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notesSlides/notesSlide2.xml" ContentType="application/vnd.openxmlformats-officedocument.presentationml.notesSlide+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36" r:id="rId1"/>
    <p:sldMasterId id="2147483948" r:id="rId2"/>
    <p:sldMasterId id="2147483972" r:id="rId3"/>
  </p:sldMasterIdLst>
  <p:notesMasterIdLst>
    <p:notesMasterId r:id="rId36"/>
  </p:notesMasterIdLst>
  <p:handoutMasterIdLst>
    <p:handoutMasterId r:id="rId37"/>
  </p:handoutMasterIdLst>
  <p:sldIdLst>
    <p:sldId id="256" r:id="rId4"/>
    <p:sldId id="261" r:id="rId5"/>
    <p:sldId id="263" r:id="rId6"/>
    <p:sldId id="280" r:id="rId7"/>
    <p:sldId id="264" r:id="rId8"/>
    <p:sldId id="276" r:id="rId9"/>
    <p:sldId id="283" r:id="rId10"/>
    <p:sldId id="281" r:id="rId11"/>
    <p:sldId id="285" r:id="rId12"/>
    <p:sldId id="286" r:id="rId13"/>
    <p:sldId id="288" r:id="rId14"/>
    <p:sldId id="277" r:id="rId15"/>
    <p:sldId id="279" r:id="rId16"/>
    <p:sldId id="265" r:id="rId17"/>
    <p:sldId id="262" r:id="rId18"/>
    <p:sldId id="271" r:id="rId19"/>
    <p:sldId id="272" r:id="rId20"/>
    <p:sldId id="296" r:id="rId21"/>
    <p:sldId id="274" r:id="rId22"/>
    <p:sldId id="273" r:id="rId23"/>
    <p:sldId id="278" r:id="rId24"/>
    <p:sldId id="268" r:id="rId25"/>
    <p:sldId id="266" r:id="rId26"/>
    <p:sldId id="269" r:id="rId27"/>
    <p:sldId id="267" r:id="rId28"/>
    <p:sldId id="270" r:id="rId29"/>
    <p:sldId id="295" r:id="rId30"/>
    <p:sldId id="289" r:id="rId31"/>
    <p:sldId id="290" r:id="rId32"/>
    <p:sldId id="291" r:id="rId33"/>
    <p:sldId id="292" r:id="rId34"/>
    <p:sldId id="293" r:id="rId35"/>
  </p:sldIdLst>
  <p:sldSz cx="12192000" cy="6858000"/>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2" autoAdjust="0"/>
    <p:restoredTop sz="94660"/>
  </p:normalViewPr>
  <p:slideViewPr>
    <p:cSldViewPr snapToGrid="0">
      <p:cViewPr varScale="1">
        <p:scale>
          <a:sx n="87" d="100"/>
          <a:sy n="87" d="100"/>
        </p:scale>
        <p:origin x="1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26AC0678-4152-419D-8DC3-E509A09C0FDB}" type="datetimeFigureOut">
              <a:rPr lang="en-US" smtClean="0"/>
              <a:t>8/29/2016</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D42CBE08-D614-4660-82B2-C1F1D765DC45}" type="slidenum">
              <a:rPr lang="en-US" smtClean="0"/>
              <a:t>‹#›</a:t>
            </a:fld>
            <a:endParaRPr lang="en-US"/>
          </a:p>
        </p:txBody>
      </p:sp>
    </p:spTree>
    <p:extLst>
      <p:ext uri="{BB962C8B-B14F-4D97-AF65-F5344CB8AC3E}">
        <p14:creationId xmlns:p14="http://schemas.microsoft.com/office/powerpoint/2010/main" val="362450442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425.28058" units="1/cm"/>
          <inkml:channelProperty channel="F" name="resolution" value="0" units="1/dev"/>
          <inkml:channelProperty channel="T" name="resolution" value="1" units="1/dev"/>
        </inkml:channelProperties>
      </inkml:inkSource>
      <inkml:timestamp xml:id="ts0" timeString="2016-08-24T20:46:22.526"/>
    </inkml:context>
    <inkml:brush xml:id="br0">
      <inkml:brushProperty name="width" value="0.05292" units="cm"/>
      <inkml:brushProperty name="height" value="0.05292" units="cm"/>
      <inkml:brushProperty name="color" value="#FF0000"/>
    </inkml:brush>
  </inkml:definitions>
  <inkml:trace contextRef="#ctx0" brushRef="#br0">3916 5974 36 0,'-11'6'18'0,"4"-17"-12"0,7 11 19 15,7 5-24-15,-7 6 0 16,0 5 1 0,0 2 0-16,0 11-3 15,-7 8 1-15,4 8 3 16,3-18 0-16,0 15-1 16,3-5 1-16,4 3-1 15,-3-6 0-15,3-5 0 16,3-10 0-16,-3-6-2 15,4-13 0-15,3-16 0 0,4 6 0 16,-1-6 0-16,5-8 1 16,-1-8-1-16,0-7 0 0,-3 7-1 15,-1 3 1-15,1 0 0 16,-4 10 0-16,-3 11-1 16,-1 0 1-16,-10 16-1 15,0 11 1-15,0 10 0 16,0 5 1-16,7-7 0 0,0 7 0 15,4-2 0-15,3-3 0 16,-3-5 0-16,6-6 0 16,4-5 0-16,1-10 0 15,-5-6-1-15,4-15 1 32,-7 10 0-32,4-13 0 0,-4-3 0 15,0-10 0-15,-3-3-1 16,-1 7 1-16,1 1-3 15,0 8 0-15,-4 3-7 16,3 2 1-16,-6 11-7 16,10 5 0-16</inkml:trace>
  <inkml:trace contextRef="#ctx0" brushRef="#br0" timeOffset="421.6518">4643 6255 37 0,'3'-6'18'0,"-3"-15"-17"0,0 16 27 15,-3-3-26-15,3-3 0 16,-11 1 1-16,0 5 0 16,-3-1-2-16,0 6 0 15,-7 6 3-15,-4 7 0 16,4 5-1-16,0-4 1 15,3 1-1-15,8 9 0 0,6-3-2 16,-3 3 0-16,14-8-2 16,-3-5 1-16,6-11-3 15,8-3 1-15,3-2-2 16,0-11 0-16,4 13 0 16,0-2 1-16,-4 0 0 15,-3 5 0 1,-4 0 4-16,0-6 1 15,-7 4 0-15,0-4 1 0,-4 14 0 16,1-2 0-16,-4 7-2 16,0 0 1-16,0-5-6 15,0 5 0-15,0-7-10 16,-4-4 0-16,4-2 0 16,11-5 1-16</inkml:trace>
  <inkml:trace contextRef="#ctx0" brushRef="#br0" timeOffset="717.3629">4854 6302 36 0,'7'-10'18'0,"-7"28"-19"15,0-4 35-15,0 1-33 16,-10 4 1-16,3-6 0 16,0 0 1-16,0-7-3 15,7-12 0-15,0-9 1 16,7-4 1-16,7 6-2 15,7-6 1-15,-3-5-1 0,3 3 0 16,0 3 0-16,0-1 0 16,0 11 2-16,-3 6 0 15,-4 10 1-15,-3 2 0 0,-4 1 0 16,0-6 1-16,-7 8-2 16,0 6 0-16,-7-1-3 15,7 1 1-15,0-3-9 16,0-8 1-16,7-8-8 15,3-8 1-15</inkml:trace>
  <inkml:trace contextRef="#ctx0" brushRef="#br0" timeOffset="1002.1442">5129 6085 48 0,'4'0'24'0,"14"-15"-24"16,-8 12 41-16,4-5-41 15,0 0 1-15,8-3-1 16,2 1 1-16,4-1-1 16,-3 3 0-16,7-5 0 15,-14 0 1-15,-1 10 0 16,1 9 0-16,-8 9 0 16,-3 4 1-16,-7 10-1 0,-3 5 1 0,-4 6 0 15,0 0 0 1,3-14-1-16,-6 3 0 0,3 0-4 15,3 1 1-15,-3-1-10 16,4 0 1-16,13-3-5 16,1 3 0-16</inkml:trace>
  <inkml:trace contextRef="#ctx0" brushRef="#br0" timeOffset="1364.408">6100 6096 48 0,'-25'-13'24'0,"35"-6"-19"16,1 14 41-16,7 2-46 16,10 1 0-16,4-1 0 31,3 3 0-31,4-3-4 0,3-7 1 15,0 2-6-15,-3 0 0 16,-4 3-6-16,-3-9 0 16</inkml:trace>
  <inkml:trace contextRef="#ctx0" brushRef="#br0" timeOffset="1548.9699">6431 5861 45 0,'-10'26'22'0,"-8"48"-17"16,4-47 37-16,3 4-41 15,1-4 1-15,-4 26 1 16,-4-14 0-16,4 9-4 16,3 0 1-16,4-3-3 15,4-6 0-15,-1-7-12 0,11-8 0 16</inkml:trace>
  <inkml:trace contextRef="#ctx0" brushRef="#br0" timeOffset="1817.5738">6590 6244 36 0,'3'-8'18'0,"-13"27"-8"0,10-17 18 15,-4 1-27-15,1 16 1 16,3 4 1-16,3 1 0 16,1 0-4-16,3-5 0 15,3-9 3-15,8-5 0 16,3-13-1-16,0-7 0 15,1-4-1-15,-5 3 1 0,-3-5 0 16,-7-5 1-16,-7 4 0 16,-3 1 1-16,-4 5-1 15,-4 6 0-15,1 4-2 16,-4 6 0-16,3 6-13 16,7 4 0-16,12-4-3 15,2 2 1 1</inkml:trace>
  <inkml:trace contextRef="#ctx0" brushRef="#br0" timeOffset="2285.3208">7701 6006 49 0,'-35'16'24'0,"-11"-6"-34"16,35-4 46 0,1 7-37-16,6-5 0 15,4 8 1-15,7 5 0 16,11 0 1-16,-4 3 1 0,4 5 1 16,3-8 0-1,7 14 0 1,-7-1 1-16,-7-5-1 15,-7 0 1-15,-7-5-2 16,-7-3 0-16,0 3-3 16,-7-8 1-16,0 0-7 0,4-8 1 15,3-6-10-15,7-2 1 16</inkml:trace>
  <inkml:trace contextRef="#ctx0" brushRef="#br0" timeOffset="2449.1477">7959 6149 46 0,'21'5'23'0,"21"-2"-28"16,-24-3 35-16,10 0-31 16,0-3 1-16,4 1-9 0,-7-6 1 15,-4 2 1-15,0 1 0 16</inkml:trace>
  <inkml:trace contextRef="#ctx0" brushRef="#br0" timeOffset="2633.6915">8206 6099 52 0,'-11'5'26'0,"-3"32"-28"0,14-34 47 16,-7 18-42-16,-4 3 0 15,-3-3 0-15,0 8 1 16,3 5-6-16,-3 1 1 15,7-4-1-15,0-1 1 32,7-7-9-32,4-2 0 0,6 3-7 15,8-16 1-15</inkml:trace>
  <inkml:trace contextRef="#ctx0" brushRef="#br0" timeOffset="3034.3143">8488 6255 44 0,'3'-27'22'0,"-10"1"-18"0,4 18 36 0,-4 3-38 15,-4 5 0-15,-3 2 1 16,-7 11 1-16,0 1-5 16,-8 7 1-16,8 11 3 31,4-1 0-31,3 4-1 15,3-9 0-15,4 3-1 0,3-2 0 16,4-9-3-16,7-7 1 16,8-1-4-16,2-12 1 15,8-6-2-15,3-5 0 16,4-3 0-16,-7-5 0 16,-1 7 2-16,1 4 1 0,-4 5 5 15,-7 5 0-15,0 0 1 16,-3 7 0-16,-4 4 0 15,0 0 1-15,-3 4-2 16,-4-1 1-16,3 2-7 16,-3-1 0-16,-3-1-9 15,-1-4 1-15,8-2-2 0,6-5 1 16</inkml:trace>
  <inkml:trace contextRef="#ctx0" brushRef="#br0" timeOffset="3274.0414">8735 6458 37 0,'14'11'18'0,"-7"-6"-18"32,-4-2 35-32,5 0-34 15,-5 7 1-15,-6-2 1 0,-1 3 1 16,0-1-5-16,1-2 0 16,-1-5 3-16,1 0 0 15,3-11 0-15,3-3 0 16,4-5 0-16,4 6 0 15,0-9 0 1,-1-5 0-16,4 0-1 16,0-2 0-16,4 2-6 15,-4 3 0-15,0 0-10 16,0 10 1-16</inkml:trace>
  <inkml:trace contextRef="#ctx0" brushRef="#br0" timeOffset="3544.2335">8932 6165 39 0,'11'-8'19'0,"17"8"-19"0,-17 0 25 15,3 0-25-15,3 0 0 16,5 0 0-16,6-3 0 0,4-2-1 16,-1 0 1-16,-2 2 0 15,-1 0 0-15,-11 3 2 16,-2 3 0-16,-8 8 2 15,-11 7 1-15,-3 1 2 16,-4 15 0-16,1 11-1 16,-1-3 1-16,1-2-3 15,3 0 0-15,3-6-10 16,1-5 1-16,10-2-12 16,-4-9 1-16</inkml:trace>
  <inkml:trace contextRef="#ctx0" brushRef="#br0" timeOffset="4781.7468">4801 7710 31 0,'-7'-16'15'0,"14"21"0"16,-7 1 16-16,11-1-28 31,-11 3 0-31,0 18 1 0,0 3 0 16,0 6-5-16,0-6 0 15,-7 13 3-15,3 1 1 16,-3 7-3-16,-3 0 1 0,-4 0-5 16,7-5 1-16,-4-8-9 15,4-7 0-15,7-7-2 16,7-9 1-16</inkml:trace>
  <inkml:trace contextRef="#ctx0" brushRef="#br0" timeOffset="4997.4282">5073 7747 29 0,'7'-16'14'16,"-7"45"-10"-16,0-29 25 0,0 13-28 16,-7 9 1-16,0 9 1 15,0 1 0-15,0 8-4 16,3 5 0-16,1 0 3 15,-1 2 0-15,4 1-3 16,0-8 0-16,0-1-10 0,0-12 1 16</inkml:trace>
  <inkml:trace contextRef="#ctx0" brushRef="#br0" timeOffset="5166.0172">4890 8064 42 0,'-18'-31'21'0,"11"20"-22"16,14 9 33-16,0-1-33 15,7-2 1-15,4-6-1 16,-8 3 1-16,8-3-8 16,3 1 1-16,11 5-5 15,0 2 1-15</inkml:trace>
  <inkml:trace contextRef="#ctx0" brushRef="#br0" timeOffset="5481.0064">5359 7977 39 0,'-25'3'19'0,"-10"13"-21"16,24-8 33-16,-3 5-30 0,0 5 1 16,3 9 2-16,1-6 1 31,3 3-6-31,3 2 0 0,1-7 4 15,6-1 0-15,8-4-1 16,3-12 0-16,0-4-2 16,7-9 1-16,0-5 0 15,-7-5 0-15,-3-3-1 16,0 0 1-16,-1 3-1 16,-3 3 0-16,0-1 0 15,0 6 0-15,-3 2-5 16,6 3 0-16,5-2-8 15,-1 2 0-15,-4 0-1 16,4 3 1-16</inkml:trace>
  <inkml:trace contextRef="#ctx0" brushRef="#br0" timeOffset="5829.5033">5507 7972 28 0,'0'24'14'0,"10"15"-11"16,-2-25 26-16,-1-1-28 15,0 3 0-15,0 2 0 16,-4 6 1-16,1 3-3 0,-1-1 1 15,1 0 1-15,-1-7 0 16,1-11 0-16,3-3 0 16,7-10-1-16,-3-6 0 15,-1-2 0-15,4-5 1 16,0-1-1-16,4 3 0 16,0 0 0-16,-1 6 0 15,1 4 0-15,0 6 0 0,-1 0 0 16,-3 6 1-16,0 7 0 15,-3 5 1-15,0 1 0 16,-4 5 0-16,3-3 0 16,-3-3 1-16,0-2 0 15,4-13 1-15,0-6-1 16,3-2 0-16,0-11-1 0,0-8 1 0,7 6-2 16,-3-9 1-16,-4-2-3 15,7-5 0-15,-3 5-13 16,3 2 0-16</inkml:trace>
  <inkml:trace contextRef="#ctx0" brushRef="#br0" timeOffset="6230.5599">6512 7980 38 0,'-17'-3'19'15,"27"8"-12"-15,1-10 19 0,3 5-25 16,0-5 0-16,4 2 1 16,3 3 0-16,4 3-2 15,3 2 0-15,0 0 1 0,0-2 0 16,0 5-7-16,-3-5 1 15,0-1-7-15,-8 1 1 16</inkml:trace>
  <inkml:trace contextRef="#ctx0" brushRef="#br0" timeOffset="6415.104">6749 7932 34 0,'-14'5'17'0,"3"17"-14"15,11-12 24-15,-4 9-27 0,1 7 1 16,-1 6 0-16,-3 0 1 31,0-3-3-31,0 11 1 0,0-3-2 16,0-14 1-16,4 4-10 16,3-6 1-16</inkml:trace>
  <inkml:trace contextRef="#ctx0" brushRef="#br0" timeOffset="6753.7005">6932 8239 35 0,'-10'0'17'0,"-19"16"-15"0,26-5 25 16,-1-1-26-16,-3-2 0 15,4 0 1-15,-1 5 0 16,4 0-3-1,4-5 1-15,6 0 1 16,8-2 1-16,3-12-1 16,7 4 0-16,-7-6 0 15,4-5 0-15,-4-1 0 16,-3-2 0-16,-4 1 0 0,-3 1 0 16,-4-2 0-16,-7 3 0 15,-4 8 0-15,-3 0 0 0,0-3-1 16,-7 5 1-16,3 0-3 15,1 1 1-15,-1 2-6 16,4-6 1-16,7 6-7 16,7-5 1-16</inkml:trace>
  <inkml:trace contextRef="#ctx0" brushRef="#br0" timeOffset="7016.7865">7380 7935 34 0,'28'-5'17'0,"4"-3"-20"16,-18 8 25-16,7-3-22 16,1 3 0-16,-1 0 1 15,-4 0 1-15,1 3-1 0,-4 5 0 16,-7-1 2-16,-3 7 0 15,-4 7 0-15,-7 5 0 16,-4-2-1-16,0 5 1 0,1-2-4 16,-4-1 1-16,0 3-11 15,3 3 0-15</inkml:trace>
  <inkml:trace contextRef="#ctx0" brushRef="#br0" timeOffset="7116.747">7525 8390 1 0,'-14'5'0'0</inkml:trace>
  <inkml:trace contextRef="#ctx0" brushRef="#br0" timeOffset="11776.0736">12767 5913 26 0,'-18'-10'13'0,"22"7"-9"16,3 3 13-16,7 0-16 16,4 3 1-16,3-1 1 15,7-2 1-15,11 6-5 0,10-6 1 31,1-6 2-31,-8 4 1 16,0-3-2-16,1 2 1 16,-4 3-2-16,-1 5 0 15,-6-2-4-15,-4-1 0 16,-3 6-6-16,-4-5 1 16</inkml:trace>
  <inkml:trace contextRef="#ctx0" brushRef="#br0" timeOffset="11976.6188">13180 6075 29 0,'-7'24'14'0,"3"-1"-11"15,4-9 22-15,-3 7-25 0,-4 5 1 16,0 9-1-16,0 7 1 16,-1 0-1-16,1-7 0 0,4-3 0 15,-1-3 1-15,4-3-3 16,0-5 1-16,0-5-8 15,4-5 0-15</inkml:trace>
  <inkml:trace contextRef="#ctx0" brushRef="#br0" timeOffset="12392.7907">13437 6210 22 0,'-3'-19'11'0,"-4"-7"-4"16,3 15 12-16,-3 1-17 16,0 4 1-16,-3 1 1 15,-5 5 0-15,-2 5-5 16,-1 11 1-16,-3 5 3 16,0 6 0-16,3 7-2 15,4 6 1 1,3-3-1-16,4-5 0 15,7-3-1-15,7-11 1 16,4-4-1-16,7-12 1 0,3-4-2 16,0-12 1-16,7-7-2 15,-3 0 0-15,0 0 0 16,3 5 0-16,-3 5-1 16,-4 1 0-16,-4 4 2 15,-6 9 1-15,0 8 1 0,-1 2 0 16,-3 8-1-16,0 0 1 15,0-2 1-15,-3-1 0 16,-1-2-3-16,1 0 1 16,-1-3-5-16,1-7 0 15,3-4-4-15,0-7 0 0</inkml:trace>
  <inkml:trace contextRef="#ctx0" brushRef="#br0" timeOffset="12808.887">13730 6096 28 0,'-7'3'14'0,"14"-3"-10"0,-7 2 23 16,0 12-26-16,0 1 1 0,-3 7 0 16,3-1 0-16,-4 0-3 15,1 5 1-15,-1 3 1 16,0 6 0-16,-3-11 0 15,0-6 0-15,4-7 0 16,3-3 0-16,3 0-1 16,4-8 0-16,0-8 0 0,8 0 0 15,2-3 0-15,4-2 0 16,8 5-1-16,-1 3 1 16,0 5-1-16,-7 5 0 15,-3 8 1 1,-4 6 1-16,-7 2 0 15,-7 0 1-15,-3 6 0 16,-8 2 0-16,-3-8 1 16,-4 0 0-16,-3-2-2 15,3-4 1-15,4-4-4 16,0-3 0-16,7 0-8 16,4-6 1-16,3-2-4 0,14-13 1 15</inkml:trace>
  <inkml:trace contextRef="#ctx0" brushRef="#br0" timeOffset="12993.4517">14104 6117 29 0,'4'-8'14'0,"6"0"-9"0,-10 8 24 16,0 3-28-16,-3 8 1 16,-4 4 0-16,0 7 0 15,-1-1-3-15,1 8 1 16,0 5 1-16,0 1 0 15,0-4-5-15,4-4 1 32,10-1-7-32,3-5 0 0</inkml:trace>
  <inkml:trace contextRef="#ctx0" brushRef="#br0" timeOffset="13262.2622">14383 6310 13 0,'0'-39'6'16,"-14"33"7"-16,10 6-1 0,-6 0-9 15,-1 0 0-15,0 6 3 16,1 7 1-16,-1 5-7 16,-3 6 0-16,0 5 5 31,3-5 1-31,4 5-2 0,7-2 0 15,4-9-2-15,-1-2 1 16,4-5-3-16,4-1 1 16,3-4-7-16,4-4 0 15,3-4-5-15,7-6 1 16</inkml:trace>
  <inkml:trace contextRef="#ctx0" brushRef="#br0" timeOffset="13562.2052">14506 6189 24 0,'-24'-8'12'0,"27"-8"-8"16,1 8 15-16,3 3-19 15,3-6 0-15,4 3 0 0,4 0 0 16,3 3 0-16,0 2 0 0,0 1 0 16,1 2 1-16,-5 0-1 15,-3 2 0-15,-3 3 1 16,-4 6 1-16,-3 0 0 15,-1 10 0-15,-3-3 0 32,0 6 1-32,-3 11 0 15,-4 2 0-15,-1-3-1 16,1-2 1-16,0-3-2 0,0-5 0 16,7-1-6-16,0-7 1 15,14-5-7-15,4-1 1 16</inkml:trace>
  <inkml:trace contextRef="#ctx0" brushRef="#br0" timeOffset="13825.5384">14968 6559 30 0,'7'-21'15'16,"32"-37"-13"-16,-21 31 21 0,7-15-22 16,6-11 1-16,15-3 2 15,4-4 0-15,-5 4-5 16,-6 0 0-16,-3 1 3 16,-8 10 0-16,-4 13-5 0,-2 0 0 15,-1 11-8-15,0 8 1 16</inkml:trace>
  <inkml:trace contextRef="#ctx0" brushRef="#br0" timeOffset="14526.9909">15939 6189 26 0,'0'2'13'0,"-4"25"-6"0,4-19 15 0,-4 8-21 15,1 13 0-15,-8 5 0 16,4 3 0-16,0-3-1 16,-3 3 0-16,3-5 1 15,0 0 1-15,3-11-1 16,0-8 0-16,1-2-1 16,-1-11 0-16,4-8-2 0,0-3 1 15,0-12-1-15,0-4 0 0,4-13-1 16,-1 6 1-16,1-6 1 15,3 1 0-15,0-4 0 16,4 6 1-16,-1 3 0 16,1 0 1-16,7 2 0 31,-4 8 1-31,3 3 0 0,4 10 0 31,8 14 0-31,-8 2 0 16,-4-2-1-16,-6 7 1 15,-4 4-1-15,-7 2 0 16,-7 2 0-16,-7 3 1 16,0-2-2-16,0-1 1 0,0-2-5 15,3-3 0-15,7-5-6 16,12 3 0-16</inkml:trace>
  <inkml:trace contextRef="#ctx0" brushRef="#br0" timeOffset="14796.3775">16475 6173 26 0,'-11'-6'13'0,"-17"-2"-10"16,21 8 17-16,-11 6-17 16,1 2 0-16,-5 5 2 31,-2 3 1-31,-1 8-6 0,4 15 0 15,0-4 6-15,7-1 0 16,3-5-1-16,4 3 0 16,7-6-2-16,11-2 1 15,3-5-1-15,10-1 0 16,1-2-8-16,3-3 1 16,4-2-10-16,7-3 1 0</inkml:trace>
  <inkml:trace contextRef="#ctx0" brushRef="#br0" timeOffset="15265.6997">17350 6046 28 0,'0'10'14'0,"38"-2"-5"0,-20-13 11 31,10 5-20-31,1 0 1 0,-1-3 0 15,0 1 1-15,0-4-3 16,-3 4 0-16,0-4-3 16,-4 1 1-16,-4 0-6 15,-3 0 0-15</inkml:trace>
  <inkml:trace contextRef="#ctx0" brushRef="#br0" timeOffset="15571.6532">17579 6122 27 0,'-4'30'13'0,"8"9"-6"16,-4-28 20-16,0 2-26 16,0 0 0-16,0 16 0 15,0-7 0-15,0 9-2 16,0-4 1-16,-7-3 1 16,0 5 0-16,-4-6 0 15,-3 1 0-15,-11-5-1 16,1-3 1-16,-1-6 0 15,4 1 0-15,3-6 0 16,8 3 1-16,6-3 0 16,11 3 1-16,7-5 0 15,0 0 1-15,4-1-1 16,0 1 0-16,-1-3-2 16,4 0 1-16,-3 3-7 15,0 2 1-15,-1-3-10 0,1-2 1 16</inkml:trace>
  <inkml:trace contextRef="#ctx0" brushRef="#br0" timeOffset="15912.7594">17773 6456 28 0,'0'5'14'0,"-7"11"-6"0,7-13 13 0,-4 5-21 16,1 0 1-16,-1-1 0 15,1-1 0-15,-1-1-1 16,1-5 0-16,-1-5 0 16,1-8 1-16,6-6-1 15,4-5 1-15,4-8-1 16,3 1 1-16,7 2-2 16,4 7 1-16,-4 7 0 0,4 4 0 0,-1 8 0 15,-2 6 1-15,-5 8 0 16,1 7 1-16,-8 1 0 15,-3-1 0-15,-3 1 0 16,-4 4 1-16,-4-1-2 16,4-1 0-16,0-3-6 31,0-2 1-31,4-8-7 0,7-5 0 16</inkml:trace>
  <inkml:trace contextRef="#ctx0" brushRef="#br0" timeOffset="16228.8244">18023 6189 24 0,'-10'-22'12'0,"13"4"-6"15,4 10 13-15,0 5-18 16,8 1 1-16,-1 2-1 16,0 0 1-16,0 0-3 15,0 0 1-15,0 0 1 16,4 0 0-16,-1 0-1 15,-2 0 1-15,-1 2-1 0,-4 1 0 0,1 5-1 32,-4 2 1-32,-4 6 1 0,-3 3 0 0,-3 5 0 31,-1 2 1-31,1 14 0 16,-1 0 0-16,1-3 0 15,-1 0 0-15,1 0-2 16,-1-3 0-16,4-7-7 0,4-4 0 15,6-9-4-15,8-4 1 16</inkml:trace>
  <inkml:trace contextRef="#ctx0" brushRef="#br0" timeOffset="16544.8645">18404 6453 20 0,'4'11'10'0,"10"-11"-8"16,-7-3 13-16,11-5-15 15,-4-2 0-15,7 2 0 16,-3-14 1-16,-1 1-1 16,-3 3 0-16,-3-3 1 0,-4 2 0 31,-7 3 0-31,-3 3 1 0,-8 2 0 16,0 6 1-16,-3 5 0 15,0 3 0-15,0 10 0 16,-4 6 1-16,4 2-1 15,0 8 1-15,0 0-1 16,11-5 1-16,-1 5-2 16,8-5 1-16,3-1-1 0,7-4 0 15,3-3-5-15,5 0 0 16,2-11-8-16,1-5 0 16</inkml:trace>
  <inkml:trace contextRef="#ctx0" brushRef="#br0" timeOffset="16863.6604">18740 6429 27 0,'3'11'13'0,"4"7"-11"16,-3-12 14-16,-4 4-16 15,0 4 1-15,0-4 0 0,-4 6 0 16,1-3-2-16,-1 0 1 0,1 3 0 15,-1-13 1-15,4-6 0 16,0-13 0-16,0 1-1 16,4-7 0-16,3-1 1 15,0-4 1-15,3-2-1 16,4-3 1-16,0 9-1 16,1-1 0-16,-1 5 1 0,0 3 0 15,0 0-1-15,0 6 0 16,0-1-4-16,0 6 0 15,0 2-7-15,0 3 1 16</inkml:trace>
  <inkml:trace contextRef="#ctx0" brushRef="#br0" timeOffset="17066.8939">19022 6374 26 0,'3'13'13'0,"29"-13"-7"16,-21 0 17-16,3 0-22 0,3 0 0 16,5-3 1-16,-5-2 1 0,1 0-4 15,-4-6 0-15,4 6 2 16,-4-3 1-16,0-3-4 16,-4 6 0-16,1 5-7 15,0-8 0-15</inkml:trace>
  <inkml:trace contextRef="#ctx0" brushRef="#br0" timeOffset="17346.0855">19121 6633 29 0,'-11'-8'14'0,"7"-26"-8"15,8 21 20-15,-4-9-24 16,0-7 0-16,4-8 2 16,-1-5 0-16,-3 0-5 15,4-3 0-15,3 5 3 16,0 3 1-16,0-3-2 16,0 11 1-16,0 5-2 0,3 6 0 0,1 2 0 15,0 3 0-15,-1 7-8 16,1 6 1-16,10 6-5 15,4 4 0-15</inkml:trace>
  <inkml:trace contextRef="#ctx0" brushRef="#br0" timeOffset="17730.6674">19512 6350 26 0,'-10'-13'13'0,"17"-16"-8"0,-7 23 18 15,0-2-22-15,0 3 0 32,-11 8 3-32,-3-6 0 0,-4 8-5 15,1 9 1-15,-12 7 3 16,8 8 0-16,0 3 0 16,0 2 0-16,3 3-2 15,4-5 1-15,4 2-1 0,6-5 0 16,8-13-1-16,6-8 1 31,4-8-2-31,7-8 1 0,1-5-1 16,2-6 1-16,1 1-2 15,3-6 1-15,-7 6-1 16,-3 2 1-16,3 5 1 16,-7 6 1-16,4 5-1 15,-7 8 1-15,-1 0 0 16,1 2 1-16,-1-2-4 0,-3 8 1 15,0 0-10-15,4 0 0 16</inkml:trace>
  <inkml:trace contextRef="#ctx0" brushRef="#br0" timeOffset="17967.8358">19819 6427 35 0,'-14'-3'17'0,"0"6"-13"16,14-3 23-16,-4 10-27 16,-3 1 0-16,-3 5 0 0,-1-3 0 31,1 16 0-31,2 3 0 0,5-6 0 16,3-2 0-16,7-3-1 15,0-5 0-15,4-3-7 16,-1-7 1-16,4-4-3 15,7 1 0-15</inkml:trace>
  <inkml:trace contextRef="#ctx0" brushRef="#br0" timeOffset="18199.4153">19985 6612 22 0,'7'3'11'0,"14"-14"-12"0,-14 3 17 16,4 0-16-16,-1-2 0 15,4-4-1-15,-3 4 0 16,0-6 0-16,-8 5 1 15,-3 3-1 1,-3 0 1-16,-8 6 2 16,-3 4 1-16,-4 9 2 15,1 5 0-15,-1 10 1 16,7-7 0-16,8 5 0 16,6-3 1-16,8 0-4 15,7-3 1-15,-1-2-8 0,4-2 1 16,4-4-8-16,-4-5 0 0</inkml:trace>
  <inkml:trace contextRef="#ctx0" brushRef="#br0" timeOffset="19068.0716">15512 7472 37 0,'3'2'18'0,"1"67"-16"16,-4-42 28-16,-7 12-28 15,-4 12 0-15,-3 7 3 16,-4 21 0-16,4 6-6 31,0 5 1-31,-7 5 3 0,3 0 0 16,1 11-1-16,3 3 1 15,3-6-3-15,4-11 1 16,3-4-1-16,4-14 1 16,0-13-2-16,4-11 1 15,-1-13-1-15,1-8 1 16,-4-13-1-16,-4-5 0 0,-3-11-2 15,-3-8 1-15,-4-3 0 16,0 3 1-16,-1-2-1 16,1 4 0-16,4 1 0 15,3 5 0-15,7 5 1 16,0 9 0-16,3 1 0 16,-3 7 0-16,0-1 1 0,4-3 0 0,-4 1 0 15,0-1 1-15,0-4 0 16,0-4 0-16,-4-10-1 15,1-3 1-15,-4-7 0 16,0-6 0-16,0-3-1 16,3 1 0-16,4 2-1 31,4 0 1-31,6 3 0 0,8 2 0 16,3 1 0-16,0-1 1 15,7 3 0-15,1 3 0 16,2 0 1-16,1 5 0 15,-11 0-1-15,-7 0 1 16,-7 5 0-16,-10 3 1 16,-8 10-2-16,-3 9 1 0,0-1 0 15,-7 3 0-15,3 1-3 16,1-4 1-16,-1 3-8 16,7-5 0-16,11-11-7 15,7-2 1-15</inkml:trace>
  <inkml:trace contextRef="#ctx0" brushRef="#br0" timeOffset="19631.6244">14125 9517 31 0,'-42'8'15'0,"-29"26"-9"0,50-23 18 0,-7 7-23 15,-4 6 1-15,0 11 0 16,11 2 0-16,7-6-3 15,14 1 1-15,11 3 2 16,10-1 1-16,11 6-1 16,-1-14 0-16,5 3 1 0,-5 3 0 15,1 0-1-15,-11 5 1 16,-7-11-1-16,-10 11 1 16,-11 0-1-16,-7 0 1 15,-7-5-1-15,7-8 0 16,-18-8-1-16,0-3 1 15,4-8-5 1,7-5 0-16,3 0-7 16,15-5 0-16,10-8-5 15,10 0 0-15</inkml:trace>
  <inkml:trace contextRef="#ctx0" brushRef="#br0" timeOffset="19916.275">14309 9993 30 0,'-7'-2'15'0,"-4"12"-8"16,11-4 22-16,-3 7-28 16,-1 11 1-16,4-1 1 15,0 4 0-15,4-1-4 16,-1 6 0-16,4-5 3 16,4-9 0-16,3-13-1 0,3-7 1 15,1-4-1-15,3-9 0 16,-3-9 1-16,-8 0 0 15,-2-8-1-15,-8 8 1 16,-8 8-1-16,-2 1 0 16,-4 1-1-16,0 1 1 31,3 8-8-31,4 0 0 0,3-1-6 16,8 1 0-16</inkml:trace>
  <inkml:trace contextRef="#ctx0" brushRef="#br0" timeOffset="20100.7395">14471 9991 37 0,'7'-8'18'0,"18"16"-13"0,-15-8 26 0,4 0-31 15,4 0 1-15,3 0 0 16,4 0 0-16,3 0-1 16,0 0 1-16,1 0-2 15,-5 0 1-15,1 0-8 16,-4 0 1-16,4 0-5 31,3 2 1-31</inkml:trace>
  <inkml:trace contextRef="#ctx0" brushRef="#br0" timeOffset="20419.0542">14697 10306 23 0,'-7'-19'11'0,"14"-18"-8"15,-4 21 13-15,1-2-14 16,-4-9 0-16,3 3 3 16,-3-18 0-16,0 8-5 15,4-6 1-15,-1 5 4 16,1-10 0-16,-1 8-1 15,1 0 0-15,-1 6-1 16,1-1 0-16,3 11-2 16,0 2 0-16,4 9-1 15,-1 4 0-15,4 1-6 16,1 8 0-16,-1 2-6 16,3 0 1-16</inkml:trace>
  <inkml:trace contextRef="#ctx0" brushRef="#br0" timeOffset="20585.0794">14944 9935 28 0,'14'11'14'0,"21"-27"-13"0,-21 13 19 32,11 1-19-32,-4 2 1 15,0 0-6-15,-3 2 1 16,3 1-4-16,-3-3 1 15</inkml:trace>
  <inkml:trace contextRef="#ctx0" brushRef="#br0" timeOffset="20785.8737">15088 9848 27 0,'-10'16'13'0,"-1"18"-3"0,8-15 19 0,-1-4-27 16,-3 7 0-16,0 7 1 0,0 5 0 15,0-2-4-15,3-3 1 16,1 5 1-16,-1 1 1 16,1-9-5-16,3-2 0 15,0-8-8-15,3-8 0 16,4-8 0-16,4-3 0 16</inkml:trace>
  <inkml:trace contextRef="#ctx0" brushRef="#br0" timeOffset="21217.5419">15205 10049 25 0,'7'-3'12'0,"-7"9"-7"15,0-4 23-15,0 9-26 0,-4 2 0 16,1 3 1-16,3 2 1 0,0 6-5 16,0 8 0-16,3-6 2 15,1-4 1-15,3-7-1 16,0-7 1-16,0-2-2 15,4-14 1-15,3-8-1 16,3-3 1-16,-3-2-1 16,8-5 0-16,-5 5 0 0,-3-3 0 15,0 3-1-15,-3 10 1 16,0 8-1-16,-1 6 1 16,-3 5 0-16,0 8 0 15,-3-3 1-15,-1 8 1 16,1-2 0-16,-4-1 0 15,0-5 0 1,3 1 1-16,1-6-1 16,3 0 1-16,0-8-1 15,0-8 0-15,0 2 0 16,0 1 0-16,0-8-2 16,4 2 1-16,-1-10 0 15,1 0 0-15,0-6-5 16,3 6 0-16,0 3-8 0,3 2 0 0,5 3-2 15,-5 5 0-15</inkml:trace>
  <inkml:trace contextRef="#ctx0" brushRef="#br0" timeOffset="21603.1181">15769 10012 28 0,'-3'-5'14'0,"-1"2"-11"0,4 3 24 16,-3 0-26-16,-4 3 0 16,-4 7 1-16,4 1 0 15,-4 5-3-15,1 5 1 16,-1 0 2-16,1 3 0 0,3 0 0 16,3-3 0-16,0-3-1 15,4-7 1-15,4-9-1 16,0 1 0-16,3-6-1 15,3-2 1-15,4-3-2 16,0 0 1-16,4-5-1 0,0 5 0 16,-1 0 0-16,1 6 0 15,-4 2-1-15,-3 5 1 0,-1 0 1 16,-3 3 0-16,0 5 0 16,-3-2 0-16,-1-1 0 15,-3 4 0-15,4-1-4 16,-1-5 1-16,-3 0-7 31,4-16 0-31</inkml:trace>
  <inkml:trace contextRef="#ctx0" brushRef="#br0" timeOffset="21803.0997">15939 10163 25 0,'0'2'12'0,"7"-2"-6"0,-7 0 13 15,0 0-17-15,3 0 1 16,-3 0 1-16,0 0 0 0,0 0-4 15,0-10 1-15,0 2 4 16,0-3 1-16,0-2-2 16,0 2 1-16,7-5-1 15,0 1 0-15,7-1-6 16,4 0 0-16,7 3-11 0,-1 5 1 31,5-3-1-31,-5 8 0 0</inkml:trace>
  <inkml:trace contextRef="#ctx0" brushRef="#br0" timeOffset="22071.3524">16185 10123 31 0,'8'13'15'0,"16"-31"-17"15,-13 10 29-15,-1-6-27 16,8-1 0-16,0-4 0 0,-4 3 1 16,0 3-1-16,-7 0 0 15,-7 7 0-15,-4-1 0 16,-3 4 1-16,-3 3 0 15,-1 8 1-15,-3 0 0 16,0 16 2-16,3-1 1 16,4-1 1-16,4-1 0 0,3 3-1 15,7-3 1-15,0 0-4 16,3-3 1-16,8-4-15 16,3 7 1-16,8-13-4 15,-8-6 1-15</inkml:trace>
  <inkml:trace contextRef="#ctx0" brushRef="#br0" timeOffset="22904.6622">18348 8001 31 0,'4'19'15'0,"20"52"-8"16,-17-47 22-16,4 15-28 15,-1 4 0-15,5 10 0 16,2 8 1-16,4 15-3 15,1 4 1-15,-5-4 1 16,1-4 1-16,3 5-2 16,-7-6 1-16,-3-5-1 0,-1-10 1 31,-6 7-1-31,-1-18 1 16,-3-10-2-16,-3-12 0 15,-4-4-1-15,0-11 1 16,-4-8-2-16,0-8 1 15,4 3 1-15,-3 2 0 16,6 0 2-16,8 6 0 0,3 5 2 16,3 16 1-16,1-3-1 15,3 8 1-15,4-5-1 16,-4 0 1-16,0 2-1 16,-3-2 0-16,-4-3-2 15,0-2 1-15,-4-4-1 16,1-4 1-16,-4-6-3 0,-4-5 1 0,-3-5-2 15,-3 0 0-15,-1-6-1 16,4 3 1-16,0-5-2 16,3 0 1-16,4 5 3 15,0-5 0-15,11-6 1 16,0 1 0-16,3-1 0 31,-4-5 0-31,4 6 1 0,-3-1 1 16,0 3-2-16,-1 8 1 15,-3 11 0-15,-7 10 1 16,-3 8 0-16,-4 3 1 16,-4 5-1-16,-3 0 0 15,-7-2-7-15,0-1 0 16,6-4-12-16,12-4 1 0</inkml:trace>
  <inkml:trace contextRef="#ctx0" brushRef="#br0" timeOffset="24237.0925">18729 9713 55 0,'-4'-8'27'0,"8"42"-18"15,0-26 27-15,-4 11-36 16,-4 13 0-16,0 15 0 0,-3-2 1 16,0 5-1-16,0 1 0 15,4-9-2-15,-1 0 1 16,1-7-5-16,-1 4 1 0,4-9-10 15,0-7 1-15,4-9-2 16,6-12 0-16</inkml:trace>
  <inkml:trace contextRef="#ctx0" brushRef="#br0" timeOffset="24437.4591">19135 9779 56 0,'-14'53'28'0,"-11"16"-40"0,18-53 59 15,0 10-47-15,3 6 0 0,-3 5-2 16,4-3 0-16,-1-2-2 16,4 0 0-16,0 5-11 15,4-8 1-15</inkml:trace>
  <inkml:trace contextRef="#ctx0" brushRef="#br0" timeOffset="24637.5252">18835 10062 53 0,'-7'-8'26'0,"24"0"-27"16,-10 6 42-16,8-6-42 15,2 2 1-15,4 1-9 16,1-3 1-16,9 5-1 0,-2-4 0 16,9 4-6-16,-2 0 1 15</inkml:trace>
  <inkml:trace contextRef="#ctx0" brushRef="#br0" timeOffset="25013.5262">19290 9993 44 0,'-14'0'22'0,"7"-26"-27"0,3 21 43 15,1-6-35 1,-1 3 0-16,1 0 2 16,-1 8 0-16,1 0-6 0,-4 11 1 15,-8 7 4-15,1 9 0 16,0 2-2-16,4 3 1 15,3-9-2-15,3-4 1 16,8-3-3-16,3-6 1 16,3 1-3-16,1-11 1 15,-1-8-2-15,4 3 1 0,4-3 0 16,0-6 0-16,-1 4 0 16,1 5 1-16,-4 5 1 15,0 2 1-15,-3 4 0 16,-1 4 0-16,-3 1 0 15,-3-1 0-15,0 4-3 16,-1-4 0-16,-3-5-7 16,0-2 1-16,4-3-4 15,3-5 0-15</inkml:trace>
  <inkml:trace contextRef="#ctx0" brushRef="#br0" timeOffset="25238.6856">19540 10104 38 0,'0'14'19'0,"0"2"-17"16,0-14 34-16,-3 1-34 16,-1 2 1-16,-3-5 1 0,0 0 0 15,0-8-5-15,0-5 0 16,4 0 5-16,6-8 0 16,1-1-1-16,6 7 0 15,1-1-1-15,6 0 0 16,5 8-3-16,-1-3 0 15,3 1-10-15,5-1 0 16,-1 0-5-16,4 6 0 16</inkml:trace>
  <inkml:trace contextRef="#ctx0" brushRef="#br0" timeOffset="25628.963">19879 9991 48 0,'4'0'24'0,"-4"-32"-28"16,0 21 43-16,-4 3-38 15,-3 0 0-15,0 8 2 16,0 0 1-16,-7 16-4 16,0 5 1-16,3 11 1 15,-3-3 1-15,3 0-1 16,8-7 0-16,3-4-1 16,0-2 0-16,7-11-2 15,7-13 1-15,11-15-3 16,3-1 1-16,4-13-2 15,3-11 1-15,0-2-1 16,-3-6 1-16,-4-2 0 16,-3 16 1-16,-4 7 1 15,-7 9 1-15,-3 7 1 0,-11 19 1 16,-4 14 1-16,-3 9 0 16,-3 20 1-16,-1 4 1 15,0-2 0-15,4 3 1 16,4-8-3-16,3 2 1 15,3-10-5-15,4-8 0 16,4-6-9-16,3-5 1 16,4-10-9-16,6-8 0 15</inkml:trace>
  <inkml:trace contextRef="#ctx0" brushRef="#br0" timeOffset="26034.752">20316 9969 36 0,'4'6'18'0,"-8"12"-11"15,8-15 24-15,-4 8-28 16,0-1 1-16,0 6 1 16,0 0 1-16,0 0-8 15,0 0 1-15,0-3 3 16,0-5 1-16,4-6-2 16,-4-2 0-16,7-8-2 15,0-7 1-15,3-4-1 16,1 3 1-16,3 0 0 15,0 3 0-15,4 3 0 16,-4-1 0-16,-4 8 0 16,4 3 0-16,-6 11 0 15,-5 2 1-15,1 6 1 16,-1-1 0-16,1-2 0 0,3 3 0 16,0-6 0-16,0 0 1 15,3-8-1-15,1-2 1 16,3-6-2-16,0-5 1 15,0-5-1-15,-3-3 0 16,3-2-1-16,0-1 1 16,0 6-5-16,0 0 1 15,4 0-11-15,-4 7 0 16,7-10-3-16,0 11 0 16</inkml:trace>
  <inkml:trace contextRef="#ctx0" brushRef="#br0" timeOffset="26383.722">20902 9919 40 0,'-10'-2'20'0,"13"-9"-18"16,-3 11 33-16,4-8-35 15,-4 8 1-15,0 0 1 16,0 8 0-16,-4-3-1 16,-3 11 0-16,-7-3 2 0,0 1 0 15,0 9-1-15,-4 4 1 16,4-3-1-16,3-3 0 15,4-3-2-15,7-2 1 16,7-5-1-16,0-9 0 0,7-2-2 16,1-7 0-16,-1-4-1 15,3-5 0-15,1 0 0 16,0 3 0-16,-1 5 0 16,1 0 0-16,-8 8 3 15,1 8 0-15,-4 0 3 0,-3 5 0 16,-1 3-1-16,1 0 1 15,-4-5-2-15,3 2 1 32,1-3-7-32,-1-4 1 0,1-4-11 15,3-2 1-15</inkml:trace>
  <inkml:trace contextRef="#ctx0" brushRef="#br0" timeOffset="26599.8418">21114 10075 37 0,'10'3'18'0,"-6"2"-16"0,-4-5 24 16,0 3-24-16,0 0 1 16,-4 2 4-16,1-3 0 15,-1 1-7-15,-3-3 1 16,4-3 5-16,3-4 1 0,3-1-2 16,8-3 1-16,-1 0-4 31,8-2 0-31,3 0-11 15,7 0 1-15,4 5-9 16,-4-3 0-16</inkml:trace>
  <inkml:trace contextRef="#ctx0" brushRef="#br0" timeOffset="26853.7873">21392 10052 55 0,'8'0'27'0,"13"-19"-34"15,-14 11 46-15,3 0-42 16,8-5 1-16,-4-6-4 15,0 3 0-15,0-2 7 16,-7 2 1-16,-7 6-5 16,-3 2 1-16,-8 10 2 15,1 9 1-15,-8 5 4 0,4 7 0 16,-7 12 1-16,10-6 1 16,4 3 1-16,11-3 0 15,3-5-2-15,7-8 0 0,10-11-8 16,5 3 0-16,2-8-17 15,5-8 1-15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01.652"/>
    </inkml:context>
    <inkml:brush xml:id="br0">
      <inkml:brushProperty name="width" value="0.09071" units="cm"/>
      <inkml:brushProperty name="height" value="0.09071" units="cm"/>
      <inkml:brushProperty name="color" value="#ED331F"/>
    </inkml:brush>
  </inkml:definitions>
  <inkml:trace contextRef="#ctx0" brushRef="#br0">1347 1490 8355,'-1'-7'811,"-4"2"1,-3 2-1,-2-1 2064,1 0-2636,-1-8 1,-2 4-1,0-6-121,3 0 0,1 0 0,-3-1 0,1 1 0,1 0 0,-1-2 0,1-2 1,-3-1-1,0 2 0,-3 2 0,1 4 0,0 2 0,-1-3 58,1 0 1,-2-4 0,-1-2 0,-4-1 0,-1 0-310,-4-2 1,4 4 0,-2-7 137,-1-2 0,-4-5 0,-3-4 1,-1-2 153,1-3 1,2 4-1,1-3 1,-1 0-25,-4-3 0,4-1 0,-3 0 0,1 0-55,-2 0 0,4 2 1,-3 1-1,3 4 35,1 1 0,0 1 1,1 6-175,-1-1 0,0 0 0,1 2 0,-1 2 26,0 1 1,2 6 0,2-2 0,3 1 0,-1-1 72,1 3 0,5 1 0,-3 2 0,5-2-16,0-3 0,6 8 1,-1-4-1,1 3-364,1-1 0,1 3 1,6 2-1932,-4 2-1993,3 1 1647,-4 5 2060,12 0 1,2-6 0,7-2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05.476"/>
    </inkml:context>
    <inkml:brush xml:id="br0">
      <inkml:brushProperty name="width" value="0.09071" units="cm"/>
      <inkml:brushProperty name="height" value="0.09071" units="cm"/>
      <inkml:brushProperty name="color" value="#ED331F"/>
    </inkml:brush>
  </inkml:definitions>
  <inkml:trace contextRef="#ctx0" brushRef="#br0">101 0 8355,'0'15'0,"0"-1"939,0 7 1,1-4-1,3 8 1,0 7-327,0 10 1,-3 4 0,-1 11 0,-1 7-418,-4 4 0,2 5 0,-7 4 0,-1 4-521,-2 3 1,4-2 0,-1-3 0,0-1 0,1-3-363,-1-2 0,7-8 0,-2-3 0,4-4-626,1-6 1,-7 4 0,0-5 0</inkml:trace>
  <inkml:trace contextRef="#ctx0" brushRef="#br0" timeOffset="1338">158 15 6717,'8'6'-819,"0"-5"1876,-3 4 1,3-3-1,6-1-230,0 4 0,2-3 1,2 3-1,2-4-339,3-1 1,1 0-1,4 0 1,1 0-246,0 0 0,1 0 0,2 0 1,3 0-144,1 0 1,2 0-1,7 0 1,1 0 8,2 0 0,1-5 0,-1 1 0,6 0-24,7 3 0,-6 1 0,7 0 0,2-2 26,0-3 1,10 2 0,-2-5 0,3 0-56,3 0 0,-3 4 0,6-4 0,2 0-86,1 0 0,-1 5 1,1-4 51,4 1 0,1 4 0,-3-4 0,0 1 0,0 0 0,-2 2-155,-3 2 0,3-4 0,-2 0-135,2 2 0,-9 1 1,-5 2-1,-3 0 0,-4 0-27,1 0 1,-2 5 0,-5 0 0,-1 0 206,-4 1 0,3-4 1,-8 4-1,-2-1 0,-4-1-19,-3 0 1,-4 2 62,4-1 1,-6 0 0,1-5-1,-4 0 85,-5 0 1,3 0 0,-5 1 0,0 2-72,-2 2 0,-5 0 0,0-5 0,-1 0 20,0 0 1,-4 0-1,-2 1 1,0 3-12,0 0 0,-5 3 0,3-2 0,-1 4 0,0 4-32,-2 1 1,-1 0 0,-2 2 0,1 2 0,3 1-186,0-1 0,1 4 1,-5 2 170,0 3 0,0 3 0,0 3 0,0 6 122,0 2 0,-2 13 0,-1 3 0,-3 4 218,-2 2 0,0 3 1,-3 5 7,1 1 0,6-7 1,-4-3-1,1-1-77,4 1 1,1-8 0,2 3 0,0-3-54,0-3 0,0-6 0,0-10 0,0-3-264,0-5 1,5-7 0,0 3-3490,-2-3-132,5-1 3159,-6-11 0,4-1 0,-6-7 0</inkml:trace>
  <inkml:trace contextRef="#ctx0" brushRef="#br0" timeOffset="611">29 1490 10295,'14'-5'1551,"1"0"-1499,-1 2 0,0 1 0,2 2 0,3 0 0,5 0 0,3 0 1,2 0-1,0 0 0,-1 0-17,1 0 0,4 2 0,1 1 0,-1 2 35,2-2 1,-3 0 0,6 1 0,2 0 2,1 0 1,2-1-1,2 0 1,1 2 0,3-2 76,2-2 1,0-1-1,5 0-71,1 0 0,-7 0 0,9 0 0,-1 0-34,3 0 0,3 0 0,-4 2 0,2 1 0,-1 4-35,-3 1 0,1-4 0,2 6 1,1 1-1,0 2 0,0-1 0,2 0 1,-1-4-1,3-2-33,-1-3 1,0 0 118,2 2 0,1-3 0,-4 2 0,1-2 0,2-2 0,0 0 90,0 0 1,-2 0-1,2 0-123,-5 0 0,2 2 0,-2 1-97,-2 2 1,-1 4-1,-2-2 1,1-1-1,-1 2 59,0 0 1,-1-5-1,-2 3 1,-3-1 18,-2 0 1,-1 4-1,-7-4 1,-1 0-84,-2 1 0,-6-4 1,0 3-1,-5-2-148,-3 2 0,-6-4 0,1 4 0,-3-3-615,-2-2 0,0 1-2342,0 4 2095,-6-3 0,-8 4 0,-8-6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02.607"/>
    </inkml:context>
    <inkml:brush xml:id="br0">
      <inkml:brushProperty name="width" value="0.09071" units="cm"/>
      <inkml:brushProperty name="height" value="0.09071" units="cm"/>
      <inkml:brushProperty name="color" value="#ED331F"/>
    </inkml:brush>
  </inkml:definitions>
  <inkml:trace contextRef="#ctx0" brushRef="#br0">107 15 8872,'-19'0'821,"0"0"1,4 0-1,6 0 1,-2 0 2064,-2 0-2672,-1 0 0,7 0 1,7 0-1,10 0 187,7 0 0,1 0 0,6 0-157,1 0 1,2 0 0,2 0 0,0-1-307,-1-4 1,1 3 0,-2-2 0,-2 2-94,-1 2 0,-5 2 0,4 1 0,-3 1-376,-2 0 0,-1 2 0,1-1 0,1-2-771,-2-1 0,-1 2-2793,-1 1 3429,-7 0 1,-2 1 0,-6 2 0</inkml:trace>
  <inkml:trace contextRef="#ctx0" brushRef="#br0" timeOffset="2549">236 173 8355,'-10'5'0,"2"1"487,2 2 0,-4-3 0,4 3 0,0 0 387,-1 0 0,3 6 0,2 7-643,-3 1 1,4 3-1,-6 7 1,2 3-222,1 2 0,-3-1 1,4 4-1,-2-3-10,2-2 0,0 0 1,0-3-209,-2 1 0,0 0 1,5-6-1,0-1 1,0-4-1,0-1-1521,0-4 1,0-1 0,0-1 0</inkml:trace>
  <inkml:trace contextRef="#ctx0" brushRef="#br0" timeOffset="2550">179 531 11413,'7'-10'3343,"0"1"-2516,-1-2 1,2 0-873,7 1 0,-6-1 0,1 6 0,1 0 0,1 0-735,3 1 1,1-1 0,1 5-1,2 0-1360,-1 0 841,-2 0 1,4 6-1,3 2 1</inkml:trace>
  <inkml:trace contextRef="#ctx0" brushRef="#br0" timeOffset="2551">551 459 14210,'0'15'919,"-2"1"-837,-2 3 0,2 3 0,-3 5 0,4-2 0,1-2-80,0-3 1,0-1-1,0-4 1,0-1 16,0 0 0,1-4 1,4-2-1,5-2-445,2-3 1,-2-1 0,-1-2 0,3 0-83,0 0 0,3-6 1,-1-4 24,0-3 0,1-1 0,-1 0 0,0-2 181,1-3 0,-6 3 1,1-3-1,-1 3 0,1 3 174,-1 4 0,-4-3 0,3 6 305,-2-2 277,5 5 1,-9-2 367,3 10 0,-4-2 1,-1 8-1,0 4-622,0 2 0,0 2 0,0-3 1,0 2 58,0 1 0,5 0-379,0-5 1,5 0-1,-4-1 1,0-2-1896,1-1 0,4-7 0,-3 3 1</inkml:trace>
  <inkml:trace contextRef="#ctx0" brushRef="#br0" timeOffset="2552">995 545 8185,'8'7'801,"-3"2"1,-2 4-605,2 1 1,-4 2 0,4 2-1,-3 1 1,-2-2 0,0 1-1,0-1 1,0 2 0,0-1-560,0-2 0,0-10 0,0-6 308,0-8 0,1-11 0,4-5 0,5-3 215,2-2 0,4 6 0,2-1 0,1 0 1,-2 2 352,-1 2 1,3 5 0,0 2-230,-1 3 0,-2 4 0,-2 6 54,0 0 1,-4 0-1,-2 2-18,-2 2 1,4 4 0,-5 7-226,-2-1 0,-2 2 0,-1 1 1,0 2-1,0-1 0,0-1-494,0 3 1,0-5-1,0 6-4220,0 0 3496,0-5 1,7 4 0,1-5 0</inkml:trace>
  <inkml:trace contextRef="#ctx0" brushRef="#br0" timeOffset="2553">1640 459 8355,'7'-14'0,"-2"0"0,-3 4 0,-2 1 1357,0-3 0,-2 4-814,-3-1 0,2 6 0,-6-2 0,-2 5 0,-2 5 0,-3 4 0,-2 6-308,-1 4 1,0-2 0,5 7 0,0 2 0,1-1-86,3-1 0,-1-2 0,6-4 0,2 1-246,2-2 1,1-1 0,1-2 0,4 1-1111,5-1 0,2-1 0,3-4 0,-1-2 613,0-1 1,5-4 0,0 1-1,-1-6-242,-2-7 0,5-3 0,1-1 0</inkml:trace>
  <inkml:trace contextRef="#ctx0" brushRef="#br0" timeOffset="2554">1711 216 8355,'0'-15'5056,"5"6"-4810,0-1 1,6 7 0,0-2-231,6 4 1,-1 1 0,3 0-1,-1 0 1,-1 0 0,3 0 54,-3 0 1,-1 0-1,-2 1-14,1 4 1,-1-3 0,0 3-356,1-4 1,-6 4 536,1 0 0,-7 1 0,2-1 131,-4 4 0,-1 4 1,-1 1-1,-2 2-172,-2 3 1,-6 2 0,3 5 0,-2-4-130,1-1 1,4 4 0,-3-3-486,1 1 0,-2 2 0,3-4 0,-1-1-277,1 1 1,1 3 0,3-5 0,-1 0-588,-2 2 0,1-10 1,4 3 657,0-1 0,0-5 0,1 0 278,4-2 1,3-7 0,6-7 0</inkml:trace>
  <inkml:trace contextRef="#ctx0" brushRef="#br0" timeOffset="2555">2041 474 8355,'14'-15'521,"0"1"1,-4 6-1,-2 2 1721,-2-1-1705,-1 6 1,-4-4-1,3 10-533,0 4 0,1 4 0,-5 1 1,0 2-1,-1 3 0,-3 4-296,0-1 0,-3 3 0,4-4 0,-2 0-1432,2-1 0,-11 6 0,-2-4 0</inkml:trace>
  <inkml:trace contextRef="#ctx0" brushRef="#br0" timeOffset="2556">2169 316 8355,'0'-14'0,"0"-1"1827,0 1 0,0 0-1603,0-1 1,0 6-126,0-1 0,2 7-1830,3-2 1,9 10-1,8 3 1</inkml:trace>
  <inkml:trace contextRef="#ctx0" brushRef="#br0" timeOffset="2557">2356 373 8355,'-2'10'1213,"-3"-2"-522,-4-2 1,1-1-1,0-3-487,1 2 1,-4 4 0,3 7 0,0 1-92,4 3 0,-3-2 1,3 5-1,0 1 1,3-3 188,1 1 0,0 3 1,0-5-449,0-1 0,5-7 0,1-3 104,2-2 0,1-1 0,6-5 147,-1 0 1,-4-7 0,-2-2-38,-2-4 0,-1-1 0,-5-1 1,0 1-1,1 1-5,4 4 1,-3-4 0,2 4-983,-2-4 1,-2 3 0,2 1-3206,2-2 3722,-2 4 0,11-5 0,-5 4 1</inkml:trace>
  <inkml:trace contextRef="#ctx0" brushRef="#br0" timeOffset="2558">2542 474 9919,'8'14'0,"-3"0"0,-4 1 1670,-1-1 0,0 0-1064,0 1 0,-5-1-831,1 0-629,-1 0 1,5-7 616,0-7 1,6-7 0,4-8-1,4-3 474,5-1 0,-1-6 0,4 2 0,0-1 10,1 0 0,-4 7 0,3-2 0,-1 5 0,-4 2 312,-1 3 1,-2 6 0,1-2-383,-1 3 0,-4 4 1,-2 3-1,-2 4-796,-3 4 0,-1 8 1,-4 1 37,-3 0-1418,4 5 1,-12-4 0,5 5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09.750"/>
    </inkml:context>
    <inkml:brush xml:id="br0">
      <inkml:brushProperty name="width" value="0.09071" units="cm"/>
      <inkml:brushProperty name="height" value="0.09071" units="cm"/>
      <inkml:brushProperty name="color" value="#ED331F"/>
    </inkml:brush>
  </inkml:definitions>
  <inkml:trace contextRef="#ctx0" brushRef="#br0">1505-887 8355,'-5'-10'-692,"0"1"1525,2-2 0,-3 3 802,1-2-1160,0 7 0,7-2 0,1 12-396,2 7 1,4 7 0,-4 9 0,-2 5 0,-1 6 0,-2 7 0,0 1-1,0 1 1,0-3-402,0 3 0,-2-7 0,-1 1 0,-2-6 162,2-3 0,1-3-325,2-8 1,-4-3 370,-1-7 0,-1-6 0,2-5 0,-2-7 0,0-11-94,-1-7 1,2-7 0,4-3-1,-2-3 115,-2-1 1,0 2-1,5-2 1,0-1 267,0 1 1,0 2-1,0-4 1,0-2 204,0-1 0,0 3 0,0 1-134,0 2 1,0 0 0,2 5 0,3 0 0,4 4 23,4 4 0,1 3 1,0 4-359,1 1 1,4 4-1,2 3 1,1 0 6,3 4 0,1 1 0,-1 2 0,-3 0 0,1 2-32,-1 3 0,0-2 0,4 6 171,-2 3 0,-8 0 0,-1 1 0,-3-2 0,-3-1 246,-1 1 1,-1 2 0,-7 1-72,0 0 1,0 1 0,-2-1 0,-3 2-83,-4 3 1,-6-3-1,-4 3 1,-3-3 0,0-2-169,3 1 0,-4-3 0,1-1-468,0-1 0,1-7 0,7 3-4204,-1 1 4058,7-6 1,2 12 0,6-5 0</inkml:trace>
  <inkml:trace contextRef="#ctx0" brushRef="#br0" timeOffset="1343">1891-672 8355,'5'14'61,"0"0"1,1 1-1,-2-1 1,0 2 350,0 3 1,-3-3 0,-1 3 0,0-1 0,-1-1-38,-4 2 0,3 0 1,-4-4-261,-1-1 0,6 0 1,-6-1 303,1-3 1,3-4 0,-7-6-391,-1 0 0,0-6 0,2-4 0,4-4 7,3-5 1,2 1 0,2-4-1,1 1-76,2 4 0,6-4 1,-2 2-1,4 1-225,1 2 0,1 2 0,-1 0 0,0-1 1,1 1-1,-1 0-1090,0-1 0,1 6 812,-1-1 1,0 6-54,1-6 1,-1 7 0,0-4 0</inkml:trace>
  <inkml:trace contextRef="#ctx0" brushRef="#br0" timeOffset="1344">2207-644 6732,'-15'0'664,"1"0"536,0 0 0,-1 5 0,1 2-931,0 0 1,4-2 0,2 5 0,0 1 0,2 3-423,-1 5 0,3-1 0,4 4 0,0 0-35,0 1 0,6-6 1,2 2-1,3-4 9,3-6 1,-2 2 0,7-6 0,-3-2 266,-2-1 1,5-4-1,0-1 111,-1-2 0,-1-6 1,-1 2-1,0-4 1,-3-3 186,-1-3 1,-5 3 0,-2-3-249,-4 3 0,-1 2 0,0-1 0,-1 1 1,-4 0-1,-5 1 0,-1 2 0,0 3-5837,1 1 5108,7-4 0,-3 3 0,6-6 1</inkml:trace>
  <inkml:trace contextRef="#ctx0" brushRef="#br0" timeOffset="1345">2364-815 8355,'0'-8'1196,"2"1"-1043,3 7 1,2 0-1,8 0 1,-1 0-1,0 2-317,1 3 1,-1-4 0,2 4 79,3-3 0,-3-2 1,3 0-1,-3 0 28,-2 0 1,-4 0-1,-1 0 279,3 0 0,-4 0 126,1 0 0,-6 1 21,2 4 1,-3-2 0,-2 7-205,0 1 0,0 3 0,-2 4 0,-1 2 0,-3 3-100,-2 2 0,3 2 0,-3 0-98,1-3 0,-2 3 1,4-3-294,2 3 0,1 0 1,2-1-1,0-4 0,0 0 1,0-1-3196,0-1 3191,0 0 1,0-6 0,0 0 0</inkml:trace>
  <inkml:trace contextRef="#ctx0" brushRef="#br0" timeOffset="1346">2794-558 8502,'14'0'357,"0"0"1,1-1-1,-1-2 1,0-4-463,1-1 1,-1 3 0,0-2 70,1 0 0,-6-4 1,-1 1 62,-1-2 0,-7 2 1,-7 2-1,-1 0 0,-3 2 1,-2 0-1,-1 2 0,0 3 1,-1 1 226,1 0 0,5 0 0,-1 0-67,-1 0 0,-2 6 0,-1 4 0,1 4 0,2 3 238,1 3 0,1 5 0,-5-1-332,-1 3 1,6 2-1,1-1 1,1-1 0,4-1-1,2-4 1,1 0-1,1-1 1,4 0-714,5-4 0,2-6 46,3-1 0,-1-7 0,2 2 0,3-4 0,3-1-889,0 0 0,6-1 1240,-5-4 0,4-9 0,2-8 0</inkml:trace>
  <inkml:trace contextRef="#ctx0" brushRef="#br0" timeOffset="3009">3410-615 9240,'-15'-8'0,"1"3"0,0 4 1907,-1 1 0,1 0-1775,0 0 1,-1 6 0,1 4 0,0 2 0,0 4 0,1 2-156,3 1 1,-2 5 0,4-4 0,-2 1 36,0 0 0,7 0 1,-2-4-1,4 2-797,1-1 1,0-2 42,0-2 0,5 0 0,1-1 0,2-2-415,3-1 1,2-7 841,1 2 0,7-4 0,1-1 1</inkml:trace>
  <inkml:trace contextRef="#ctx0" brushRef="#br0" timeOffset="3010">3338-715 8355,'0'-10'680,"0"1"0,-5 4 188,1-5 0,-1 6-348,5-6 1,1 7-567,4-2 1,3 3-1,6 2 1,1 0 0,-1 0-1,2 0 18,3 0 1,-1 0-27,5 0 0,-5 0 1,1 0-1,-3 0-1,-2 0 0,1 0 1,-1 0-1,0 0 1,1 0-21,-1 0 23,0 0 0,-4 0-15,-1 0 1,-4 0-1,3 2 329,-2 3 1,-1-2-68,-5 7 0,0 1 0,-1 6 0,-3 4-43,0 1 0,-6 2 1,4 3-1,-1-1-237,1-3 0,-3 1 0,4 3 0,0-1-275,-1-2 1,2-2-1,-4 2 1,2-5-251,3-3 1,1-2 0,2 1 0,0-1-558,0 0 1,0 1 933,0-1 1,0 0 0,0 0 0</inkml:trace>
  <inkml:trace contextRef="#ctx0" brushRef="#br0" timeOffset="3011">3725-486 8355,'8'0'858,"-2"0"0,-4 0-722,3 0 0,-4 2 0,4 2-266,-3 6 0,-2 4 0,0 4-329,0 1 1,0 6 0,0-1 0,0 3-173,0 2 1,-7-1-1,-1 1 1</inkml:trace>
  <inkml:trace contextRef="#ctx0" brushRef="#br0" timeOffset="3012">3811-615 8355,'0'-22'507,"0"3"1,-2 3-1,-1 1 1,-2 1-257,2 0 1,1 4-1,4 2-1603,3 2 1,9 14 0,8 8 0</inkml:trace>
  <inkml:trace contextRef="#ctx0" brushRef="#br0" timeOffset="3013">3968-529 8355,'-14'6'720,"4"-4"0,1 3-15,-2-4 0,3 1 1,-2 3-1,1 4-510,1 4 0,1 3 0,7 1 1,0 4-308,0 1 0,0-4 0,0 3 0,0-2 0,0 0-111,0-2 1,5-1 0,2-3-13,1-4 1,1 3 451,5-8 1,1 0-1,-1-11-198,0-7 0,1 0 0,-3-6 0,-2 3-130,-5-2 1,-2 3-1,0-3 1,2 3 126,-2 2 0,-1-1 0,-4 3-507,-3 2 0,4-3 0,-6 5-2315,1 0 2300,4 2 1,-4 6-1,6 0 1</inkml:trace>
  <inkml:trace contextRef="#ctx0" brushRef="#br0" timeOffset="3014">4112-472 8355,'14'15'221,"-6"-6"117,-3 1 1,-4-6-137,-1 6 0,0 0 1,0 4-1,0 0 1,0 1-1,0-1-814,0 0 0,-5 1-348,1-1 832,-1 0 1,5-7 0,0-7 0,2-8 219,2-5 1,4-6 0,7-2 142,-1-1 0,0 4 0,1-2 1,-1 0 111,0 1 0,1 2 1,-1 6-157,0 1 0,0 7 1,1 0 139,-1 6 1,-6 0-1,-2 7 1,-1 1 610,0 2 1,0 1-952,-5 0 0,0 1 0,0-1 0,0 0-664,0 1 1,0-1 0,0 0 0,0 2 0,0 2-501,0 1 1,-7 6 0,-1-3 0</inkml:trace>
  <inkml:trace contextRef="#ctx0" brushRef="#br0" timeOffset="3015">4599-243 8355,'9'0'1778,"1"0"143,-7 0 0,2-4-2122,-10-1 1,-1 2 0,-6 7 0,4 8 0,0 5-1764,0 7 645,-1 3 0,-5 8 0,-1 2 0</inkml:trace>
  <inkml:trace contextRef="#ctx0" brushRef="#br0" timeOffset="3889">5859-744 8355,'0'-9'198,"0"-1"1,-2-1 0,-2-2 0,-6 0 0,-3 4 0,-3 4 0,-3 4 0,-3 1 0,-2 0 0,0 1 0,-1 4 0,-1 3 0,1 1-1,3 1 1,1-1 0,3 1 0,3-2 0,2 0 63,3 0 0,4 1 0,6 7-277,0 3 0,2-1 0,4 6 1,7 1-1,6 1 0,1-1 1,3-1-1,-3 0 199,1-2 0,-2 4 1,-5-7-1,1-2 1,-1-1-1,-1-1 1,-4-1 253,-4 0 1,-3 1 0,-4-1-264,-3 0 0,-3-4 0,-6-1-163,0 2 1,-5-4 0,0-1 0,0-1 0,-1 0-785,1-2 0,0-2-2127,5-1 1,3 0 704,6 0 2061,7-6 1,25-2-1,3-6 1</inkml:trace>
  <inkml:trace contextRef="#ctx0" brushRef="#br0" timeOffset="6717">5916-529 8355,'8'6'517,"5"-4"0,-5 4-269,6-6 1,1 0-1,1 0 1,1 0-3,2 0 0,2-1 1,-4-4-1,2-5 1,-1-2-113,-2-3 1,-2 1 0,1 0-1,-3-1 141,-2 1 0,-2 0 43,-3-1 0,-4 1 0,2 0-170,-6-1 0,0 7-128,-7 4 1,1-3-1,-5 3 1,-1 0-1,1 3 1,0 1 0,-1 1 0,1 4 56,0 5 0,-2 2 0,-2 4 0,-1 2 0,2 3 0,2 1 104,6 3 1,-2-2-190,6 0 0,0-3 1,5 2-1,0 0-160,0 0 1,0-4 0,0 3-94,0-1 0,6-4 0,2 3 0,2-3-342,-1-1 0,1-6 1,4-1-1,1 0 0,-1-2 58,0 1 0,-3-3 0,2-4 1,3 0-1,2 0 71,2 0 1,3 0-1,5 0 1</inkml:trace>
  <inkml:trace contextRef="#ctx0" brushRef="#br0" timeOffset="6718">6504-529 9553,'8'-14'0,"-4"-1"0,-2 1 0,-4 1 0,-1 2 0,-2 2 0,1-3 917,-3 0 1,6 2-1,-6 2 1,1 2 0,-4 4-502,-2 5-459,-3 5 1,1 8-1,0 3 1,-1 4-1,3 1 1,0-1-1,3 3 1,-1 1-1,2 0-376,4-3 1,2 1 0,2-6 84,0-1 1,0-2-1,2-2 1,2 1-1,6-3-491,3-2 0,1 1 425,0-6 0,1 4 0,-1-4 0,0-2 0,1-3-67,-1-5 0,0-3 0,1-6 1</inkml:trace>
  <inkml:trace contextRef="#ctx0" brushRef="#br0" timeOffset="6719">6675-472 8355,'10'0'540,"0"0"0,-7 2 1,2 3-1,-4 4 1,-2 4-1,-3 1 1,0 1 13,0-1 0,-2-5-311,1 1 0,-1-7-289,1 2 1,2 1-1,-5-3-37,2-4 1,1-1-1,5-7 1,0-2-56,0-2 1,0-1-1,1-1 1,4-1-1,5-1-199,2-2 1,3 0-1,-1 4 1,0 1-273,1 0 1,-1-1 0,0 1-257,1 0 1,-1-1 0,0 3 594,1 2 0,-7 4 0,-2 6 1</inkml:trace>
  <inkml:trace contextRef="#ctx0" brushRef="#br0" timeOffset="6720">6890-529 8355,'15'6'-329,"-1"1"571,0 2 1,1-2 0,-1-7 0,0 0 0,1 0-14,-1 0 0,0 0 1,1 0-154,-1 0 1,0-5-1,1-2 1,-1 1 0,-1-2-1,-2 2 88,-2-1 0,-6-4 0,4 3 113,-1 0 1,-4-4-1,3 2-155,-4-3 1,-6 4-1,-1 1-188,-2 1 1,-2-2 0,-4 4-37,0 2 0,0 1 0,-1 2 0,-1 2 0,-1 3 0,-2 6 139,1 6 1,-3 6 0,2 7 0,2 2-27,1 1 1,2-1-1,1-7 227,3-1 0,4-1 1,6 0-1,0-2 87,0 0 0,0-10 0,2 3 0,2-1-556,6 0 0,3-5 0,1-2 1,2-1-214,3 0 0,-2-1 1,6-4-1,-1-1-281,0-4 0,2-3 0,3-6 0,-1-2 131,-2-3 0,-1-3 0,6-7 0</inkml:trace>
  <inkml:trace contextRef="#ctx0" brushRef="#br0" timeOffset="6721">7277-844 8355,'-2'-10'1879,"-2"1"0,0 1 0,-3-3-1722,0 1-112,2 7 1,12 1-105,2 7 1,6 1 0,2-1-1,2 3 1,0 2 0,0-2-93,1-2 1,-1 0 0,-3-2 0,1 0-17,2 0 1,0-3 0,-4-1 0,-1 0 98,0 0 0,-4 0 0,-1 0-10,2 0 0,2 0-211,2 0 1,-6 0 274,1 0 0,-7 7 0,2 2 244,-4 4 1,-1 1 0,0 2 0,0 2 55,0 1 0,-5 6 0,-1-3 0,0 2-112,-1 0 1,-2-2-1,2 4-108,-1-2 1,4-2 0,-4 4 0,1-4 0,4-1-227,2-4 1,-4 4-1,0-2 1,2-2-1,0-1-707,-2-1 0,3-1 1,-3 0-50,4 1 0,1-1 310,0 0 0,0-4 1,1-2-1,4-2 310,5-3 1,9-8-1,3-3 1</inkml:trace>
  <inkml:trace contextRef="#ctx0" brushRef="#br0" timeOffset="6722">7721-500 8355,'8'0'507,"0"0"1,-5 1 0,2 4 0,-2 5 0,-1 2-56,-2 3 0,0 4 1,0 1-879,0 3 1,0-4 0,0 3 0,0-1 0,0-4-1,0-1-2243,0-2 2345,0 1 0,-7-7 0,-1-2 0</inkml:trace>
  <inkml:trace contextRef="#ctx0" brushRef="#br0" timeOffset="6723">7807-601 8355,'0'-14'1156,"0"0"0,0-1-647,0 1-156,0 6 0,2-3-1890,2 6 0,4 7 0,7 6 0</inkml:trace>
  <inkml:trace contextRef="#ctx0" brushRef="#br0" timeOffset="6724">7979-500 10904,'-10'1'546,"2"4"-637,2 5 1,-4 7-1,6 4 1,-1 1 132,-1 3 1,4-2-1,-3 1 1,4 0-170,1-2 1,0 3 0,0-6-1,0-1 1,1-4-49,4-4 0,-2 1 0,7-6 468,1-2 1,-3-2 0,1-1-1,2-1 86,2-4 0,2-3 0,-1-8 0,-1-1-131,-4-2 1,2-5-1,-6 3 1,-2 0-67,-1 1 0,-2-4 0,0 5 0,0 1-104,0 2 1,-2 2 0,-3 0-393,-4-1 1,3 6-1,-1 1-1807,1 1 1,4 4-595,-3 8 2435,4 3 1,7 6-1,2 1 1</inkml:trace>
  <inkml:trace contextRef="#ctx0" brushRef="#br0" timeOffset="6725">8151-443 8355,'14'0'-25,"-4"0"0,-2 2 0,0 1 560,0 1 1,-5 3 0,3-4-1,-1 3-170,0 2 1,1-3 0,-3 5-265,2 1 1,0 2-1,-5 1-227,0 0 0,0 1-620,0-1 491,0 0 1,0-7 130,0-7 1,6-8 0,4-12 0,4-2 232,5 0 1,-1-5 0,4 5 0,-1-1 0,-4 3 301,-1-1 1,3 10-1,0-4 151,-1 3 1,-2 5-130,-2 3 0,0 2 0,-1 4-55,-4 2 1,-2 0 0,-7 5-248,0 2 0,5 2 0,-1 1 1,0 1-545,-3-1 1,-1 2 0,0 1-380,0 2 0,-1 1 1,-3-5-1,0 5 1,0 2-400,3 0 1,-6 5-1,0-5 1</inkml:trace>
  <inkml:trace contextRef="#ctx0" brushRef="#br0" timeOffset="6726">8709-228 8355,'7'-8'1205,"-4"1"-260,6 7 1154,-5-6-1279,2 4 0,-12-9 0,-2 8-1137,0 5 1,-3 1 0,4 10 0,-1 4-3231,-3 4 2417,-2 9 1,-1 0-1,0 5 1</inkml:trace>
  <inkml:trace contextRef="#ctx0" brushRef="#br0" timeOffset="7726">9941-629 9037,'10'-13'0,"-2"2"0,-2 1 2092,-3-1 0,-1 3-1817,-2-1 0,-2 4 1,-3-3-1,-4 2 1,-2 1-1,0 0 0,1 0 22,-1 2 0,-2 1-285,-1 2 0,0 0 0,-2 2 1,-2 3-1,-3 4 0,1 6 75,-1 4 1,-3 3-1,4 8-489,-3 4 1,6-2-1,-2 4 1,3-1 229,1-3 0,7-2 0,4-3 0,2-3 1,4-5-209,2-3 1,0-1-1,5-3 223,2-2 0,7-4 1,1-6-1,0-1 0,0-3 204,0 0 0,5-12 1,-5 1-78,-1-1 1,-2 1-1,-2 0 1,0 2-1,-1 2 67,-3 2 1,2 6 19,-2-2 0,-2 3 0,0 4 0,0 1 2,0 2 1,-4 6-1,4-2 303,-1 4 0,-1 2 0,-1-1-686,4 0 1,-1-1 0,0-2-219,-1-1 1,4-7 0,-2 2 0,4-4-2106,1-1 2213,1 0 1,-1 0-1,0 0 1</inkml:trace>
  <inkml:trace contextRef="#ctx0" brushRef="#br0" timeOffset="8232">10285-815 8355,'6'-15'1224,"-4"7"0,4-1 0,-6 9-776,0 6 1,0 5 0,0 5-1,-1 3-279,-4 5 1,-1 3-1,-6 2-259,3-1 1,-1 6-1,-4-1 1,1-1-477,4-2 1,-2-3 0,6-3-602,2-5 663,-5-3 1,8-8 0,0-5 293,8-6 0,6-5 1,3-6-1,4 1 754,1 4 1,-3-2 0,4 4 0,-1 1-17,0-1 1,-4 3 0,1 4 0,-3 0 109,-2 0 0,0 0 21,1 0 0,-7 1-358,-3 4 1,-5 1-1,-5 6 1,-5-3-78,-3 2 1,-1 0 0,0 1 0,-2-3-278,-3 2 0,3-4 1,-3-3-1,5 0-625,4 0 0,-3-2 0,4 3 285,-4-4 0,5 1-1854,3 3 0,4 9 0,1 8 1</inkml:trace>
  <inkml:trace contextRef="#ctx0" brushRef="#br0" timeOffset="8737">10829-658 10466,'-6'-8'0,"-4"3"0,-2 2 393,-3-2 0,1 4 0,-2-4 0,-1 3 0,-3 2 0,3 0 1,1 0-1,2 2-301,-1 3 1,1-4-258,0 4 1,6 3 0,3 2 0,3 2-18,2 3 0,7-1 0,2 0 0,2 2 335,-1 3 1,3-3 0,-4 3-1,2-3-7,-1-1 1,-2-6-1,-5 1 1,2 1 280,-2 2 0,-3-1 0,-5-1-222,-4-1 1,1-2-1,-2 3 1,-1-3-246,-2-2 0,-1-1 0,0-5-108,-1 0 0,1 0-2943,0 0 0,7 0 2245,7 0 1,13 0-1,9 0 1</inkml:trace>
  <inkml:trace contextRef="#ctx0" brushRef="#br0" timeOffset="11132">10887-515 8355,'14'-9'1685,"0"-1"1650,-6 7-2881,-2-3 1,-7 7-467,-4 4 0,4 9 1,-4 10-215,3 3 0,2 0 0,0-3 0,0-3 0,0-2 1,2-2-1,3-2 0,4-6-29,4-2 1,1-2 0,0-7 667,1-3 0,4-4 0,0-11 0,-3-3-77,-5-4 1,0 3-1,-4 0 1,-1 0-152,0 2 1,-1-4 0,-5 7-1,-2 2-272,-2 1 0,0 6 1,-5 1-2223,-2-3 1570,-2 6 1,5 1-672,3 10 0,-3 3 0,0 6 1</inkml:trace>
  <inkml:trace contextRef="#ctx0" brushRef="#br0" timeOffset="11133">11144-572 8355,'15'0'-359,"-1"6"655,0 4 0,-6-2 0,-1 0 0,-3 0 152,1 0 1,0-3 0,-5 4 0,0 2-111,0 2 0,0 1 0,0 1-290,0-1 1,0 0 528,0 1-183,0-7 0,0-4-540,0-8 1,0 0 0,0-5 0,0-2-1,2 0 1,2-1 0,6 3 0,3-2 0,1 0-1,2-1 1,1 3 0,4-2-1349,1-2 1,-4-1-1,3-1 1</inkml:trace>
  <inkml:trace contextRef="#ctx0" brushRef="#br0" timeOffset="11134">11502-572 8355,'8'18'0,"-3"-4"0,-3-1 0,-1-1 0,3 3 1532,0-1-1127,1 0 0,-5 1 1,0-1-1,0 2 0,0 1 37,0 2 1,0 7 0,0-2-1,0 3-252,0 1 0,-5 3 0,-1 1-237,-2 1 1,0 5-1,-3-3 1,3 0-711,2 0 1,-4-8-1,5-8 1,2-3-622,1-1 1,2-4-225,0-6 1501,0-20 1,0-13 0,2-12 0,1 2 0,2-2 0,0 0 171,1 2 0,-3-2 1,5 5 740,-1-2 0,2 6 0,-4-1 1,0 5-80,1 3 1,-3 6-1,7-1 1,-1 3-424,-1 2 1,5 4-1,-2 2 1,5 2-293,3 3 1,5 1 0,-3 2 0,-1 0-22,1 0 1,-2 0-1,-4 0 1,-1 2 35,0 3 1,-4-2 0,-2 6 122,-2 3 1,4-4 0,-6 1-1,0 2-51,-3 2 0,-7 1 0,-4 1 0,-2 0-88,-3 5 0,1-3 0,0 5 0,-1-1-813,1-3 1,1-3-1,2 0 1,2-2-1347,-3-4 1,6-4 1690,1-10 0,4-9 0,1-9 1</inkml:trace>
  <inkml:trace contextRef="#ctx0" brushRef="#br0" timeOffset="11135">11760-615 8355,'8'-2'2040,"-3"-2"-1732,-3-4 1,-1 0-200,4 3 0,3 2 0,6 0 0,2-2 0,2 2 52,1 1 0,5 2 0,-4 0-249,3 0 0,-4 0 0,3 0 0,-1 0-299,-4 0 0,4-2 1,-2-1 112,-2-1 1,-1-1 1152,-1 5-624,-7 0 0,-2 1 6,-6 4 0,0 3 1,0 6-1,0 2-65,0 3 1,-5-1-1,0 6 1,1 0-182,-3-2 0,1 3 0,-4-4 0,4 0-264,0-1 1,2 4-1,-3-5 1,0-1-1,4-2-889,1-2 1,2 1-85,0-1 1,0 0 829,0 0 1,7-6-1,1-1 1</inkml:trace>
  <inkml:trace contextRef="#ctx0" brushRef="#br0" timeOffset="11136">12219-486 8355,'8'-6'1586,"4"4"-1529,-10-4 1,6 6 0,-5 1-1,2 4 1,-2 5-252,-1 2 1,-2 4 0,0 2-1,-2 2-491,-3 3-74,4-6 0,-18 10 0,3-4 0</inkml:trace>
  <inkml:trace contextRef="#ctx0" brushRef="#br0" timeOffset="11137">12333-629 8355,'0'-15'0,"0"6"1045,0-1 0,-1 2 0,-3-3 0,-2 3-161,-2 2-2127,5-5 1,3 11-58,9 0 0,4 12 0,1 11 0</inkml:trace>
  <inkml:trace contextRef="#ctx0" brushRef="#br0" timeOffset="11138">12448-500 8355,'-7'8'1094,"6"-2"-890,-6-6 1,6 2-1,-2 2-60,-2 6 0,0 4 1,4 4-214,-4 1 0,3 0 1,-3-5-1,4 2 205,1 3 1,0-8 0,1 2 66,4-5 0,-2 2 201,7-6 0,-1 1 0,6-6-216,-1-4 0,-4-3 1,-1-6-1,1-2 0,-1 0 1,-1-2-1,-1 2 0,-4-1 1,-2 1-348,-1 0 0,0 6 0,0 1-1503,0-2-2643,0 4 2943,0 1 1261,0 6 0,13 0 0,3 0 1</inkml:trace>
  <inkml:trace contextRef="#ctx0" brushRef="#br0" timeOffset="11139">12691-500 8355,'15'6'-1857,"-6"-4"3555,1 2 1,-7 4-364,2 2 1,-4 3-1270,-1 1 1,-1 0-1,-3 1 1,0-1-259,0 0 1,3-4-1,-1-2-195,-2-2-302,2 5 0,-3-11 731,10 0 0,3-6 0,6-8 0,1-1 57,-1 1 1,5 1-1,0 2 1,-1 1-27,-3-1 0,0 5 1,-1 1 332,0 4 0,1 1-79,-1 0 0,-4 0-68,-1 0 1,-6 6 0,2 4 0,-3 2-1,-2 3-728,0-1 0,0-3 0,0 2 1,0 3-1,0 0-666,0 0 0,0-2 1,0 0-522,0 0 1430,0 1 0,6 5 0,2 3 0</inkml:trace>
  <inkml:trace contextRef="#ctx0" brushRef="#br0" timeOffset="11140">13236-200 8355,'9'-14'0,"-1"0"0,-2-1 1118,-2 1 0,-4 1-502,-5 4 1,2 2-1,-7 7 1,-1 0-1,-2 4 1,-1 4-1,1 8-1066,4 4 1,-4-1-1620,3 5 1,4 0 0,0 5 0</inkml:trace>
  <inkml:trace contextRef="#ctx0" brushRef="#br0" timeOffset="12606">2851 832 8355,'-8'6'3030,"3"4"-2554,4 2 1,1 4 0,0 2 0,0 4 0,-2 4 0,-1 5 0,-2 4 0,0 5 0,1 0-513,-1-2 0,-1 7 0,2-7 1,-2-3-1,0-3 0,-2-5 0,1-3-1856,1-5 1358,1-3 1,5-16-1,0-10 1,0-11 282,0-6 0,0-4 1,0-4-1,0-5 367,0 0 1,-1 0 0,-3-1 0,0 1 223,0 2 1,1 1-1,0-3 1,-2 4-1,2 2 476,2 7 1,1 5 0,0 8-295,0-1 0,1 6 1,4 1-432,4 2 1,9 1-1,3 5 1,1 1 67,3 4 0,2 3 0,2 6-111,0 1 0,-1 4 0,1 2 0,0-1-19,-1 1 1,-1 3 0,-1-4-1,-4 3 1,-1 1 0,-5-1 140,-5 1 0,0 0 1,-6 5-66,-2 0 1,-3-1 0,-5 2 0,-6 4-34,-6 4 1,1-3 0,-5-2 0,0-2-40,-3-3 1,-3 1 0,0-2 0,2-3-300,1-5 1,2-5 0,-2-4 0,5-5-668,3-4 0,1 4-363,1 0 1,6-2 0,7-6-1489,9-2 1827,1-6 1,18-3 0,-5-9 0</inkml:trace>
  <inkml:trace contextRef="#ctx0" brushRef="#br0" timeOffset="14346">3338 1147 8355,'14'-8'2860,"-6"1"0,-1 9-2195,-7 3 1,0-2-1,0 7 1,0 2-757,0 6 0,-2-1 0,-1 7 1,-2 2-576,2 1 0,0 1 0,0-1 0,-2-1-116,2-2-1017,1-7 1,-4 10-1,-2-4 1</inkml:trace>
  <inkml:trace contextRef="#ctx0" brushRef="#br0" timeOffset="14347">3410 961 8355,'0'-15'5279,"0"1"-5225,0 0 1,0 4-3919,0 1 2827,0 5 1,12-2 0,4 6 0</inkml:trace>
  <inkml:trace contextRef="#ctx0" brushRef="#br0" timeOffset="14348">3553 1147 8355,'-6'8'6578,"6"-2"-6011,0-6 0,6 0 0,8 0 0,1 0-198,-1 0 1,0 0-1,1 0 1,1 0-480,3 0 1,-3 0 0,3 0-1,-2 0-371,2 0 1,-3 0-1,3 0 1,-1 0 5,1 0 1,-3 0 0,3 0-1,-3 0-1058,-2 0 0,0 0 0,1 0 511,-1 0 0,0-6 0,1-2 0</inkml:trace>
  <inkml:trace contextRef="#ctx0" brushRef="#br0" timeOffset="14349">3739 1448 8924,'-9'0'535,"-1"0"0,1-2 0,1-3 1280,3-4-1584,3-4 1,-3-6 0,1-2-1,0-1 1,3-4-70,1-1 0,0-1 1,0-1-1,0 0-148,0 1 0,0-1 0,0 0 0,0 2-64,0 4 1,1-3 0,3 7 0,2 1 178,2 3 0,-3 0 1,4 1 75,2 0 1,-3 4 0,2 2-491,1 2 0,2-1 1,1 4-1,0-2 1,1 2-1,-1 2 0,0 1-1537,1 0 0,-1 6 0,0 2 0</inkml:trace>
  <inkml:trace contextRef="#ctx0" brushRef="#br0" timeOffset="14350">3997 1104 8355,'-2'8'3538,"-1"-2"-692,-2 1-2521,1-6 0,5 5 0,4-6 1,5 0-80,2 0 0,3 0 0,-1 0-294,0 0 1,1 0-1,-1 0 1,0 0-641,1 0 1,-1 0-1,0 0-1076,1 0 1,-1 0-1,0 0-664,1 0 2160,-8 0 0,6 7 0,-5 1 0</inkml:trace>
  <inkml:trace contextRef="#ctx0" brushRef="#br0" timeOffset="14351">4155 1476 8355,'-7'15'923,"4"-7"-301,-7-4 0,6-2 1,-6-2 106,-1 0 0,3-6 0,0-4 0,0-3-408,0-1 0,3-7 0,-3-3 1,0-4-86,1-6 1,3 4 0,0-5 0,2 2 52,2-1 1,0-1 0,0 3 0,2 1-215,2 3 0,3 1 1,4 8-1,-2 2-334,3 1 0,-5 2 0,3-1 0,1 3-39,2 2 0,-4 2 151,1 3 0,0 2 0,4-5 0,0 2-1229,1 3 1,-1 1-1,0 2 1,1 0 300,-1 0 1,0 0 0,0 0 0</inkml:trace>
  <inkml:trace contextRef="#ctx0" brushRef="#br0" timeOffset="14352">4441 1132 8355,'0'10'1242,"0"0"0,0 1 0,-2 0 0,-1 0-5,-2-1 1,-1-1-1115,1 5 0,4 1 0,-4 1 1,3 1-1,2 2-160,0-1 1,0-1-1,0 1-142,0 1 0,0 0 0,0-5 0,2 1-204,3-1 0,-4-4 1,6-1-186,-1 2 0,-3-4 323,7-3 0,-1-2 0,4-4 0,-2-2 0,-1-6-89,1-3 0,2-7 1,1-3 173,0 1 0,1-3 1,-1 4-1,0 0 1,1 0-1,-1 4 563,0 1 1,-1 2 0,-2 1 1907,-1 3-1951,-7 4 0,3 8 1,-6 2-1,0 6 172,0 3 1,0 3 0,0 3 0,0 3-327,0 0 1,0 4 0,2-6 0,1 1-726,2 0 1,1-2 0,-1-5-704,4 1 1,-1-3-857,2-2 1,-1 3 0,6-5 0</inkml:trace>
  <inkml:trace contextRef="#ctx0" brushRef="#br0" timeOffset="14794">5143 1175 11763,'-5'-9'1616,"-1"1"1,-2 2-1285,-3 2 0,-2 3 0,-1 1 1,-1 0-147,1 0 1,-2 0-1,-1 0 1,-3 0-195,3 0 0,1 6 0,2 4-42,-1 2 0,7 3 0,4-1 53,2 0 0,8 1 0,4-1 56,3 0 1,1 5 0,0 1-1,1-4-59,-1-5 1,0 1 0,-1-2-138,-3 3 0,1-4 0,-7 1 147,0 1 1,-3 2 0,-2-1 0,-4 0 1,-5-3 1,-4 1 0,-2 4-372,2 0 1,-4-6-1,9-1-608,-4-1 1,3-4-2990,1 2 2926,6-2 1,3 4 0,8 2 0</inkml:trace>
  <inkml:trace contextRef="#ctx0" brushRef="#br0" timeOffset="15897">5300 1261 10205,'15'0'2904,"-7"0"0,-2 7-2702,-6 2 0,0-1 0,0 2 0,0 1-313,0 2 0,0 6 1,0 1-1,0 1-753,0 0 0,-5 0 1,1-4-1,0 2-2309,3-1 2169,1-9 0,-7 4 0,-1-5 0</inkml:trace>
  <inkml:trace contextRef="#ctx0" brushRef="#br0" timeOffset="15898">5386 1190 8355,'8'-15'1522,"-3"1"1,-3 5-1087,-2-1 0,0 0 0,0-4-427,0 0 0,0 4 0,1 2-75,4 2 0,-2 1-1652,7 5 1,-1 0 0,6 0 0</inkml:trace>
  <inkml:trace contextRef="#ctx0" brushRef="#br0" timeOffset="15899">5616 1204 8760,'0'14'1211,"-7"1"0,4-6 1,-5 1-1,0 1-901,0 2 0,5 3 1,-2 1-1,4 4-266,1 1 0,0-3 1,0 5-1,0 0 36,0-2 0,0-1 1,0-7 224,0 1 0,6-3-271,3-2 0,4-4-129,2-6 0,-1-8 1,-1-4-1,-2-8-302,-2-2 1,-4 3-1,5-5-47,1-1 0,-5-1 0,-1 1 1,-4 3-1,1-1-733,3 1 1,-4 4-933,4-1 847,-3 10 1088,-2 2 0,6 7 0,2 0 0</inkml:trace>
  <inkml:trace contextRef="#ctx0" brushRef="#br0" timeOffset="15900">5830 1218 8355,'8'7'0,"3"-4"621,-6 7 0,0-1 162,-5 5 1,0-4-1,0-1 1,0 3-507,0 0 0,0 7 0,0 1 0,0-3 0,0-1 1,0-2-142,0 1 0,-2-1-257,-2 0-767,2-6 475,-4-1 0,12-14 0,4-2 1,2-4 321,3-1 0,-1-2 0,0-2 0,2-1 217,3 2 1,-3 5 0,3 5 0,-4-1 498,-6 0 1,4 4-86,-3 0 0,-3 4 0,1 4 0,-1 6 0,-4 3 68,-1 1 0,-7 0 1,0 1-1103,2-1 1,-4 0 0,3 1 0,1 1 0,1 1-2261,2 2 1011,0 7 0,6-4 0,2 7 1</inkml:trace>
  <inkml:trace contextRef="#ctx0" brushRef="#br0" timeOffset="15901">6346 1505 8355,'6'8'6167,"-4"5"-5003,4-12 0,-6 7 0,-1-5 0,-4 2-1118,-5-2 1,2 4 0,1-1 0,-1 2-1516,0 3 1,3 2 0,-5 3-839,-1 3 1,-2 3-1,-1 7 1</inkml:trace>
  <inkml:trace contextRef="#ctx0" brushRef="#br0" timeOffset="16342">7463 989 11523,'-14'-5'3550,"0"1"-3116,6-1 1,3 5-1,10 0 1,6 0 0,5 0-1,4 0-210,3 0 1,-4 0 0,3 0 0,-1 0-1,-2 0-632,2 0 1,-6 0 0,5 0 325,-5 0 1,0 0 0,-1 0 0,0 0-1406,1 0 0,-6 0 1,1 0-3381,1 0 4318,-5 0 0,7 0 0,-5 0 1</inkml:trace>
  <inkml:trace contextRef="#ctx0" brushRef="#br0" timeOffset="17666">7592 1090 8355,'-14'14'1768,"4"0"-1089,1 0 0,6 6 1,-4 0-1,2 1-149,1 0 0,-6 4 1,5-1-1,1 3-333,-3 2 1,6-1 0,-6-1 0,2-1-81,1-2 0,-1-2 0,3 3 1,-1-2-836,-2-3 1,1 0 0,4-6 0,0 0-4341,0 1 4418,0-8 0,0 6 0,0-5 0</inkml:trace>
  <inkml:trace contextRef="#ctx0" brushRef="#br0" timeOffset="17667">7564 1362 14606,'7'0'660,"1"0"0,-4-2 0,2-1-727,2-2 1,-3 0 0,4 5 0,2-1-1924,2-4 0,6 3 338,0-2 0,7 2 0,-4 2 1</inkml:trace>
  <inkml:trace contextRef="#ctx0" brushRef="#br0" timeOffset="17668">7907 1276 8355,'8'0'5411,"-1"1"-4719,-7 4 0,0 3 0,0 6-563,0 1 1,0 1 0,-2 1-1,-1 2-205,-2-1 0,-1-1 0,2 1-547,0 1 0,-1 0 0,5-5 0,-2-1-1354,-2-3 1,2 9-1,-4-3 1</inkml:trace>
  <inkml:trace contextRef="#ctx0" brushRef="#br0" timeOffset="17669">7965 1118 8355,'0'-22'7732,"-2"1"-6837,-3 7-2770,-3 0 0,2 6 0,6 3 1,6 10-1,9 3 1</inkml:trace>
  <inkml:trace contextRef="#ctx0" brushRef="#br0" timeOffset="17670">8208 1147 8355,'0'14'909,"0"0"1,0-4-187,0 0 0,0-6 0,0 6 0,0 1 0,0 2 0,0 1 1,0 0-1,0 2 0,0 2 0,-2 3-321,-2 1 1,2 0 0,-3 4-619,4-3 0,-4-3 1,0 2-434,2-2 1,1 0 0,2-6 0,0 0-1525,0 1 1,0-6-1963,0 1 3845,7-7 0,1-10 0,6-8 1</inkml:trace>
  <inkml:trace contextRef="#ctx0" brushRef="#br0" timeOffset="17671">8351 1218 11201,'10'0'3442,"-1"0"-2819,3 0 0,5 0 0,2 0-491,-1 0 0,2 0 0,1 0 0,0 0 0,-1 0 0,-1 0-791,2 0 0,-5 0 0,3 0-160,-3 0 1,-2 0 0,-1-1-1299,-3-4 1,-2 3 1389,-4-2 1,-2-4 0,4 0 0</inkml:trace>
  <inkml:trace contextRef="#ctx0" brushRef="#br0" timeOffset="17672">8566 1104 16078,'0'14'343,"0"0"0,-6 2 0,-2 4 0,-2 3 0,1 4 88,-2 2 0,-2 0 0,0-1-573,4 1 1,-4 0 0,5-1-1,0 1 1,3 0-202,4-1 1,-4-4-1,0 0-2115,2 1 0,1 3 1,2 0-1</inkml:trace>
  <inkml:trace contextRef="#ctx0" brushRef="#br0" timeOffset="18134">8709 1376 8355,'0'8'835,"0"5"1,0-10 0,0 6 0,-1 1-1,-2 0-152,-2-1 1,0 1 0,5 4-584,0 0 1,-5 1-1,-1-1-103,-2 0 1,5-4-539,-2-1 408,3-6 1,2-3 0,2-11 0,3-5 74,4-3 1,-1-5 0,2 4-1,1-1 15,2 0 1,4 2 0,1 5 0,-4 0-453,-1-1 0,3 3 0,-7 0-659,4 3 1,1 6 0,1-2-1039,-1 3 2057,0 2 0,7 0 0,1 0 0</inkml:trace>
  <inkml:trace contextRef="#ctx0" brushRef="#br0" timeOffset="19697">9110 1333 8355,'8'0'5321,"-1"0"-3943,-7 0 0,-7-5-1177,-2 0 1,1 1-252,-2 4 0,6 0 0,-6 1 0,-1 4 0,-2 6 0,-1 5 0,1 3 0,2 0 0,3 0 0,0 1 0,2-1-2310,-1 1 1761,3-4 0,4 5 0,0-7 1,1-1-1,4-4-601,4-4 0,4-3 1159,1-2 1,1-2-1,-1-3 1,0-4-1,1-2 1,-1 0 0,0 1-1,1 1 825,-1 1 1,-6 0-1,-2 4 510,1 0 1,-4-1-700,6 5-2298,-5 0 1,4 2-1103,-4 2 2355,-2-2 0,4 11 0,-6-5 0</inkml:trace>
  <inkml:trace contextRef="#ctx0" brushRef="#br0" timeOffset="19698">9297 1190 12737,'0'-8'1858,"6"1"0,4 7-2092,2 0 1,3 0 0,-1 0 0,0 0 0,1 0 105,-1 0 0,0 0 0,1 0 0,-1 0-149,0 0 0,-4 0 0,-1 2-329,2 3 0,-3-4 1311,2 4 1,-7-2-124,2 2 0,-4-2 0,-1 7-488,0 1 1,-6 3 0,-2 5 0,-1 5 0,-1 3 0,1 4-17,1 2 1,-5-3-1,5 4-769,0-4 0,-3-1 5,6-1 0,0-6 0,5-2 1,0-4-1,0-2 0,2-1-3823,3-4 4229,-4-3 1,12-7 0,-4-4 250,4-4 0,2-11 0,-1-2 1</inkml:trace>
  <inkml:trace contextRef="#ctx0" brushRef="#br0" timeOffset="19699">9683 1304 6307,'15'-8'1043,"-1"4"0,-6 4 0,-3 4 0,-4 6-790,-1 3 1,-4 1-1,-3 2 1,1 1 0,-1 3-1,4-3 1,0 1-1,0-1 1,-2 2 0,2-1-1,1-2-3178,2-2 0,0-5 2504,0 1 0,-6 0 0,-2 4 0</inkml:trace>
  <inkml:trace contextRef="#ctx0" brushRef="#br0" timeOffset="19700">9769 1233 8355,'0'-10'2552,"0"1"-819,0-1-3079,0 2 0,2 2 292,3 6 1,3 0-1,6 0 1</inkml:trace>
  <inkml:trace contextRef="#ctx0" brushRef="#br0" timeOffset="19701">9898 1333 8355,'-1'14'-1224,"-4"1"3564,-5-1 0,2 2-1870,-1 3 0,6 2 0,-2 4-330,3-1 1,4-6 0,3 1-1,3-3-203,0-2 0,3 0 0,-5-1 306,2-4 1,2-2 0,2-9-89,-2-3 1,1-2-1,-5-8 1,1 1-221,-1 0 1,4-2 0,-4-2-154,2-1 1,-5-2-1,3 4 1,-1-2-1006,0 1 0,0 2 0,-5 2-668,0 0 0,1 6 1658,4 3 0,-2 3 0,5 4 233,-1 3 0,4-2 0,-2 5 0,2 0 0,1-2 103,-3 1 1,-1-1 0,3-3 1065,-1 2 1,-5 4-1,3-2 1,-2 1 311,-3 3 0,-1 2 1,-2 1-1527,0 0 0,0 1 1,-2-3-1,-1-1 0,0-3 1,3-3-1,5-5 0,2-5 1,6-3-1,3-3 140,3-1 1,7-1-1,-4 2 1,2 1-1,-2 1 381,-1 1 0,3 1 1,-5 7-1,-2 0 81,-1 0 1,-3 7-676,-4 2 0,-2 4 1,-7 1-1,-2 1 1,-3-1-1,-2 0 1,-3 2-2341,0 3 0,-5-3 1,-8 5-1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07.805"/>
    </inkml:context>
    <inkml:brush xml:id="br0">
      <inkml:brushProperty name="width" value="0.09071" units="cm"/>
      <inkml:brushProperty name="height" value="0.09071" units="cm"/>
      <inkml:brushProperty name="color" value="#ED331F"/>
    </inkml:brush>
  </inkml:definitions>
  <inkml:trace contextRef="#ctx0" brushRef="#br0">8221 3280 8355,'-15'-1'266,"0"-3"0,-3-2 574,-1-2 0,-2 0 0,2-3 0,-6 1 0,-6-1 0,-4-1-468,-1-3 1,-2 6 0,-5-1-1,-2-1-200,-3-2 1,-3 4-1,-6-1 1,0-1 56,0-2 1,-6-1 0,0 0 0,-2-2 0,-4-2-24,-1-1 0,-6-5 1,-2 5-1,0 2-46,0 1 0,-10-3 1,2-1-1,-3 1-106,-3-1 0,-2 4 1,44 6-1,0 1 1,0 0-1,-1 2-164,1 0 0,0-1 1,-1-1-1,0-1 1,0 1-1,-1-1 0,-1 1 1,1 1-100,0 0 1,0 0 0,-3-2 0,-1 1-1,0-1 1,1 1 135,-1 0 0,0 0 1,1 0-1,-1 1 1,-1-1-1,-1 0 0,0 0 1,0-1 72,-2 1 1,1 1-1,2-1 1,1 0-1,-4 0 1,0 1 0,0-2-1,-1 0-42,1 1 0,-1 1 0,0 0 1,0 0-1,1 1 0,0 0 1,-1-1-1,0 1-9,0 0 0,-1 0 1,-1 0-1,1 0 1,2 0-1,0-1 0,0 1 1,-1 0 63,-2 0 1,1 0-1,4 0 1,1-1-1,-4 1 1,-1-2-1,3 1 1,-1-1 70,2 0 0,0-1 1,1-3-1,1 0 1,0 2-1,1 0 0,-2-1 1,1 0-1,0 0 1,0 0-17,-1 0 1,1-1 0,4 0 0,1-1 0,-1 0 0,0-1 0,1 2-1,0-1 1,2 1 0,0 1 0,-48-12 0,48 11 0,1 0 0,-1 0 0,1-1-1,-1 0 1,0 0 0,-44-15 0,0 0-634,4 1 0,-2-1 544,5 0 1,-7-4 0,8 0 0,1 1-1,1 0 1,2 0 303,1-1 0,7-6 0,8 4-138,1-1 0,-1-2 1,6-5-1,3-2 0,2-1 1,5-2-1,4 1-234,6-3 0,5 4 22,-4-6 0,13 4 1,1-3-1,6 1-174,4 4 1,1 2 0,4 2 0,4 1 0,5 1-38,5 0 0,3-4 0,7 6 0,5-4 22,3-1 1,9 2 0,3 1 191,2 2 1,6 1 0,6-2 0,2 0 161,3 0 0,-1 7 0,2 0 1,6 2-56,3 4 0,-6-1 0,6 8 0,3 2 165,0 1 0,0 1 0,1 1 0,-3 0 0,-1 1-45,-4 3 1,-1-1-1,-1 5 1,-3 0-71,-2-1 1,-4 1-1,-6 3 1,-1-2-70,-4 2 0,-5 1 0,-7 2 0,-4 0-371,-1 0 0,-7 0 0,-5 0-8,3 0-470,-6 0 1,-1 0-168,-10 0 0,-3 5 0,-6 0 0,-1-2-179,1-2 0,0-1 0,-1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32.416"/>
    </inkml:context>
    <inkml:brush xml:id="br0">
      <inkml:brushProperty name="width" value="0.09071" units="cm"/>
      <inkml:brushProperty name="height" value="0.09071" units="cm"/>
      <inkml:brushProperty name="color" value="#ED331F"/>
    </inkml:brush>
  </inkml:definitions>
  <inkml:trace contextRef="#ctx0" brushRef="#br0">12 1562 8355,'-5'6'935,"0"-6"1,3-8-1,10-11 1,8-5-1,7-3 1,7-3-1,5-4 1,3-4-621,0-3 0,7-9 0,9-4 1,5-6-1,4-7 0,4-5 1,-31 35-1,0-1 0,2 0 0,2-1-243,2-1 1,0 0-1,-2 2 1,0 0 0,3-2-1,1 2 1,-1 0 0,0 1-61,-1 1 0,-1 2 1,0 3-1,-1 1 1,40-29-41,-9 5 1,-1 8 0,-8 0 0,-3 5 0,-5 4-560,-6 2 0,-10 8 1,-6 8-1,-6 3 145,-7 2 1,-5-1-1,-3 3-1767,-1 2 0,-7 2 790,2 3 1,-10 4-1,-3-6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33.464"/>
    </inkml:context>
    <inkml:brush xml:id="br0">
      <inkml:brushProperty name="width" value="0.09071" units="cm"/>
      <inkml:brushProperty name="height" value="0.09071" units="cm"/>
      <inkml:brushProperty name="color" value="#ED331F"/>
    </inkml:brush>
  </inkml:definitions>
  <inkml:trace contextRef="#ctx0" brushRef="#br0">416 58 8355,'0'-8'4842,"0"-5"-4208,0 4 0,-2 1 671,-3-2-1136,-3 7 1,-6-3 0,0 6 0,-1 0 0,1 0 0,-2 0 0,-3 1 0,-3 4 0,-2 5 248,0 2 0,0 4 1,-4 2-1,1 4-277,3 5 0,-3-1 0,4 9 0,1-2-201,3 0 0,3 6 1,3-6-1,4-3-63,4-4 1,3 1 0,4-5 0,3 0-262,4-3 1,4-3-1,3-3 33,3-3 0,-3 1 0,3-5 0,-1 1-38,1-1 0,-3-1 1,4-5-1,-1 0 30,0 0 0,2 0 1,-3-2-1464,1-3 1,5-3 759,-5-6 1,6-7 0,-3-1 0</inkml:trace>
  <inkml:trace contextRef="#ctx0" brushRef="#br0" timeOffset="499">674-57 8355,'8'-1'2283,"-4"-4"1,-2 5-1690,-2 0 0,0 6 0,0 10 1,0 3-200,0 5 1,-6 8 0,-6 3-399,-5 2 0,1 1 1,-3 5-1,1 0-133,-1 0 0,3-2 0,-3-1 0,2-3 16,-2-2 1,4-2 0,-1-6 0,7-3-586,3-5 0,-4-8 30,5-1 1,2-9 0,8-2 664,4-12 1,6-3 0,4-8-1,3-1 231,0-2 0,5 3 0,-4 2 1,1 1-1,-2 2 31,-1-2 0,2 7 0,-4-2 544,-1 5 1,-1 8 0,1-4-273,1 1 1,0 4-1,-4-1-355,-1 6 0,-6 5 0,-3 7 0,-4 0-237,-1 5 1,0-3 0,0 5 0,-1 1 32,-4-1 1,3-5-1,-3 2 1,4-3-1084,1-1 0,0-1 0,0 0-1130,0 1 1,0-1 0,0 0 0</inkml:trace>
  <inkml:trace contextRef="#ctx0" brushRef="#br0" timeOffset="4562">1232 244 12258,'-1'-8'839,"-4"4"0,-3 2 0,-6 2-749,-1 0 1,1 2-1,0 2-72,-1 6 0,1 3 1,0 1-1,-1 0 1,1 2-1,0 2 1,-1 1-1,3 0 15,2 2 0,-1-6 1,5 6-139,-2 0 0,4-5 0,0 3 0,2-3-185,2-2 0,2-1-44,2-4 0,0-2 0,5-7 0,2 0 193,2 0 1,1-2 0,1-3 0,-1-4 0,0-4 0,2-8 1,2-1 53,1 0 1,0 1-1,-5 7 1,1-1-1,-3 1 1,-1 1 1551,-1 4-759,-7-4 1,8 13-375,-6 0 0,0 6 0,-5 9 0,0-1-94,0 0 0,0 1 0,0-1-171,0 0 1,0 1-1,0-1 1,0 0-1466,0 1 0,0-6 0,0 1 0,0 1-2762,0 2 3862,0-5 0,0 4 0,0-4 1</inkml:trace>
  <inkml:trace contextRef="#ctx0" brushRef="#br0" timeOffset="4563">1433 359 9581,'8'6'1152,"-2"-3"-864,-6 7 1,0-5 0,0 4 0,0 2-338,0 2 0,0 1 0,-2-1 1,-1-2-1,-3-1 474,-2 1 1,5-6-149,-2-5 1,3-7 0,4-7-1,3-2-12,4-3 1,4 3-1,1-3 1,1 3-100,-1 2 1,0-1-1,1 1 1,-1 0-255,0 0 0,5 4 0,1 2 0,-3 0 0,-3 0 106,-4-3 1,3 5-1875,-4 1 21,4 3 0,1-4 0,1-2 0</inkml:trace>
  <inkml:trace contextRef="#ctx0" brushRef="#br0" timeOffset="4564">1934 259 13911,'0'-15'945,"0"7"0,0 0-917,0 4 0,-6 2 0,-4-3 0,-3 4 0,-1 2 0,0 4 0,-2 5-135,-3 2 1,3 3-1,-3-1 1,1 2-59,-1 3 1,8-2-1,-3 6 1,1-3-1,2-2 1,1-2 0,5-2-1,4 0-871,1 1 1,1-3 677,4-2 0,3-4 0,7-6 0,-1 0 1,0-1 341,0-4 0,6-6 0,-1-5 165,-2 3 1,-1 2 0,0-3 0,2 1 0,1 2 519,-2 1-266,-1 7 1,-6-3 0,-2 7-133,-2 4 0,-1-2 0,-5 7 0,0 1 0,0 2-950,0 1 1,0 0-1,0 2-1683,0 3 1,0-3 1901,0 3 1,6-3-1,2-1 1</inkml:trace>
  <inkml:trace contextRef="#ctx0" brushRef="#br0" timeOffset="4565">2321 316 8355,'8'-14'0,"-3"-1"0,-4 1 2684,-1 0 1,-1 4-2018,-4 0 0,2 7 0,-7-1-423,-1 2 0,-2 8-168,-1 4 1,-5 4-1,0 4 1,1 2 57,2 3 1,2-1 0,0 3-1,1-2 1,2-1-78,1 0 1,7-4 0,-2 1-756,4-3 0,1-2 1,1 0-179,4 1 0,-2-3 0,7-2 1,1-5-1,2-4-869,1-1 1,0 0 1326,1 0 1,-1-6-1,0-2 1</inkml:trace>
  <inkml:trace contextRef="#ctx0" brushRef="#br0" timeOffset="4566">2493 15 8355,'-15'-8'5291,"7"-5"-4386,2 12 0,6-7-750,0 3 1,6 3 0,4-2-199,3 2 0,1 2 0,0 2 0,1 1 84,-1 2 1,0-1 0,1-4-271,-1 0 0,-5 0 1,1 0-1,1 0-4,2 0 1,-4 5 367,1 0 1,-2 1-1,2-1 1,-6 6 7,-2 7 1,-2-1 0,-2 6 166,-2-3 1,0 6 0,-5-2 0,-2 4 0,-2 2 0,0 2-381,4 0 1,-4-5-206,3 7 1,-2-4-1,-1-2 1,2 0 0,3-5-703,1-4 0,1 1 0,3-4 0,-2-4-1487,2 1 1,3-7 2149,5-1 1,3-16-1,6-5 1</inkml:trace>
  <inkml:trace contextRef="#ctx0" brushRef="#br0" timeOffset="4567">2708 330 8355,'14'-8'1438,"-6"2"1,0 6 0,-3 0-993,4 0 1,-1 0-1,2 0 1,1 0-354,1 0 0,3 0 1,-1 0-1,2 0 15,3 0 1,-3-7-1,3 0 1,-3-3-262,-2 0 0,-4 2 1,-2-3 198,-2 2 0,-1 4 0,-5-5 0,0-1-5,0-1 0,-2 2-45,-2 0 1,-4 3-1,-7-3 1,1 5-1,0 4 104,-1 1 0,1 0 0,-2 0 92,-3 0 1,3 8 0,-5 4 0,2 7 0,0 2 98,2 0 0,1 4 0,2-1 0,1 3-105,3 2 1,-1-2-1,6-2 1,2-2-204,2-3 0,1-1 0,0-4 0,0-1-842,0 0 0,6-1 1,3-3-119,4-6 0,6-2 1,0-2 244,-1 0 1,-2-5 0,0-3 0,3-3 0,3-5-85,0 0 0,5-6 0,-4 0 0</inkml:trace>
  <inkml:trace contextRef="#ctx0" brushRef="#br0" timeOffset="4568">3066 302 9077,'9'9'2105,"-1"1"-1180,-2 1 1,1-3 0,-4 1-724,2 2 1,0 2 0,-5 1-179,0 1 1,-7-1 0,-1 0-12,0 1 0,-4-6 0,4 1 0,-2-1 109,1-1 1,4-1-1,-3-6-21,1 4 0,3-5 167,4 0 0,1-6 0,4-10 1,5-2-1,2-1-84,3 2 1,-1-4 0,0 2 0,2 1-312,3 2 1,-3 2-1,2 0 1,-6 1-543,-2 4 0,0-3 1,4 6-1341,0-2 0,0 0-1076,1-1 2586,-1 2 1,0 1 0,1-2 0</inkml:trace>
  <inkml:trace contextRef="#ctx0" brushRef="#br0" timeOffset="4569">3424 230 10458,'0'9'3537,"-2"1"-3069,-3 1 0,2 2 1,-5 1-1,0 1-537,0-1 1,3 0 0,-2 0 0,-1 1-1420,0-1 1,3 5 420,-5 0 1,7 0-1,-3-6 145,-1-3 1,-1-4-1,-6-6 1</inkml:trace>
  <inkml:trace contextRef="#ctx0" brushRef="#br0" timeOffset="4570">3452 101 8355,'0'-14'1360,"0"-1"-1615,0 7-677,0 2 1,0 6-1,0 0 1</inkml:trace>
  <inkml:trace contextRef="#ctx0" brushRef="#br0" timeOffset="4571">3639 130 10822,'-15'0'794,"1"0"0,4 0 0,1 1-789,-2 4 1,3-2-1,-2 5 1,1 0-1,-1 0 1,2 3 41,2 2 0,-4 6 1,5 0-1,2 0 0,2 0 1,1 0-1,0-1 0,1-1 489,4 3 0,1-5-271,4 5 0,3-5 0,-4 0-55,4-1 1,-4-6 0,-1-2 370,-1 1-513,-2-6 1,-12 6 0,-2-7 0,-4 0-674,-1 0 0,-1 1 0,1 3-988,0 0 1,4 1 0,1-5 431,-3 0 0,6 6 0,0 2 0</inkml:trace>
  <inkml:trace contextRef="#ctx0" brushRef="#br0" timeOffset="4572">3767 101 8576,'7'-8'2153,"-4"2"-1874,7 6 0,-6 1 0,6 2 1,1 2-344,2-2 0,1 4 1,0-2-1,1-2 25,-1-2 0,-4-1 222,-1 0 1,1 5 214,4 0 1,-6 6-29,-3-1 0,-4-2 0,-1 1 0,0 2-46,0 2 1,-4 1-1,-3 1-64,-1-1 1,3 2 0,-4 1-1,-2 4 1,0 0-275,1-1 1,-1 4 0,5-5 0,-1-1-388,1-2 1,-4-2-1,6 0 1,0 1-1600,3-1 0,1-4-936,0-1 2409,0-6 0,6-3 0,2-8 0</inkml:trace>
  <inkml:trace contextRef="#ctx0" brushRef="#br0" timeOffset="4573">4211 216 8355,'0'14'2900,"-1"0"1,-2 1-2597,-2-1 1,-5 0 0,4 1-1,0-1 1,-2 2-995,0 3 1,3-3-1,-3 3 1,2-3-1251,2-2 1,1 0 0,0 1 1596,-2-1 1,1 0 0,4 1 0</inkml:trace>
  <inkml:trace contextRef="#ctx0" brushRef="#br0" timeOffset="4574">4297 230 8355,'0'-14'5465,"0"-1"-8837,0 7 2193,0 2 1,7 6-1,1 0 1</inkml:trace>
  <inkml:trace contextRef="#ctx0" brushRef="#br0" timeOffset="4575">4584 287 10838,'-2'8'2411,"-2"-3"-2178,-6-3 0,2-1 0,-2 2 0,1 4-271,1 1 0,-5 1 0,4 5 0,-4 2 168,-1 4 1,4-5 0,1 5 224,-3-5 1,4 5 0,0-1 0,2-2-89,3-1 1,-3-2 0,1 1 0,2-1-446,1 0 1,4 1 0,1-1 27,2 0 0,6-6 0,-2-3 0,4-3-2214,1-2 0,1 0 1033,-1 0 1,7 0 0,1 0 0</inkml:trace>
  <inkml:trace contextRef="#ctx0" brushRef="#br0" timeOffset="4576">4985 387 8355,'-2'-12'1456,"-2"2"0,-3 2 0,-4 5 0,1-2-1071,-1 2 0,3 8 0,0 4-637,2 4 0,1 3 0,5 3 0,0 3 0,0 2 537,0 0 0,0-5 0,0 4 0,0-1 286,0 0 1,0-4 0,0 1 0,2-3 237,3-2 0,-4-4-794,4-1 1,-5-1-1,-5 2-404,-4-6 1,-4 3 0,-1-3-794,-1 0 1,-1 2 0,-3 0-1000,-5 2 1,4 2-1,-1 4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39.558"/>
    </inkml:context>
    <inkml:brush xml:id="br0">
      <inkml:brushProperty name="width" value="0.09071" units="cm"/>
      <inkml:brushProperty name="height" value="0.09071" units="cm"/>
      <inkml:brushProperty name="color" value="#ED331F"/>
    </inkml:brush>
  </inkml:definitions>
  <inkml:trace contextRef="#ctx0" brushRef="#br0">13 58 12031,'-8'-1'1105,"4"-4"0,4-3 0,4-5-1052,6 4 0,3 2 0,1 7 0,0-1 0,1-3-126,-1 0 1,5-1 0,0 5 0,0 0 96,2 0 0,-4 1 0,7 3 0,0 0-105,-2 0 1,6 2-1,-5-1 1,4 0 65,2 1 1,5-5 0,1 6 0,3-2 260,6-1 0,1 1 0,9-5 47,5 0 0,6 0 0,10 0 0,4 0-201,6 0 0,-6-1 0,12-3 0,1 0-10,1 0 0,4 3 0,-5 1 0,2 0-169,3 0 1,-8 0 0,0 0-1,2 1 1,-2 3 0,2 2-410,-2 2 1,-9 1 0,6 4 351,-2-3 1,-6 3-1,-2-6 1,-3 3 8,-1 0 0,-4-6 0,3 4 1,-1 0 243,-7 0 0,9-3 1,-12 3-1,1 0 1,1-2 239,-3 1 1,0 2 0,-2-2-306,0 0 1,-1 1 0,0 4 0,-2-3 64,0 2 1,8-3-1,-8 0-224,0-1 0,5 4 0,3-3 0,0 1 0,-1-1 209,-4-1 0,13-1 1,-6-3-1,1 2 134,0-2 1,4 0 0,-4 0 0,0 2-97,-3-2 1,3 1-1,1-1 1,0 2-85,1-2 0,0 3 0,5-1 0,-2-2 2,-3-1 0,7-2 0,-4 0 0,0 0-112,-1 0 1,-4 0 0,2 0-1,-5 0-135,-3 0 0,-10 0 0,-4 1-234,-5 4 1,-10-3 0,0 2-1029,-4-2 0,-9 3 599,2-1 1,-11 1-584,-8-5 0,-13-6 0,-9-2 1</inkml:trace>
  <inkml:trace contextRef="#ctx0" brushRef="#br0" timeOffset="1241">228-1217 8472,'2'-8'152,"3"4"0,2 0 0,8 1 1,-1-1-1,0 0 0,1 3 0,-1 1 1,2 0 48,3 0 1,2-5-1,4 0 1,-1 2 5,2 1 0,1-2 0,1-1-117,1 2 1,1 1-1,2 2 1,1 0 0,1 0-1,1 0 1,3 0 0,-3 0 0,0 0 61,0 0 1,0 0 0,7 0-93,0 0 0,-7 0 0,10 0 0,0 0 0,1 0 181,0 0 0,5 0-188,1 0 1,-1 0 0,2 0 0,1 0 0,0 0 0,0 0-18,-1 0 1,-2-5-1,1 1 1,-3 0-49,1 3 0,-6 1 0,4 0 1,-2 0-123,2 0 1,-3 0 0,4 0 0,-3 0 81,-3 0 1,8 5-1,-8-1 194,1 0 0,3-3 0,-1-1 0,2 0-71,-2 0 0,0 0 0,0 0 0,2 0 0,-2 0 0,-2 0 37,-1 0 0,5 0-132,0 0 1,0 0 0,-5 0 0,1 0 0,2 0-33,2 0 0,5 0 0,-4 0 55,2 0 0,-3 0 0,3 0 0,-1 0 0,0 0-7,-1 0 1,4 0-1,-4 0 1,0 0 63,1 0 0,2 0 0,-4 0-95,-2 0 1,0 0 0,0 2 0,2 1 15,-2 2 1,-1 1 0,-2-3 0,0 2-67,0-2 0,0 4 0,1-1 0,2 0 56,2 1 1,-3-3 0,-4-2 0,4 1 0,-2 2 46,-4-2 0,6 3 1,-5-1-1,0 0 55,1 1 1,-4-2-1,-1 4 1,1-2-115,-1-3 0,1 3 0,4 1 0,-1-1-46,0 1 1,4-1-1,-5-3-15,2 2 1,2 1 0,0-3-1,0 2 13,0-2 0,-5 1 1,-1-1-1,-2 3 61,-3 2 1,3-5-1,-2 4 1,-1-3 42,-2 1 1,-6 2 0,0-4 0,1 1 0,2 0 0,-3 2 1,0-1-1,0-2 1,0-1-1,-2-2 1,0 0-1,-1 0 1,0 0-1,-4 0 1,-1 0-1,-2 0 1,1 0 26,-1 0 0,-4 0-29,-1 0 52,-6 0 1,4 1 0,-7 4 235,0 5-262,0-4 0,0 7 1,0-2 37,0 6 1,0-4 0,0 4-1,0 3 1,-2-1 0,-1 3-1,-3 2 1,-2 4 0,-3 4 54,-2 0 0,-2 5 0,1 1 0,0 3 0,0 2 0,-1 0 0,1 2 336,0 3-309,-7-4 1,10 10-1,-4-4 1,3-1 67,-1 0 0,5 5 1,3-1-1,4-1-151,1-4 1,0 3 0,0-11-65,0 0 1,0-7 0,0 0 0,0-4 0,1-5 150,4-5 1,-3-3-1504,2-2 1,0-1-444,0-3 1,-4-4 478,0-6 0,-6 0 0,-8 0 1</inkml:trace>
  <inkml:trace contextRef="#ctx0" brushRef="#br0" timeOffset="-705">157-1073 10785,'-7'-8'489,"-2"3"0,1 5 0,0 5 0,0 6 0,1 6 0,1 9 0,1 6 0,0 6-478,1 3 0,-1 2-35,5 0 1,0 5 0,-2 0-1,-1-2 1,-2 0 0,1 0-1,-3 2 1,-1 0-565,0 1 0,-4 0 1,2 5-1,-3-1-492,-1 1 1,0-3-1,1 0 278,3-2 0,-2-1 0,4-5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42.026"/>
    </inkml:context>
    <inkml:brush xml:id="br0">
      <inkml:brushProperty name="width" value="0.09071" units="cm"/>
      <inkml:brushProperty name="height" value="0.09071" units="cm"/>
      <inkml:brushProperty name="color" value="#ED331F"/>
    </inkml:brush>
  </inkml:definitions>
  <inkml:trace contextRef="#ctx0" brushRef="#br0">1776 1 8355,'-14'0'-775,"0"0"1,-1 0 1057,1 0 0,0 0 0,-1 0 0,1 1 300,0 4 1,-2 3-1,-2 8 1,-1 1-367,2 3 0,2 5 1,4-1-1,3 5-121,2 4 0,-4-1 0,6 6 0,0 0 0,3 2 0,1 1 0,0 4 0,0 1 0,0 2 537,0 0 0,0 6-454,0-2 1,-2 9-1,-1 2 1,-3 3-1,-1 2-37,1 2 1,-4 2-1,4 1 1,-2 2-1,-1 4 1,-1 2 0,0 4-1,1-1 1,-1 4 179,1 1 0,1 8 0,-3-3-244,1 0 1,5 4 0,-3-2 0,2 2-91,4-47 0,1-1 0,-2 0 0,0 0 0,0 0 0,1 0 0,0 0 0,1 1-2,0-1 0,0 0 1,-4 45-1,0 1 1,1-1-1,-3 1 74,-2-1 0,-4 1-112,6-46 0,0 0 1,-9 42-1,-3 1 1,-5 0-1,-3-2-53,-2-2 0,0-3 0,1-1 0,-1-4 39,0-5 1,6-9 0,-1-5 0,0-5 5,2-4 0,-4-4 0,7-7 0,2-4 24,1-5 0,1-7 1,3-4-1,0-1-34,3-4 1,6-1 0,-2-2-733,3 1 332,2-7 499,0-2 1,7-6-1,1 2 1,1 1-135,1 2 1,-5 1-1,4-3-115,2 2 1,-3 6 0,2-1-1,-1 4 102,-1 5 0,5-1 0,-5 5 0,1 3 0,-1 1 105,-1 2 0,2 6 0,-4 3 0,-2 5 189,-1 4 0,-2 0 0,0 7 1,0 1 32,0 1 1,-6 16-1,-4-4 1,-3 5 0,-1 5 388,0 2 0,-6 3 1,0 14-327,-2-2 0,2 1 0,9-45 0,0 1-200,1 3 1,-1 0 0,-1-3 0,1 1 0,0 5 0,1 0 0,-1 2 0,0 0 35,-2 3 1,0 1 0,2-1 0,0 0 0,-1 3 0,0 0 0,-1 0-1,1 0 1,-2 0 0,0 2 18,1 1 1,-2 2 0,-2-2 0,0 0 0,0 5 0,-1 2-110,0-1 0,0-1 0,-1-1 0,0 1 0,-2 2 0,0 0 1,1 2-1,0-1 0,1 0 0,0 0 2,-1-1 0,0 1 0,0 2 0,1 1 0,-1-3 0,1 0 0,2 1 0,1-1-21,1 1 1,0 0 0,0-5 0,1-1 0,0 0 0,1 0 0,1 0 0,0 0-7,2-2 1,1 1 0,1 4 0,2 0-1,0-5 1,1 0 0,0-2 0,2-1 21,0-3 1,-1 0 0,-1 6-1,1 0 1,1-7 0,1-1-1,0 1 1,1 0 1,0-1 0,0-1 0,2-7 0,0 0 0,1 2 0,1-1-76,1-3 0,1 0 1,8 45-1,1-13 1,2-3-352,3-4 1,4-14-1,5-4 1,1-5 0,-1-8-24,1-4 1,-2-12 0,-1 0-920,-3-4 0,-5-13 1,1 1-1,-3-3 1352,-2-3 0,-6-2 0,0-6 0,0 0 0,2 0 0,-1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47.925"/>
    </inkml:context>
    <inkml:brush xml:id="br0">
      <inkml:brushProperty name="width" value="0.09071" units="cm"/>
      <inkml:brushProperty name="height" value="0.09071" units="cm"/>
      <inkml:brushProperty name="color" value="#ED331F"/>
    </inkml:brush>
  </inkml:definitions>
  <inkml:trace contextRef="#ctx0" brushRef="#br0">-286 1877 10525,'6'-8'794,"4"3"0,-1-1 0,6 0 0,4-1 1,1 1-1,0 3-570,-4 1 0,-2 2 0,0 2 0,0 3 0,-1 4 0,-3 4 0,-4 1 0,-1 0 0,0 2 0,-2 2 0,-2 1-404,-1-1 1,-1-3-1,-2 0 71,-2-1 0,-8 2 1,0 1-1,-6 3 1,-1-3-1,-3 1-47,1 1 0,3-8 315,-5 3 0,7-3 1,-2 4-1,3-3 1,3-1-1,2-3 1,3 0 804,1 0 1,3-3 0,5 3-857,4-2 0,-2-1 0,7-5 1,-1 2-540,-1 3 0,7-4 0,-3 4 0,6-3-941,-1-2 1,4 0 0,-2 0-910,-1 0 1,4 6-1,0 2 1</inkml:trace>
  <inkml:trace contextRef="#ctx0" brushRef="#br0" timeOffset="227">43 2321 8355,'8'-6'-656,"-3"-4"1,-3 4 0,-2 0 0</inkml:trace>
  <inkml:trace contextRef="#ctx0" brushRef="#br0" timeOffset="3459">1089 1806 9492,'-10'0'859,"1"0"0,-2 0 0,-2 0 1,-1 0-1,-2 1 0,-2 2-411,-1 2 0,-2 6 0,4-1 0,-4 3-268,-1 1 1,0 0 0,-4 2 0,4 2-1,0 2 1,1 1 0,0 1 205,4 1 0,1-1 0,2 3-527,-1-1 0,6-5 1,1 4-1,1-3 0,4-1 1,2 0-1,1 0 0,1-1-606,4-2 1,1-7 0,5-1 105,-1-1 1,4 2 0,5-4-1,1-2-2060,0-1 0,-2-2 2251,6 0 0,-7-6 0,4-2 1</inkml:trace>
  <inkml:trace contextRef="#ctx0" brushRef="#br0" timeOffset="4610">1075 2092 8355,'-7'8'4509,"6"-2"-3770,-6-6 0,9 0-612,3 0 1,3 0 0,6 0 0,2 0-455,3 0 1,-2 0 0,6 0-225,-3 0 1,0 0 0,-6 0-119,0 0 0,-6-6 263,-3-4 0,-3 2 0,-4 1 1127,-3 0 1,2-2 0,-7 2-82,-1-1 0,-1 5 0,-3-2 0,1 4-170,0 1 1,-1 0 0,1 0-300,0 0 1,-1 6 0,1 4 0,1 2-20,4 3 0,-4 1 0,5 1 0,0 2-52,3-1 0,2-2 0,0-2-351,-2 0 0,0 1 1,5-1-1,2 0-341,3 1 0,-2-1 0,6 0 0,1 1-513,-2-1 1,5-5-1486,-4 1 0,4-7 2363,1 2 1,1-3 0,-1-2 0</inkml:trace>
  <inkml:trace contextRef="#ctx0" brushRef="#br0" timeOffset="4611">1476 2006 8355,'8'-14'1038,"-2"6"1,-6 8 0,0 9 0,-2 6-1,-1 2 1,-3 4 0,-2 1 0,-3 2-843,-2-2 1,-1 5 0,1-4 0,2 0-385,1 1 1,1-5 0,-6 4 0,3-3-492,2-2 0,-1-1 0,5 1-1002,-2 1 1,4 0 0,0-5 482,2 1 0,4-2 1,2-4 899,6-4 298,3-10 0,7-9 0,3-9 0</inkml:trace>
  <inkml:trace contextRef="#ctx0" brushRef="#br0" timeOffset="4612">1762 2020 8355,'8'-6'555,"-2"4"-195,-6-4 1,0 12 0,0 4-50,0 3 0,-1 1 1,-2 0-1,-4 1 1,1 1-1,-2 1 436,0 2 0,-1 2 0,-6-4-512,1 2 1,0 5-1,1-5 1,2 1 119,1 0 1,1-4 0,-6 5 0,3-2-812,2 0 1,-1 0 0,6-5-1263,2 1 0,1-6 531,2 1 0,2-7 1,3 2-558,4-4 1587,4-7 1,8-8-1,1-9 1</inkml:trace>
  <inkml:trace contextRef="#ctx0" brushRef="#br0" timeOffset="4613">1948 2250 12721,'0'8'1424,"7"-2"1,2-6 0,4 0-2122,1 0 0,2 0 1,2 1-1,1 3-347,-2 0 1,-1 1-554,-1-5 0,-1-6 0,0-2 1</inkml:trace>
  <inkml:trace contextRef="#ctx0" brushRef="#br0" timeOffset="5334">2851 2164 8355,'8'-2'1701,"-4"-3"1,-2 2-1,-4-5 1,-2 2 0,-6 3-969,-3 1 0,-1 2 1,0 2-683,-1 2 1,0 4 0,-3 8 0,-3 2 0,1 1 0,-1 0 0,3 0-1,3 0 1,0 0 0,1 0 0,1 0 0,2 1-190,1 0 1,7-4-1,-2 3 1,4-3-232,1-2 1,0 1 0,0-1-1,1 0 1,4-1-72,5-3 1,3 1 0,1-5 0,2 1-717,3-1 0,-2-1 0,6-5 0,-1-2-139,0-3 1,-4-3-1,2-6 1</inkml:trace>
  <inkml:trace contextRef="#ctx0" brushRef="#br0" timeOffset="6213">2951 2421 7079,'8'0'2349,"-2"0"1,-6-1 0,2-2 0,3-2-2178,4 2 0,4 1 0,1 2 1,2-1-1,2-3-176,1 0 0,0-3 0,-5 4 1,1-2-474,-1 2 0,-1 0 1,-2 0-44,-2-2 463,-6-6 1,2 3 35,-10-6 1,-1 4-1,-5 2 1,1 2 89,-1 2 1,-1 3 0,-3 1 0,1 0 296,0 0 0,-1 1 0,1 4-125,0 5 1,4-2-1,1 1 1,-3 2 30,0 2 1,-1 3 0,2 2 0,3 1 0,0-2-138,0-1 0,5 0 1,-2 2-1,3 1-847,2-2 1,0-1-1,0-2 130,0 1 0,5-6 1,1-1-1,2-1-371,4-4 0,2-2 0,3-1 0,4 0-166,1 0 1,-3-1-1,5-4 1,2-6 881,1-7 1,2 2 0,-1-4 0</inkml:trace>
  <inkml:trace contextRef="#ctx0" brushRef="#br0" timeOffset="6214">3381 2321 8355,'4'-9'1110,"1"-1"1614,0 7 537,1-10-3123,-4 12 1,4 1-1,-6 9 1,0 4-1,0 3 1,-1 1 0,-2 4-1,-4 1 1,-1 2-1,-1-2 1,-1-2-1,2-5 1,0 0 0,0-1-1,-1 0 1,-1 1-1,2-1-1573,2 0 1,-4 1-300,6-1 0,-3-4 1,4-1-1524,-2 2 3071,0-4 0,12-1 0,1-6 0</inkml:trace>
  <inkml:trace contextRef="#ctx0" brushRef="#br0" timeOffset="6215">3681 2364 8355,'10'-5'2640,"0"1"140,-7-1-1858,3 5 1,-6 3 0,-1 5-243,-4 6 1,-3 10-1,-7 0 1,1 3-221,0 2 1,0-1-1,-1 1 1,1-2-638,0-3 0,6 1 0,1-5 1,2-3-1,1-1-398,0-2 0,1-1 0,0-2-1165,-2-1 0,-1-6 0,1 4-146,-4-1 0,-4 4 0,-1-3 0</inkml:trace>
  <inkml:trace contextRef="#ctx0" brushRef="#br0" timeOffset="-4097">101 1 16320,'-10'8'383,"1"6"1,4 2-1,-5 8-142,-1 1 1,0-2-1,0 0 1,3 1-319,1-1 1,-2 2 0,4-6 0,2-1-1,1-2-875,2-2 1,0 0 0,0 1-557,0-1 0,2-5 0,3-1 0,4-1 649,4-4 1,1-1-1,1-2 1</inkml:trace>
  <inkml:trace contextRef="#ctx0" brushRef="#br0" timeOffset="-3865">358 330 13448,'-9'-1'1137,"-1"-4"1,7 2-3596,-2-7 0,4 1 1,1-6-1</inkml:trace>
  <inkml:trace contextRef="#ctx0" brushRef="#br0" timeOffset="-3467">1404-128 13632,'-14'-5'538,"-1"0"1,-4 1 0,0 5-1,0 2 1,-2 4-246,-2 1 1,0 1 0,-1 4 0,-1 0 0,-1-1-1,1 6-38,1 3 0,2-2 0,-4 5 0,4 1-141,1 2 1,2 2-1,7-1 1,2-1-1,5-1-193,4-2 1,1-2-1,0 4-187,0-3 0,6-4 0,4 4 0,2-4 0,3-5-1085,-1-3 1,7-3 0,3 2-1,3-5 158,1-4 1,4-7 0,0-4 342,0-2 0,-5-15 0,8-4 0</inkml:trace>
  <inkml:trace contextRef="#ctx0" brushRef="#br0" timeOffset="-2283">1447 158 8355,'6'-4'705,"-6"-1"725,0 0-357,-6-1 0,8 4 0,2-3 1,6 4-928,3 1 0,1-2 1,2-1-1,1-2-369,3 2 0,-1-3 0,-5-1-304,0-1 1,-4 5 0,-2-3 131,-2-1 1,-1 4 905,-5-6 0,-6 1-223,-4-2 0,-3-1 0,-1 6-55,0 2 1,-1 1 0,1 2 0,0 2 82,-1 3 1,1-2 0,0 7 0,-1 1-149,1 1 0,0 8 0,-1 0 0,1 1 0,1 1-19,4 0 1,-2 1-1,6 2 1,2-1-95,1 2 0,2-4 1,0 0-1,2-1-454,2-4 1,0-1 0,5-3 0,2-2-547,2-1 1,1-2-1,2 1 1,2-4-975,1-3 0,0-2 0,-5-4 1615,1-5 0,5-1 0,3-10 0</inkml:trace>
  <inkml:trace contextRef="#ctx0" brushRef="#br0" timeOffset="-2282">1848-42 8355,'8'-7'4760,"-2"6"-4279,-6-5 0,0 13 0,0 6 1,0 6 52,0 4 1,-1 0 0,-4 6 0,-3 0-335,0-1 1,-5 6 0,4-1-331,-4-1 1,4-2 0,-1-1 0,0 0 0,1-2 256,-1-3 1,6 3-1,-4-5-2323,1 0 0,3-1 1,4-7-296,0 0 0,0-7 2437,0-7 1,12-13-1,4-9 1</inkml:trace>
  <inkml:trace contextRef="#ctx0" brushRef="#br0" timeOffset="-2281">2149-71 12673,'8'7'0,"-3"4"909,-4 6 1,-6 5 0,-1 7 0,0 0-601,-1-1 0,-2 1 0,2 0 1,1-1-386,0 1 1,-4-2-1,4-1 1,-1-4-366,1-2 0,0 4 0,2-3 0,0 0-657,1-1 1,-1 0 0,1-6-1,-2 0-775,2 1 0,3-8 1469,5-2 1,3 3 0,6 0 0</inkml:trace>
  <inkml:trace contextRef="#ctx0" brushRef="#br0" timeOffset="-2280">2450 216 8355,'6'-8'410,"-4"-5"1,2 3 465,-2-2 1,-2 2 0,-2 1-127,-2-3 0,0 6 0,-4 0-846,2-1 1,-5 6-1,1-2 240,-2 6 0,-1 5-221,3 6 0,-1 0 1,7 2-1,0 2-74,3 1 1,1 0 0,1-3-1,3 1 1,2 2 237,2-1 1,1-2 0,4-2-1,-3 1 167,-6-1 1,3 0 544,-2 1-393,-1-8 0,-10 0-495,-4-7 1,-2 0-1,-3 0 1,1 0-3060,0 0 0,-1 0 2377,1 0 0,0-7 0,-1 0 0</inkml:trace>
  <inkml:trace contextRef="#ctx0" brushRef="#br0" timeOffset="-1759">3381 273 8355,'-2'-10'1232,"-3"1"1,2 4 0,-6-3 0,-3 2 0,0 3-884,-3 1 0,1 4 1,0 2-1,-1 6-336,1 3 0,0 3 0,1 1 0,2 2-25,1-1 0,6 2 0,-4-1-99,1-1 0,2-2 0,5-2 0,2 1-10,3-1 1,-2-1 0,7-2 0,1-3 68,1-2 0,3-1 1,-1-5-1,0 0 1,1-2 70,-1-3 1,0-3 0,-1-6 258,-3 0 0,1-5 1,-5 0-1,1 1 0,-1 2 260,-3 2 0,-1-5 1,-2 0-689,0 1 0,0 2-3933,0 2 1398,0 6 1,1 2 864,4 6 1693,-3 0 0,10 0 0,-4 0 0</inkml:trace>
  <inkml:trace contextRef="#ctx0" brushRef="#br0" timeOffset="-802">3524 244 8355,'2'10'617,"2"-1"0,-2-4 0,3 5 495,-4 1 0,-1-3 0,0 1-859,0 3 0,0-5 1,0 3-1,0 1 1,0 2-1,0 1 1,0 1-1,-1-3-1095,-4-2 306,3 3 1,-4-13 0,8 0-1072,2-8 1564,4-5 0,7-1 0,-1-1 0,0 1 1,1 0-1,-1 1 0,2 3 0,1 6 1162,2 2 1,0 2-769,-4 0 1,-7 2-1,-3 2 54,-4 6 1,-1 3 0,0 1 0,0 0-85,0 1 1,-1-1 0,-3 0-1001,0 1 0,-6-1 1,5 0-1878,2 0 1,1-4-757,2 0 3025,0-7 1,0 3 0</inkml:trace>
  <inkml:trace contextRef="#ctx0" brushRef="#br0" timeOffset="-801">3954 115 8355,'9'0'1680,"1"0"1,-7 7 0,0 4 0,-5 5-1160,-2 3 0,-7 6 1,1-1-521,-3 3 0,1 2 1,0 0-1,3 1 1,-2 0-130,-2-1 0,0 3 0,2-9 0,3 3 0,2-1-2026,3-1 1,1-6 0,2 1 436,0-3 1,2-8 1620,2-4 1,4-2-1,7-2 1</inkml:trace>
  <inkml:trace contextRef="#ctx0" brushRef="#br0" timeOffset="-800">4083 388 8355,'6'0'4375,"-6"0"-4225,-6 0 0,-2 6 0,3 3 0,3 4 0,2 2 0,0-1 0,0 0 0,0 0 0,2 1 0,1-1-1257,2 0 0,1-4 519,-1 0 1,3-7 0,6 1-1,0-2 317,1-2 1,-1 0-1,-1-2 345,-4-2 1,7 1-1,-5-5 1,-1 0-1,0 1 1784,-2 1-1266,-5 1 396,9 5 0,-12 0 0,2 2-642,-5 2 0,-7 6 0,4 8 0,-2 2 0,-2 1-158,2 0 0,-4 2 1,4-2-1,-2 1-59,1 4 0,1-4 0,-3 0 0,1 1-269,-1-1 1,3 0-1,0 2 1,0-5-590,0-3 0,5-1 0,-3-3 1,-1-1-2428,-2-1 1837,-4-7 0,-1 3 0,-1-6 0</inkml:trace>
  <inkml:trace contextRef="#ctx0" brushRef="#br0" timeOffset="6696">717 2994 8355,'-5'-9'1344,"-2"1"1,1 0 709,0 0 1,2 5-1537,9-2 0,5 3 1,9 4-1,5 1 21,3 2 0,1 5 0,3-4 1,1 0-413,1 1 0,0-1 1,-4-3-419,0 2 0,-1 4 0,1-4 0,-2 0-143,-3 1 0,-3-2 0,-7 4 0,0-1 0,1 0-188,-1-1 1,-5 1-1,1-4-2530,1 2 1,-3-1 622,2-4 2529,-14 0 0,-3 7 0,-16 1 0</inkml:trace>
  <inkml:trace contextRef="#ctx0" brushRef="#br0" timeOffset="9530">1046 3152 8355,'0'14'575,"-6"1"1,4-1 56,-3 0 0,4 2 0,-1 2 0,-1 2-90,-2 3 1,-1-4 0,3 3 0,-4 0 0,-1 1-1,-1 0-100,1 0 0,-5 2 0,3-4-196,-2 1 1,-3-3 0,1 4 0,0-3-39,-1-2 1,1-2 0,0-2-508,-1 0 0,1-1 1,0-3-1256,-1-6 0,1 3-145,0-3 0,1 0 1,4-9-951,4-5 2462,3-2 1,15-9-1,3-1 1</inkml:trace>
  <inkml:trace contextRef="#ctx0" brushRef="#br0" timeOffset="9531">1103 3381 8986,'8'0'3846,"-1"2"-3404,-7 2 0,0 0 1,0 5-1,0 2-166,0 2 1,-5 3 0,-2 1 0,1 3-134,0-3 1,-4 4 0,5-1-164,2 3 0,-3-6 0,1 2 1,2-3-229,1-1 1,2-6 0,2 1-69,3 1 1,-2-5 0,6-1 0,3-3 0,2-4-200,5-3 1,-2-3 0,6-8-1,-1-1 105,0-2 1,-4 0 0,3 3 0,-2 0 294,0 1 0,-5 0 1,-6 8 778,-2-1 0,-1 7 382,-5 1 0,0 8 0,0 9-574,0 2 0,0 0 0,0-4-289,0-1 0,0 0 0,0 1-504,0-1 1,0 0-1,0 1-2876,0-1 1662,0-6 0,6-2 513,4-6 1,-2-1 0,2-4 994,1-5 0,1-2 0,3-3 1</inkml:trace>
  <inkml:trace contextRef="#ctx0" brushRef="#br0" timeOffset="9532">1476 3610 8949,'8'0'1367,"-2"2"0,-8 1 1,-1 3-1154,-2 2 1,-4-3 0,4 5-1,0-1-379,-1-1 1,3 5-1,-5-4 1,0 3-1,2-1-639,-1-2 0,-2-4-553,4 5 1433,0-7 0,11-3 1,4-10-1,3-1 196,1 2 1,0-7 0,2 5 0,2-1 121,1 0 0,0 4 0,-3 0 0,1 0-57,2 0 1,1 5-1,-6-2 323,0 3 0,1 2-207,-1 0 0,-5 0 0,-1 2 0,-1 3-168,-4 4 1,-1 4-1,-4 0 1,-1-2-494,-2-2 0,-1 1 0,2 4-1301,0 1 1,-6-1-1,5 0-4533,2 1 5678,2-1 1,1 0 0,0 0 0</inkml:trace>
  <inkml:trace contextRef="#ctx0" brushRef="#br0" timeOffset="9533">1948 3696 9070,'10'-14'1232,"-1"0"1,-5-1 1089,0 1-1937,-2 0 1,-4 6 0,-2 3-329,-6 3 1,-3 9 0,-1 2 31,0 4 0,-1 1 1,1 1-1,0-1 1,-1 0 98,1 1 1,6-1 0,2 0-225,-1 1 0,6-1 0,-4 0-332,3 0 1,4-4 0,3-2 0,4-2 0,4-2 180,1-3 0,1-1 0,1 0-1399,3 0 1,-2-1-1,6-4 1,-3-3 1180,-2 0 0,4-11 0,0 3 1</inkml:trace>
  <inkml:trace contextRef="#ctx0" brushRef="#br0" timeOffset="9534">2135 3481 8355,'0'-8'3245,"0"0"-1843,0 4 0,-2 2-1001,-3-3 1,5 4-440,0 1 0,7 0 1,7 0-1,0 1 1,1 2-71,-1 2 0,2 2 1,1-4-1,2 2 13,-1-2 0,-2-2 0,0 1 0,1 1-133,2 2 1,0 0 0,-4-5 17,-1 0 0,0 0 0,-1 1 187,-3 4 0,1-2 392,-6 7 1,-1-5 0,-4 4 0,-1 2 208,-4 2 0,0 3 1,-8 3-232,-2 5 0,-3-2 1,4 0-1,1 1-215,3-1 0,-2-5 0,2 4 0,-1-2-390,1 0 1,3 0 0,3-4 0,0-1 0,-1-1-659,-2-4 1,6 4 0,-4-3-721,3 2 0,2-2 0,0 0 211,0 1 0,2-5 1196,3-1 1,3-4 228,6-1 0,7-12 0,1-4 0</inkml:trace>
  <inkml:trace contextRef="#ctx0" brushRef="#br0" timeOffset="9535">2579 3796 6307,'14'-14'4319,"-6"6"1,-2 3-4077,-6 10 0,0 3 0,-1 6 0,-3 2 1,-2 2-661,-2 1 1,3 0-1,-3-5 58,2 1 0,-4-1 1,6 0-5270,1 1 4451,1-7 1,4-4 1145,2-8 1,4-11 0,7-7 0</inkml:trace>
  <inkml:trace contextRef="#ctx0" brushRef="#br0" timeOffset="9536">2693 3725 8355,'0'-14'0,"0"-1"0,-1 7 0,-4 3 0,5 4 0,0 1 0,1 1-656,9 4 1,-1 3 0,6 7 0</inkml:trace>
  <inkml:trace contextRef="#ctx0" brushRef="#br0" timeOffset="9537">2808 3796 12572,'-10'0'946,"1"0"0,4 7 0,-3 4 0,0 5-1028,0 3 1,5 0 0,-4-3-29,1 3 1,5-3-1,-4 3 1,3-3 115,2-2 0,0-4 1,2-2 72,3-2 1,-2 4 0,6-5-160,2-2 0,-3-2 1,2-1-1,1 0-243,2 0 0,1 0 1,0 0-1,-1-1 188,-3-4 1,-2 2-1,-5-7 238,2-1 0,-1-2 0,-4-1 0,0 0-455,0-1 1,0 1 0,0 0-2866,0-1 1370,0 7 1,7-3 1809,2 7 0,4-1 1,1 6-1,1 3 0,-1 2 1,-1 2-1,-2 1 1,-3 1 3083,-2 0 1,-1-6-2207,-5 6 0,0-5 0,0 4 0,0 2-1035,0 2 0,0-3-549,0-1 1,0 1 0,0 4-772,0 0 1,2-7 1467,2-7 1,4-2 0,7-7 0,-1-1-209,0 2 1,1-3 0,-1 6 1529,0 2 0,1-3 0,-1 1-340,0 2 0,1 1-87,-1 2 0,-6 6-422,-3 4 0,-4-2-928,-1 1 0,0-4 0,0 5-774,0 1 1,0 2-1,-1 1-1205,-4 0 0,3 1 2185,-3-1 0,10-6 0,3-2 0</inkml:trace>
  <inkml:trace contextRef="#ctx0" brushRef="#br0" timeOffset="9538">3495 3997 8355,'10'-13'2610,"-1"4"0,-5-4-2275,0 3 0,-8 4-540,-6 1 0,-1 5 1,0 5-1,3 5 57,1 2 0,-2 3 0,4-1 324,2 0 1,-3 1 0,1-1-1,2 0 157,1 1 0,2-1 1,0 0-1,0 1 47,0-1 0,0-5-124,0 1 0,-2-5 0,-2 3 0,-6 0 0,-3-2 0,-1 0 0,0-1 0,-1 0-1155,1 0 1,4 0 0,1-5-577,-2 0 0,3 0 1,-2 0 230,-1 0 0,-2-7 0,-1-1 0</inkml:trace>
  <inkml:trace contextRef="#ctx0" brushRef="#br0" timeOffset="11047">-773 5028 8345,'-10'0'1886,"1"0"1,4-4 0,-3-3-348,2-1 0,1 3-950,5-4 0,6 1 0,4-2 0,4 4-334,5 0 0,0 4 0,7-3 0,1 4-702,-2 1 0,1 1 0,1 2-178,-3 2 1,1 6 0,-6-1 0,-3 3 145,-5 1 0,1 0 0,-8 1 1,-1-1-1,-1 0 88,-2 1 1,-2-3 0,-2-1 441,-6-1 0,-7 0 0,-2 2 0,1-1 0,2-3 152,2-1 1,-1 2 0,1-4 0,1 0 259,4 1 1,-2-3 0,6 7 0,2 1-213,1 2 1,2 6-1,0 2 1,0-1-270,0 1 1,0 4-1,2-2 1,1-1-314,2-3 1,1 2 221,-1-2 0,-4 0 402,4-5 0,-10-4 1,-6-2-1,-6-2-29,-7-3 1,2-1 0,-1-2 0,1 0 0,1 0-1382,1 0 0,1-5-1341,4 0 0,7 7 1,2 6-1</inkml:trace>
  <inkml:trace contextRef="#ctx0" brushRef="#br0" timeOffset="11261">-329 5601 8355,'-6'-8'3276,"2"-3"1,-4 5 0,0-1-2905,1 1 0,2 1-2830,-5 5 0,7 7 1,-3 1-1</inkml:trace>
  <inkml:trace contextRef="#ctx0" brushRef="#br0" timeOffset="12213">573 5186 18701,'0'16'0,"-1"1"0,-2 4 0,-4 1 0,1 4 0,-2 1 5,0 1 1,3 1 0,-4-2-1,-3-1 1,1-4 0,0 0-1,3-1 1,0 0 0,2-4-1508,0-1 0,-4-2-596,5 1 1418,0-7 0,5-4 0,0-8 0,0-8 89,0-5 0,7-12 0,2-9 0,4-3 15,1-2 0,1 0 1,-3 1 820,-2 4 0,1 3 1,-5 6-1,1 2 527,-1 4 0,1 2 0,-4 7 1,3 1-1,1 2-181,-1 1 1,5 7-1,-1-2 1,4 4-41,5 1 0,-3 0 0,5 0 0,-2 0-368,0 0 1,5 4 0,-5 3-1,-2-1-123,-1 0 0,-6 4 1,-2-4-1,0 1 179,0-1 0,-5 0 0,2-1-74,-4 5 0,-6-2 1,-1 0-1,-4 0-47,-5 0 1,-1 0 0,-7 3-580,3-2 0,-1-1 0,3 3 0,-1-1 0,2-1 0,1 1 0,2 0 0,1 1 0,3 1 0,6 3 0,2-1 0,2 0-7233,0 1 7694,13-1 0,-2-6 0,13-2 0,1-1 0,2 0 0,2-2 0,-2-1 0,-3-2 0,3 0 532,-3 0 0,-4 0 1,0 0-1,-6-2 3142,-5-3 1,-2 2-2879,-7-6 1,-7 5-598,-2 0 0,1 4 0,-2 4 1,1 6-320,1 3 1,-3 3 0,4 1 0,1 2-6,0-1 1,1 2 0,5 0 0,0-3 0,1-1-55,4-2 0,3 1 0,8-3 0,2-1 63,1-1 1,5-7-1,-4 2 1,1-3 124,0-2 1,2-7 0,-3-2 0,-3-4 205,-1-1 1,-3-1-1,-2-1 1,-3-1 306,-2-2 0,-1-5 0,-5 3 0,0 0-348,0 1 1,-2 1 0,-1 3-383,-2-3 0,-4 8 0,2-4-972,0 2 1,2 6 0,-5-1-4845,-1 1 5294,-2 2 0,-1 12 0,0 1 1</inkml:trace>
  <inkml:trace contextRef="#ctx0" brushRef="#br0" timeOffset="12652">1490 5186 8355,'0'-10'1671,"0"1"0,0 7 0,0 4 0,0 9-238,0 6 1,-2 10-1,-2 1-1209,-6 3 1,-3 8 0,-1-4 0,0 1-1,-1 2-252,1-1 0,-5 0 0,0-6 0,1 1 0,4-3 1,3-5-823,1-4 1,7 0-709,-2-6 0,4 0 191,1 0 0,0-4 0,1-2 0,4-2 84,5-2 0,7-4 0,2-5 1175,-1-5 1,4-3 0,0-1 0</inkml:trace>
  <inkml:trace contextRef="#ctx0" brushRef="#br0" timeOffset="14426">1633 5587 9318,'15'-5'0,"-3"-1"0,-1-1 0,-3-1 0,0 2 0,-1-2 0,1 0 0,-2-3 0,2 0 2786,0 1 1,-5-2-2032,2 2 1,-3 2 0,-4-1 0,-3-1-382,-4 2 0,1 2 1,-2 4-1,-1-1-482,-2-2 1,-3 0 0,-1 7-134,-2 3 1,0 3-1,3 6 1,-2 0-83,-1 1 0,0 5 0,5 3 0,-1 0 79,1 1 1,0-1-1,1 2-258,3-1 1,4-7-1,6 3 116,0-5 1,2-2-1,2-3 1,6-5-1,3-4 194,1-1 1,2-1 0,1-4-1,3-3 273,-3 0 1,4-5 0,-2 4 0,-2-4 689,-1-1 0,-1 4 553,-1 0-757,0 7 1,-4 3 0,-2 10-220,-2 3 1,-1 1 0,-5 0-731,0 0 1,0 1 423,0-1 0,0 0-1996,0 1 0,0-6 0,1-1-527,4-1 0,-3-4 2328,3-8 1,-4-3-1,-1-6 1</inkml:trace>
  <inkml:trace contextRef="#ctx0" brushRef="#br0" timeOffset="14427">1848 5687 8355,'10'-8'5878,"-1"3"-4610,-6 4-1125,4 1 1,-7 1-1,0 4 166,0 5 0,-5-2-329,0 1 0,0-4 0,4 3 285,-4-2-5,3-1 0,-4-6 0,8-4 0,1-5-168,2-3 0,6-1 0,-2 0 0,4 1-179,1 4 1,1-4 0,-1 5 0,0 0 18,1 3 0,-1-1 0,2-1-1516,3-1 0,-1 5 0,4-3 1,-2 1-3112,-2 0 4482,-2 1 1,-2-3 0,1-1 0</inkml:trace>
  <inkml:trace contextRef="#ctx0" brushRef="#br0" timeOffset="14428">2192 5573 8355,'8'9'1191,"-3"1"0,-4-6 966,-1 6 0,0-5-1806,0 4 1,0-4 0,0 5-1,0 1 1,0 2-492,0 1 0,-5-5 1,1 1-1,-1 1 1,0 2-316,0 1 0,-1 0 1,3 1-2045,-2-1 1,0-4-433,5-1 2569,0-6 0,0 4 1</inkml:trace>
  <inkml:trace contextRef="#ctx0" brushRef="#br0" timeOffset="14429">2335 5444 8355,'0'-21'443,"0"5"1,0-5-1,0 7-1431,0 0 0,0-1 0,0 1 1</inkml:trace>
  <inkml:trace contextRef="#ctx0" brushRef="#br0" timeOffset="14430">2392 5401 8355,'0'8'1748,"0"-2"0,2-6 1,3 0-1,4 2-1364,4 2 0,6-2 0,2 3 0,1-2-354,4 2 1,-4-4-1,2 6 1,0-3-61,-2 1 0,3 0 0,-6-5 1,-3 2 42,-5 2-20,2-2 0,-6 6 1,2-3 65,-4 4 0,-10 4 319,-4 1 1,-1 2 0,-3 2 0,-3 2 0,0 1-413,1 0 1,5 4-1,0-2 1,-1-1-1,-1-2-264,-3 1 0,6-5 1,1 3-650,1-3 1,-2-2 0,4 1-1895,2-1 0,3-6 2005,5-3 0,3-7 1,6-6-1,0-6 758,1-2 0,4 0 1,0 2 77,-2-1 0,-1 1 0,-1 0 0,-1-1 8113,0 1-7218,-6 0 0,-2 12 0,-6 7-493,0 6 0,0 3-232,0 1 1,0-1-1,0 0-97,0 1 1,2-2 0,1-2-332,2-2 0,1-4 1,-1 3 89,5-2 1,2-1 0,4-5 27,3 0 1,-1 0-1,6-2 1,0-2 0,-2-4 21,-3 0 1,2-3 0,-2 6 318,-2 2 1,-5-4 447,-3 3 1,-6 0 0,2 9 0,-3 5 0,-7 4 0,-2 5 0,0 5-279,-5 3 0,0 2 0,-3 1 0,1 2-179,0 1 1,-1-4 0,3-7 0,0 0-367,3 1 0,4-7 1,-3-1-1,0-5 0,2-2 1,-2-2-1,2 2-1776,-1 0 0,-2-3 0,2 3-442,-1-2 1,4 6 1049,-6-3 0,0 4 0,-4 1 0</inkml:trace>
  <inkml:trace contextRef="#ctx0" brushRef="#br0" timeOffset="21778">444 7277 8355,'7'0'4140,"-7"0"-3593,0-6 0,-13 4 1,3-3-1,-2 4 1,-3 1-1,0 0 1,-3 1-1,-3 2 71,-1 2 1,-2 6 0,-4 1-423,-1 5 0,-5 1 0,1 5 0,1 4 1,2 4-1,3 2 0,1 1 0,4-1 0,1 2 1,6 0-1,2 0 0,5-2 534,2 2-970,1-4 0,6 2 0,4-7 0,5-4 0,2 0 1,3-1-1,-1 0-1115,0-4 1,2-3 733,3-4 1,-1 1-177,6-6 1,-5 4 0,3-4 0,0-2 0,-1-1 0,1-2-4222,1 0 4854,-6-6 0,4-2 0,-7-7 0</inkml:trace>
  <inkml:trace contextRef="#ctx0" brushRef="#br0" timeOffset="21049">-687 7879 8355,'6'0'1503,"-6"0"491,-8 0 0,0-2 1,-1-1-6697,-2-2 3350,-2 0 1,-1 12 0,-1 1 0</inkml:trace>
  <inkml:trace contextRef="#ctx0" brushRef="#br0" timeOffset="20634">-1045 7062 20940,'-7'15'0,"-1"-1"0,-1 0 0,-1 2 0,-2 3 0,-4 3 103,-3 1 0,0 2 0,4-4 0,1 0 1,1-1-1,2-2 0,3-2 0,2-2-208,2 0 1,3-4 0,1-1 0,0 3 0,1-1-1,4 0 1,5-2 414,3 3 1,1-4-1,2 1 1,1 1 0,4-2-41,1-4 0,2 3 0,5-3-616,-1 0 1,1-3 0,-2-1-244,-3 0 0,3 0 0,-5 0 0,2 0-140,0 0 1,-6 0 0,1 0 0,-3 0-486,-2 0-2624,-6 0 1789,-2 0 1,-7-1 1495,-4-4 1,-9-9-1,-9-9 1</inkml:trace>
  <inkml:trace contextRef="#ctx0" brushRef="#br0" timeOffset="21048">-802 7220 8355,'-1'16'0,"-4"1"1183,-5 2 0,-2 8 0,-3 0 0,1 7-214,0 2 1,-1 1 0,1 3 0,0-4 0,-1-1-1245,1-3 1,4 3 0,1-1 0,-1-4-872,2-5 1,2 2-1,6-3 1,-2 2-3254,-2-2 3868,2-4 0,-4 1 0,6 1 0</inkml:trace>
  <inkml:trace contextRef="#ctx0" brushRef="#br0" timeOffset="23797">588 7649 13719,'-10'-4'1582,"1"-1"0,-1 0-1257,-4 5 1,-1 0-1,3 2 1,0 2-246,3 6 0,1 3 0,-3 1 0,1 2 0,1 2 28,1 1 0,1 1 0,7-2 0,0 3-232,0 1 1,0-5 0,0 2 0,2-3-45,3-1 0,-2-3 1,7-1-1,1-3-130,1-1 1,3-2 0,1-5-1,1-2-16,2-3 0,0-3 0,-4-6 1,-1-2 372,0-3 1,-4 1-1,-2-4 1,-2 0 446,-3 0 1,-1 4 0,-2-3-619,0 1 1,0 9 0,0-4 0,0 3-435,0-1 0,-2 3-1368,-2 1 1,2 7-1,-3 2 875,4 8 1,1 5-1,0 1 1</inkml:trace>
  <inkml:trace contextRef="#ctx0" brushRef="#br0" timeOffset="23798">817 7721 8355,'0'14'2096,"0"1"0,0-6 0,0 1-13,0 1-2003,0 2 1,0 1 0,0 0-1,0 1-133,0-1 1,-2 0 0,-1 1 0,-3 1 0,-2 1-323,-3 2 1,-1 0-1,1-6-1874,2-3 1729,6 2 0,3-17 0,9 1 0,5-7 285,6-4 0,-3-4 0,7 0 1,0 2 447,-2 1 0,5 1 0,-3 1 1,1 1 762,-1 4 0,2-2 0,-7 6-191,-2 2 0,-1 1 0,-1 2-247,-1 0 1,-6 2-1,-3 2 1,-4 6-249,-1 3 0,0 1 1,-1 2-1,-2 1-218,-2 2 0,-5 1 1,4-6-1156,-2 0 1,0 1-1,-3-1-656,1 0 1,7-4 0,-3-2 498,-1-2 0,6-3 1,-2-8-1,4-6 1013,4-6 0,12-5 0,-1-7 1</inkml:trace>
  <inkml:trace contextRef="#ctx0" brushRef="#br0" timeOffset="23799">1232 7821 8355,'10'0'-1978,"-2"2"2922,-2 3 1,0-4 0,-2 6-1,0-1 1,0 4 0,-3 2-1,-1 3 1,0-1 0,0 0 917,0 1-1953,-6-1 1,-1 0-1,-4 1 1,3-1-816,2 0-1160,-5 1 1452,9-8 1,2-7 0,11-9 833,7-4 0,-2-1 0,4 0 0,0-1 127,-1 1 0,5 1 1,-5 2-1,0 3 1,0 2 169,0 3 1,0-4 0,-5 2 0,1 2 576,-1 2 0,-4 1-632,-1 0 0,-6 6 0,2 4 1,-3 2-329,-2 3 1,0-1 0,-2 0 0,-3 2-474,-4 3 1,1-3-1,0 3 1,0-3-2325,0-1 1,5-1 427,-2 0 0,5-6 1,5-3 1662,4-4 1,4-7 0,1-3 571,1-4 0,-1 3 0,0 1 0,1-1 0,-1 2 0,5-3 0,0 5 0,-1-1 266,-2 1 1,-2 1 1081,0 5 0,-4 0 1,-1 0-514,2 0 0,-3 0 0,2 0 0,1 0-680,2 0 0,6 0 1,0 0-1,-1 0-130,-3 0 0,5 0 0,0-1 0,1-4 31,0-5 1,-4 2 0,-6 0 130,-1 2 1,-5-4 0,3 4 0,-2-2-71,-3-3 1,-1 3 0,-4-2 188,-3-1 0,-3 5 1,-4 0-1,-1 1 0,0 0 37,-3 2 1,-3 1 0,2 4 0,-2 1-49,1 2 0,-3 6 1,2 0-1,2 5-210,1 3 1,2 2-1,1-4 1,2 2-86,1-1 0,7 3 1,-2-2-1,4 0-468,1 2 1,1-6-1,4 3 1,4-5-618,4-4 0,2-1 0,-1 2-351,0-6 1,7-2 0,3-2 0,3 0-9,1 0 0,1-1 1296,0-4 1,6-3 0,1-7 0</inkml:trace>
  <inkml:trace contextRef="#ctx0" brushRef="#br0" timeOffset="23800">2235 8022 8355,'8'-14'3933,"-2"-1"-2495,-6 1 0,-1 4-996,-4 1 1,2 6 0,-7-2 0,0 5-273,3 5 1,-6 1-1,3 5 131,-2-1 0,-3 4 0,1 5 0,0-1 6,-1-2 1,6-2-1,1 0 1,1 0-257,4 1 0,2-1 0,1 0-442,0 1 1,6-6-1,4-1-1087,2-1 0,7-3 1,0-4-1,1 0 84,0 0 1,-4-6 0,3-5 634,-3-7 0,5 2 0,1-4 0</inkml:trace>
  <inkml:trace contextRef="#ctx0" brushRef="#br0" timeOffset="23801">2378 7750 8355,'-8'-7'0,"-3"4"3465,6-6-744,-6 5-2383,9-2 0,2 6 0,10 0 1,4 2-250,5 2 0,-3 3 0,5 4 1,-2-3-172,0-2 0,5 4 1,-5-4-1,0 1 30,2-1 0,-5 3 1,3-4 262,-3-2 1,-2-1 0,1-2 125,-1 0 0,-6 6 0,-5 6 0,-6 3-8,-7 5 0,-2 3 0,-3-2 1,1 1-300,0 4 0,-1-1 0,1 1 1,0-4-146,-1-1 1,6-2 0,1-5 0,0 0-728,0 1 1,5-1 0,-4 0-872,1 1 0,4-6 0,-2 1-651,2 1 1,2-3 2210,0 2 1,6-1 0,2 5 0</inkml:trace>
  <inkml:trace contextRef="#ctx0" brushRef="#br0" timeOffset="24805">2865 8122 16669,'0'14'388,"0"1"0,-2-1-577,-2 0 0,0 1 0,-3-1 0,-1 0-1150,0 1 0,3-6-870,-5 1 0,6-2 0,-4 0 1796,1-8 1,9-13-1,6-9 1</inkml:trace>
  <inkml:trace contextRef="#ctx0" brushRef="#br0" timeOffset="24806">2922 7979 8355,'0'-14'1340,"0"-1"0,0 1-198,0 0 0,-4 4 0,-1 0 739,2-1-2660,1 5 0,2 1 1,2 10-962,2 5 1,0 2-1,4 3 1192,-2-1 1,3 0-1,-2 1 1,1-3-1,1-1 776,-1-1 1,3 0-1,-6 4 532,-2 0 1,1 1 0,-1-1 447,2 0 0,-1 0 0,-2 1 0,1-1-707,2 0 1,1 6 0,-3-1 0,2-2-475,-2-1 1,1-2-1,-1 1 1,1-1-166,0 0 0,-3-4 368,-1-1 1,0-7-1,2 0 1,1-7-1,3-3 1,2-3-1,3-2 916,2-1-1189,2-1 1,-1 1-1,2 0 1,1-1-1,2 3 1,-1 1-1,-2 3-2554,-2 1 0,2-2 1613,3 4 0,-5-1 1,2 2-1,-4 0-408,-1 0 0,-3 3 1224,1 1 0,-6 1 1,2 4 167,-3 5 0,-2-2 0,0 1 0,0 2 205,0 2 0,0-3 0,0-1-407,0 2 2675,6-4 0,2-1-1888,6-6 0,1 0 0,-1 0 0,0 0 0,1 0-578,-1 0 1,-4-5 0,-1-1-199,2-2 1,0 3-1,-1-4 83,-5-2 1,-4 3 0,-2 0 132,-4 1 1,-3-2 0,-6 4 0,-1 2 305,1 1 0,-5 2 1,-2 2-1,1 2 271,-1 6 1,2 3 0,4 3-164,1 3 0,1-3 0,2 4 1,3-1-1,2 2-159,3 1 0,1 1 0,4 2 0,1-3-132,2-1 1,11-2 0,-1-4 0,5-1-761,0 0 0,6-1 0,-2-3 1,3-6-1558,1-2 0,1-2 0,0 0 767,-1 0 1,1-13-1,0-3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13.162"/>
    </inkml:context>
    <inkml:brush xml:id="br0">
      <inkml:brushProperty name="width" value="0.09071" units="cm"/>
      <inkml:brushProperty name="height" value="0.09071" units="cm"/>
      <inkml:brushProperty name="color" value="#ED331F"/>
    </inkml:brush>
  </inkml:definitions>
  <inkml:trace contextRef="#ctx0" brushRef="#br0">-458 8752 8355,'-14'-8'4162,"4"-3"-3447,1 6 0,5-1 1,1 3-1,8 0 1,8 3-1,6 5 1,3 1-179,4 0 0,5 5 1,3-1-1,-2 1-720,-2-1 0,3 1 1,1-5-1,-2 1-633,-2-1 1,-2 3 0,1-4 166,0-2 0,-5-1 0,-2-2 0,-1 0-778,-4 0 1,-6 0-1,-1 0 597,1 0 0,-5-6 0,-1-4 0,-3-3 263,-2-1 567,-7-7 0,-1 5 0,-6-4 0</inkml:trace>
  <inkml:trace contextRef="#ctx0" brushRef="#br0" timeOffset="1913">-43 8652 11705,'-9'-5'0,"1"2"0,2 5 0,1 6 1731,-2 4 0,4 8 0,-5 0-1475,2 2 0,-5 2 0,1 5 166,-3 0 1,-1-1 0,-2 1-1,-1 0-342,-2-1 0,0 1 0,4 0 0,1-1 1,1-1-732,4-3 0,-4-2 0,5-4 1,0 1-431,3-2 0,4 1 0,1-1 0,0 3-815,0-3 0,0-6 1,1-3 1542,4-1 1,3-3 0,6-4 0</inkml:trace>
  <inkml:trace contextRef="#ctx0" brushRef="#br0" timeOffset="1915">101 9024 8355,'8'2'0,"-4"3"0,-2-2 1402,-2 7 1,0-6-1,-2 4 1,-1 0 0,-2 0-1001,2 3 0,-3-3 0,0 2 0,-1 1-992,1 2 1,-1 1 0,4 0 0,-2 1-1047,2-1 0,-3 0 0,1 1-2084,2-1 3655,1 0 1,-4-6 0,-2-1 0</inkml:trace>
  <inkml:trace contextRef="#ctx0" brushRef="#br0" timeOffset="1916">230 8910 8355,'-7'-14'3542,"4"1"-2461,-7 3 0,7-2-1681,-1 2 0,4 4 0,4 1 0,6 3-882,3 2 1,7 0 0,3 0 0</inkml:trace>
  <inkml:trace contextRef="#ctx0" brushRef="#br0" timeOffset="1917">516 8967 8355,'-6'8'0,"2"-1"0,-5-7 1361,-2 0 1,3 0 0,-2 0 0,-1 0-998,-2 0 0,-1 0 1,0 0-1,-1 0-378,1 0 0,5 1 100,-1 4 0,2 3 1,-1 6-1,4 0 0,3 1 177,2-1 1,0 0 0,0 2 0,0 2 0,0 1 1,5 0-1,1-5-81,2 1 0,-3-1-129,5 0 1,-7-4 39,2-1 1,-5-4-1,-5 3 1,-5-1-399,-3-4 0,4-2 1,-1-1-1,-1 0-811,-2 0 0,4 5 0,-1 0-2197,-1-2 0,6-1 2950,5-2 1,7 0 0,7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15.080"/>
    </inkml:context>
    <inkml:brush xml:id="br0">
      <inkml:brushProperty name="width" value="0.09071" units="cm"/>
      <inkml:brushProperty name="height" value="0.09071" units="cm"/>
      <inkml:brushProperty name="color" value="#ED331F"/>
    </inkml:brush>
  </inkml:definitions>
  <inkml:trace contextRef="#ctx0" brushRef="#br0">745 9139 8355,'13'-9'1894,"-4"-1"-383,4 0 1,-11-4-333,3 0 1,-5 6-933,-5 3 0,-3-1 0,-6 1 1,-1 2-315,1 1 0,0 9 1,-1 0-50,1 1 0,4 5 0,2-3 0,2 2 12,3 3 1,1-1 0,2 0 0,0 2 167,0 3 1,7-3 0,2 3-17,4-3 0,-4-1 1,-1-1-1,0-1 119,0-4 1,-4-1-47,0-3 0,-4-3 0,-4 4-151,-6 0 0,-3-4 1,-1 4-1535,0 1 0,-1-6-2334,1 4 3041,6-3 1,8-4 339,10-3 1,9-3-1,3-6 1</inkml:trace>
  <inkml:trace contextRef="#ctx0" brushRef="#br0" timeOffset="1">974 9168 8355,'15'-7'3673,"-1"-1"-2480,-6 0 0,-2 4-812,-6 8 1,-1 4-1,-4 8 1,-3 2-211,0 1 0,-3 2 0,5-4 0,-1 2-145,1-1 0,1-2 0,5-2-246,0 0 0,0-4-462,0-1 0,2-1 283,2 2 1,4-4 0,7-6 0,-1-1-147,0-4 0,1 2 0,1-7 1,1-1 217,2-2 1,2-1 0,-4 0 0,2-1 0,-1 3 300,-2 2 1,-2-3 0,1 5 3103,-1 0-669,0 2-2012,-6 6 0,-1 6 0,-7 4 0,-2 3-423,-3 1 1,2 0 0,-5 1 0,2-1-173,2 0 1,3 1-1,1-1-1061,0 0 0,0 1 0,0-1 167,0 0 0,0-4 1,1-2-1,4-2 1,5-3 883,3-1 0,2-2 0,3 0 1,1-2 207,-1-3 0,2 4 0,1-4 0,0 4 275,-1 1 1,-1 0 0,-4 0 0,-1 0 0,0 0 0,1 0 0,-1 0 0,0 0 1821,1 0 1,4-7-1869,0-2 0,0 1 1,-5-2-285,1-1 0,-1 3 1,0-2 385,1-1 1,-6 0 0,-1 0 0,-2 2 242,-2-3 0,-9 0 1,-5-1-259,-2 3 0,-3 2 1,1 5-1,0-2-54,-1 2 0,1 3 0,0 5 0,-1 5-108,1 2 0,0 4 0,-1 3 0,1 4 91,0-1 1,-1 5 0,1-5 0,1 0-80,4-2 0,2 0 1,7-1-1,0-1-667,0-2 0,0-2 0,2-1-536,3-4 1,3 3 0,6-8 0,2 1-114,3 1 1,2-4-1,4 3 1,-1-4 72,2-1 0,7-6 0,4-2 1</inkml:trace>
  <inkml:trace contextRef="#ctx0" brushRef="#br0" timeOffset="383">2550 9383 7700,'-13'-10'770,"4"0"1,1 6-1,3-4 1,-5 0 0,-2 1-1,-3 1 1,-1 3-149,-3 1 1,3 2-1,-3 0 1,3 0-486,2 0 0,0 0 0,-1 2-141,1 3 1,1 3-1,4 6 1,4 0 79,3 1 1,2 4-1,0 1 1,2 1 10,3 0 0,1-2 0,5-3 44,-1 3 1,-2-3-1,1 3-202,-4-3 1,-3-2 136,-2 0 1,-2-4 0,-3-2-123,-4-2 0,-4 1 0,-1-4 0,-1 2-757,1-2 1,5 0 0,-1 0-2201,-1 2 1,6 0 2366,5-5 1,8-7 0,10-2 0,4-4 645,5-1 0,-2-1 0,10 1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16.265"/>
    </inkml:context>
    <inkml:brush xml:id="br0">
      <inkml:brushProperty name="width" value="0.09071" units="cm"/>
      <inkml:brushProperty name="height" value="0.09071" units="cm"/>
      <inkml:brushProperty name="color" value="#ED331F"/>
    </inkml:brush>
  </inkml:definitions>
  <inkml:trace contextRef="#ctx0" brushRef="#br0">58 0 8355,'8'2'1258,"-3"3"0,-5-2 1,-4 7-1,-2 1 0,-2 1-925,-3 3 1,5-1 0,-1 0-289,1 1 1,4-1 0,-2 0 0,0 1 0,1-1-79,-2 0 1,1 1-59,4-1 0,4-4 0,3-2 0,1-2 0,3-3-222,2-1 0,1-2 0,0-2 1,1-1 16,-1-2 0,5-11 1,2 2-1,-1-2 318,1 0 1,-2 2-1,-5-1 1,1 1 448,-1 0 0,-1 4 0,-2 2 1,-3 3 1600,-2 7-2331,-1 4 0,-5 9 1,-2-1-1,-1 0 0,-1 1-4032,0-1 2933,3 0 521,1-6 1,6-3 0,2-10-1,2-4 364,-1-4 0,1 3 473,4 1 0,0 1 188,1-2 0,-6 4 0,-1 8 0,0 2 88,0 6 1,-5-2 0,2 3 0,-3 3 1033,-2 4 0,0 3 0,0-4 0,0 4-893,0 1 0,-7-3 0,-1 5 0,-1 0-386,-1-2 1,1 4-1,-6-7 1,1 0-127,0 2 0,-1-6 0,3 5 0,1-5-191,1 0 0,5-6-196,-4 1 0,5-9 0,0-2 0,2-10-152,2-7 0,6-9 1,4 0 521,3-5 0,1-1 1,0 4-1,2 1 382,3-1 1,-3 2 0,3 1-1,-3 4 1,-1 3 151,-1 6 1,0-1-1,1 6 1,-1 0 289,0 3 0,1 4 1,-1 1-1,0 0-522,1 0 1,0 0 0,1 1-1,0 4-93,-3 5 1,-3-2-1,1 1 1,-3 2 333,-2 2 1,-3 0-265,-8-4 0,-4 2 0,-9-4 1,-2 1-173,-3 3 0,6-5 0,-4 1-979,1-1 0,8-4 0,-2 4-5828,1 0 6196,7-4 1,6 4-1,8-6 1</inkml:trace>
  <inkml:trace contextRef="#ctx0" brushRef="#br0" timeOffset="1221">846 215 8355,'-5'10'1339,"0"-1"0,-4 1 0,4 4-544,2 1 1,-5 4-1,0 1 1,-2 3-273,1 2 0,4 2 1,-5 2-1,1 0 0,-1-2-308,1-4 0,1 3-215,-2-7 1,-1 0-1,5-5 1,-1 1-754,1-1 1,0-4-458,1-1 1,3-7 828,-3-2 1,10-13-1,5-11 1,1-5-60,-2-4 1,9-2 0,-4-5-1,2 4 254,0 1 1,3 1 0,0 7-1,-1 3 492,-2 5 0,-2 3 0,0 4 1,1 2 676,-1 5 1,0-1 0,1 1-316,-1 2 1,0 8-369,1 4 0,-7 4 0,-4 1-134,-2 1 0,-2-1 0,0 0 0,-2 1-177,-2-1 1,-4-5 0,-7 1 0,1 1-1,0 0-462,-1-1 1,1 3 0,0-5 0,-1 1-2691,1 1 1,6-6 1945,3 6 0,5-7 0,7 2 1196,7-3 1,7-7-1,7-2 1,1-1 20,0-3 0,4 0 0,-1 0 0,-4 1 0,-2-1 0,-9 0 0,3 0 838,-5 1 1,-7 6 0,-1-4 0,-2 0 783,-1 0-1180,1 5 1,-6-4 0,-3 9 0,-2 4 0,0 7 0,-2 4 0,1 3 0,1-1 0,3 0 0,1 0 0,2 0-1105,0 0 498,0 0 1,7-6-1,0-2 1,3-3 0,0-2-482,1-2 0,-3-3 821,1-1 0,-1-6 0,3-2 0,-3-2 0,0 1 0,-1-2 0,1-2 1,-2-1-281,0-1 1,-1 6-1152,-5-1 0,0 1-1103,0-6 1,6 2 2004,4 4 1,3 3 0,1 6 352,0 0 0,1 1 667,-1 4 1,-1 3 1623,-4 6 0,-2 1-1165,-7-1 1,-2-1 0,-1-2-711,-2-2 1,-4 1-633,4 4 0,-2-6 1,4-2-59,-2 1 1,2-7-1,6 0 1,4-8 0,1-5-1,3-1 1,2 0-1114,1-1 0,0 1 1,1 0-1,-1-2 881,0-3 1,1-4-1,-1-5 1</inkml:trace>
  <inkml:trace contextRef="#ctx0" brushRef="#br0" timeOffset="1222">1519 158 12120,'-6'8'1612,"6"-2"1,9-1-1374,9 0 0,-3 1 0,6-1 0,0 3-420,3 0 1,-2 0 0,0-3-1,1 3 20,-1 0 0,-5 0 0,2-5 0,-3 3 29,-1 2 1,-6-3 0,-1 4 335,-1 3 1,-4 0 0,-8 3 0,-5 1 449,-2 3 1,-3-3 0,1 4-1,0-1-614,-1 0 1,3 2 0,1-3 80,1 1 1,7 0-1,-4-5-1098,1 0 1,3-4 0,-5 0 0,0-1-1,0 1-2321,-3-1 1,-2-6 2983,-1 2 1,-7-3 0,-1-2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19.690"/>
    </inkml:context>
    <inkml:brush xml:id="br0">
      <inkml:brushProperty name="width" value="0.09071" units="cm"/>
      <inkml:brushProperty name="height" value="0.09071" units="cm"/>
      <inkml:brushProperty name="color" value="#ED331F"/>
    </inkml:brush>
  </inkml:definitions>
  <inkml:trace contextRef="#ctx0" brushRef="#br0">0 72 8355,'13'-14'1513,"-4"-1"1,-2 1 1736,-7 0 1,1 6-3139,4 3 0,3 3 0,8 4 0,1 1 1,4 2-1027,1-2 1,2 3 0,7-1 0,0 0-51,3 1 1,-1 2-820,-4 7 1,-1-1-1,1 0 1</inkml:trace>
  <inkml:trace contextRef="#ctx0" brushRef="#br0" timeOffset="166">516 530 15143,'-19'5'0,"-1"0"0,3-2 0,1-1 0,5-2-2353,6 0 1,13-7 0,14-1 0</inkml:trace>
  <inkml:trace contextRef="#ctx0" brushRef="#br0" timeOffset="744">1375 186 10913,'-8'2'1384,"3"3"1,2 4 0,0 10 0,-3 4-912,-2-1 1,3 5 0,-5-3-305,-1 3 1,-2 6 0,-2 2 0,-3 0 0,-3 0-205,-1-3 1,5-1 0,-4-3 0,2 1 0,0-2-227,1-3 1,9-4-1429,4-5 1370,-3-7 1,8-5 0,2-13 0,9-9 0,8-8-119,3-6 1,2-4 0,5-7 318,-1-4 0,1 3 1,-2-2-1,-2 4 338,-1 4 0,-1 0 1,0 7-1,-2 3 24,0 4 1,-5 12-1,3 0 289,-3 5 1,-2 3 0,0 5 0,1 0-199,-1 0 1,-4 7 0,-1 2 0,2 4-209,2 1 0,0 1 0,-2 1-6,-2 3 1,-5-2 0,0 6 0,-2-1-1,-2 0 96,0 4 0,-5 1 0,-3 3-181,-5 3 1,2-1 0,-8 5 0,2-2-450,-2-3 0,4-2 0,-1-2 0,5 1 0,2-2-730,1-3 0,1-2 1,7-4-4865,0 1 5353,0 0 0,-6-11 0,-2-2 1</inkml:trace>
  <inkml:trace contextRef="#ctx0" brushRef="#br0" timeOffset="1753">1389 487 8355,'-1'-13'5758,"-2"2"-2588,-2 2-2174,0-1-984,5 2 1,6 2 0,4 6 0,3 0-506,1 0 1,0 5-1,2 1 1,2 2-713,1 3 0,2-3 0,-4 0 0,2-2-3573,-1-2 4521,-2-3 0,4-1 0,3 0 0</inkml:trace>
  <inkml:trace contextRef="#ctx0" brushRef="#br0" timeOffset="1754">1747 430 8355,'8'9'1374,"-3"1"1,-3-5 0,-2 4 0,1 2-691,4 2 0,-3 2 1,4 0-1,-1 3-381,0 1 0,4 7 0,-4-4 1,-2 2-163,-1 0 1,-2-2 0,0 3-111,0-1 0,0-6 0,0 2 0,0-1 440,0 1-906,0-1 1,0-13 519,0-6 0,11-11 1,3-10-1,2-1 1,2-5-1,1-2 126,5 1 0,1-9-550,-1 8 1,3-1-1,-3 5 1,3 1-497,2-2 1,-6 6 0,0 0-1,-1 5-679,0 0 1,-4 7-1,1 4 1,-5 0 910,-4 0 1,3 2 0,-6-4 0</inkml:trace>
  <inkml:trace contextRef="#ctx0" brushRef="#br0" timeOffset="1755">2421 530 8355,'8'7'7582,"-2"-6"-6816,-6 6 1,0-9-447,0-3 0,-2 4-125,-2-4 0,0-2 0,-5 3-135,-2 0 1,-4 3-1,-2 2 1,-4 4-79,-1 5 1,3 3-1,-5 1 1,0 2 0,0 3-7,0 5 1,7 1-1,-2 1-664,3-2 0,3-7 1,4 2-1,4-3 164,3-2 1,4-1 0,3-3 0,6-6-211,6-2 0,1-2 0,6-2 0,-1-2 484,0-6 0,4-3 1,-5-1-1,0 0 246,-3-1 0,2 3 1,-3 1-1,-4 3 2254,-3 1-162,-1 2-1416,-2 5 0,-2 7 1,-6 4-1,-2 5-311,-2 3 1,0 0 0,-3-5-689,0 1 0,1-1 0,3 0 0,-2 1 0,2-1-349,1 0 1,2 1-1,0-1 1,0 0-1332,0 1 1,0-7-1,0-2 1</inkml:trace>
  <inkml:trace contextRef="#ctx0" brushRef="#br0" timeOffset="2198">2922 516 10105,'-10'0'4252,"1"0"-3473,-2 0 0,-2 0 1,-1 0-510,-1 0 1,-1 0 0,-1 1 0,-2 3-1,0 2-90,-2 2 0,5-3 0,-3 3 0,3 0-181,2 0 0,1-4 0,2 4 0,3 0-96,2 0 0,1 3 0,5 7 0,0 3 101,0 1 1,6 0 0,4 4 0,3-4 28,1-1 0,0 4 1,0-3-1,1 1 182,-1-4 0,-1-3-25,-4-2 1,-2-4 41,-7-1 1,-2-4 0,-3 3-442,-4-2 0,-5-1 0,-4-5 0,-1 0 0,1 0-296,3 0 1,5 2-3560,0 2 0,4-2 2082,1 3 1,7-5 1941,12-5 1,7-3-1,1-6 1</inkml:trace>
  <inkml:trace contextRef="#ctx0" brushRef="#br0" timeOffset="2935">3080 731 8355,'8'-15'1631,"-2"1"1,-6 5 553,0-1 1,0 5-1386,0-4 0,-2 1-522,-2-2 1,0 4-1,-5 6 1,-2 1-1,-2 4-214,-1 5 1,-6 7-1,1 2 1,2-1 133,1-2 0,2 3 0,-1 2 0,3-1-157,2 1 0,-1 3 0,6-5 1,2-2-355,1-1 0,2 3 1,2 0-1,1-1-582,2-2 1,6-3 0,-1-2-1,2-3 423,3-2 0,1-1 0,3-5-809,5 0 0,-2-6 1,0-4-1,-1-3 0,-2-3 827,2-3 1,1-3 0,7-7 0</inkml:trace>
  <inkml:trace contextRef="#ctx0" brushRef="#br0" timeOffset="2936">3266 802 8355,'0'-8'2840,"0"2"0,0 8-2657,0 2 1,-5 4 0,-1 8 0,-1 2 14,1 1 1,-4 2-1,4-4-19,-2 2 0,5 0 0,-2-4 1,3-1-1,2 0-1707,0 1 1217,7-7 1,1-2 0,6-6 0,0 0-74,1 0 0,-1 0 0,2-2 1,2-2-1,1-6 108,-2-3 0,1-1 1,-1 0 178,2-1 0,0 1 1,-6 0-1,-2 1 2088,-1 3-1056,-7-2 1,3 12 0,-6 0-1,-1 8 1,-2 4-588,-2 3 1,-5-1-1,5 0-600,2 1 0,2-1 0,1 0 0,0 1-3132,0-1 0,1-6 2243,4-3 0,3 3 0,6 0 1</inkml:trace>
  <inkml:trace contextRef="#ctx0" brushRef="#br0" timeOffset="3241">3753 673 8355,'1'-12'1812,"4"2"0,-3-3 714,2 4-2032,-2 3 1,-4 6-1,-1 11 1,-3 6-191,-2 7 1,-2 3-1,-4 2 1,0-1-128,-1 1 0,1 0 0,0-1 0,-1-1-382,1-3 1,0 2-1,1-6-143,4 3 1,-3-6 0,8 2 0,0-3-1,1-1 1,0-1-1066,-2 0 1,1-4 0,5-2 358,4-2 0,-2-1 146,7-5 0,-1-7 0,6-1 0</inkml:trace>
  <inkml:trace contextRef="#ctx0" brushRef="#br0" timeOffset="3745">3996 946 11294,'0'-10'1362,"0"0"1,0 1-1253,0-5 0,0 4 0,-1 2-6,-4 2 0,2-4-21,-7 5 1,1-4 0,-6 4-41,1 2 1,4 1 0,1 4 0,-2 3-74,-2 4 0,-1 4 0,-1 1 0,1 1 0,1-1 28,4 0 1,-2 1-1,6-1 1,0 0-329,-1 1 0,4-1 0,-3 0-285,4 1 0,1-1 0,1-1 298,4-4 0,-2-3 0,7-6 0,1 0 50,2 0 0,1 0 0,0 0 1,1-1 10,-1-4 1,0-1-1,1-5 1,-1 1 265,0-1 1,-4 5 1678,-1 1 0,-1 2 738,2-2-2174,-4 10 0,-6-9 0,0 14-61,0 1 1,0-3 0,-1 2 0,-3 1-2483,0 1 244,-1 3 0,5-1 1152,0 0 1,2-6 0,1-4-1,3-8 593,2-5 301,2-4 0,10-1 0,3-1 0</inkml:trace>
  <inkml:trace contextRef="#ctx0" brushRef="#br0" timeOffset="4129">4139 1032 8355,'10'4'-2163,"-2"3"2495,-2 1 1,-1-4 3177,-5 6 1,0-5-3315,0 4 1,-1-1 0,-3 3 0,-2-3-320,-2-1 0,3 2 1,-3-2-1,0-1-303,0 0 33,5-1 0,-3-6 580,6-4 1,6-2 0,4-4 0,4 2 77,5-2 1,-3 3 0,5 0-1,-2 1 1,2 4 0,1 0 0,2 0 296,-2-2 0,3-1-651,-5 1 0,-1 3 0,-5-3-1828,0 4 0,1 1 0,-3 1 680,-2 4 1,-4-3 0,-6 4 0</inkml:trace>
  <inkml:trace contextRef="#ctx0" brushRef="#br0" timeOffset="4972">115 1862 9004,'8'0'970,"-8"-6"1,-8 4-1,-7-2 0,1 2 1,0 2-1,-1 2 1,-1 2-1,-3 7-788,-5 7 1,-7 4 0,-3 7-1,2 1 1,1 4 0,-1 2-1,-2 2 1,4 1 0,5 0-1,6 3 1,3 1 0,1-2-1,3-1 1,2-4 0,5-1-1017,4-3 0,2-1 539,4-3 0,0-4 1,7-3-1,4-4 0,2-4 1,3-2-1,1-3 0,2-3 352,0-4 1,-7-1-1,2-1 1,-3-4-1,-2-4 1,-1-4 0,-2-2-1,-3 1 1,-1 0-1,-4-1 1,-2 1 0,-1 0 1762,0 0 0,-6-6 1,-2 1-1628,0 2 1,-5 2 0,4 4 0,-2 2-954,1-2 0,-3 4-1564,4 3 0,3 4 1,1 4 277,3 6 0,2 3 0,0 1 1</inkml:trace>
  <inkml:trace contextRef="#ctx0" brushRef="#br0" timeOffset="5185">229 2607 8355,'8'14'3276,"-1"-6"1,-9-1 0,-3-7-1356,-4 0 1,1 0-2150,-2 0 1,5 0-2231,-4 0 0,-1 0 1,-4 0-1</inkml:trace>
  <inkml:trace contextRef="#ctx0" brushRef="#br0" timeOffset="7137">1461 2134 8355,'-2'-12'2766,"-1"1"-2228,-2 1 0,-6 0 0,2-2 0,-2 1 1,0 1-1,1 0 0,-1 3 353,-2 2 0,-6-2 0,-2 3-1000,-1 0 1,0 3-1,-4 1 1,4 1-49,1 4 0,-3-2 0,5 7 1,3 1-1,4 2 0,4 3 1,1 3-1,4 3 140,2 0 0,2 7 0,4-2 0,6 5 0,5 0 0,3-2 0,-1-1 1,-1-1-1,1 1 0,1-2 0,-2-3 0,-1-3 865,-2-1 1,-4-4-733,0 3 0,-7-8 0,2-1 119,-4 1 1,-1 2 0,-1 1-40,-4 0 0,-8 1 0,-8-1 1,-1-1-13,-3-4 0,2 4 0,1-3-753,1 2 0,-3-4 0,5-1 0,2-3-2042,1 1 0,6 0 841,1-5 0,7-6 0,2-4 1465,8-3 1,5-7 0,1-3 0</inkml:trace>
  <inkml:trace contextRef="#ctx0" brushRef="#br0" timeOffset="8459">1533 2292 15698,'14'0'0,"2"0"0,1 0 0,4 0 0,1 0 0,2 0 0,0 2 282,0 2 0,0-2 0,3 3-961,-3-4 1,1-1 0,-6 0 0,-1 0 0,-2 0 0,-2 0-938,0 0 0,-6-6 0,-3-4 1,-3-2 1522,-2-3 0,-5 1 1,-1 0 92,-2-1 0,4 1 0,-2 0 0,0-1 0,3 7 1432,-7 4 0,5 4 0,-4 4 1,-2 6-279,-2 3 0,0 6 0,2 1 0,1 3-602,-1 2 1,-6 7 0,-2 1 0,1-1-290,2-1 1,2-3-1,0 1 1,-1-1-352,1 1 1,4-5-1,2 0 1,0 0-1084,0-2 0,5 0 0,-1-4-671,2 1 1,4-2 0,2-7 898,6-5 0,3-4 1,1-2-1,2-4 491,3-5 452,-3-2 0,5-9 0,-7-1 0</inkml:trace>
  <inkml:trace contextRef="#ctx0" brushRef="#br0" timeOffset="8460">1891 2507 8953,'9'0'4889,"1"0"-4523,-7 0 1,5 0-1,-3 0 1,4 0-215,4 0 0,1 0 0,2-2 0,2-1-172,1-2 1,0-1-1,-5 3-89,1-2 0,-6-5 1,-1 4 171,-2-2 1,4 3 29,-5-4 1,-2 1 0,-6-3 0,-4 3-73,-1 1 1,-1 1 0,-5 3 0,-1-2 78,1 2 0,0 1 0,-1 2 0,1 2 0,0 3 0,-2 4 0,-2 4 0,-1 3 0,2 1 0,1 4 0,1 1 0,1 2 487,0-2 0,4 5 1,2-4-1,2-1-897,3-3 1,1 2 0,2-2 0,0-2 0,0-1-897,0-1 1,2-3 323,2-2 1,4 1 0,7-6 0,-1-2 0,0-1 0,2-2-614,3 0 0,-3-7 0,5-2 1443,0-4 1,1-8-1,7-1 1</inkml:trace>
  <inkml:trace contextRef="#ctx0" brushRef="#br0" timeOffset="8461">2206 2578 8355,'0'15'1664,"-2"-7"1,-1-2-946,-2 0 1,-4-2 0,2 5-521,-1 2 0,0 2 0,-3 1 0,2 1-249,-2-1 0,-1 5 1,1 0-1,3-1-228,2-2 0,-4-7 1,6 1-480,1 1 0,3-5 1,3-3 809,1-6 1,8-5 0,-1-6 0,5 0 453,3-1 1,0-2-1,-3 1 1,1 3-269,2 0 0,0 2 0,-4 0 0,-1 3 129,0 2 1,1 1 0,-1 5-140,0 0 1,-6 2 0,-3 2 2,-3 6 0,-2 3 0,0 3-169,0 3 1,-2-8 0,-1 3 0,-3-1-691,-2 0 1,4-4-341,0 1 0,4-7 677,4 2 0,6-5 0,8-5 0,1-5 251,-2-2 1,5-3 0,1 1-1,1 0 368,-1-1 0,0 1 0,2 1 1,-3 2 283,-1 2 1,-2 5 0,-4 0 0,-1 2 1291,0 2-1130,1 0 1,-3 2-537,-2 2 0,-4 4 1,-7 7-1,-3-1-423,0 0 1,-7 2-1,1 2 1,-1 1-760,1-2 0,-1 4 1,6-2-1,2 0 1,2 0-6296,1 0 6600,0-6 1,6 0 0,2-5 0</inkml:trace>
  <inkml:trace contextRef="#ctx0" brushRef="#br0" timeOffset="8833">3395 2750 8355,'0'-8'3317,"0"-4"1,-2 5-2365,-3-2 0,-3 2 1,-6 7-494,0 0 0,-2 0 1,-2 0-363,-1 0 1,-5 11-1,4 4 1,-1 2-115,0 4 0,-3-3 0,5 4 0,2-2-94,1-2 0,3 3 0,2-2 0,3-2 0,2-1-380,2-1 0,3 4 1,2 0-1,4-2-306,5-1 0,3-3 0,1-2 1,0-3-605,1-2 0,8 4 0,3-5 0,-1-4 132,2-4 1,0-5 1267,2-6 0,0-1 0,-1 1 0</inkml:trace>
  <inkml:trace contextRef="#ctx0" brushRef="#br0" timeOffset="9643">3466 2951 11484,'15'0'1579,"-1"0"0,0 0-1457,1 0 0,4-5 0,0 0 0,0 1 0,0-1-172,0 0 1,5-1-1,-5 2 1,-3-2 37,-5-2 0,2 3 88,-4-4 1,-2-1 218,-2-4 1,-4 0-331,-1-1 0,-6 3 71,-4 2 1,-3 4 0,-1 6 0,0 0 140,-1 0 0,1 1 1,-2 2-1,-1 5-100,-2 5 0,-2-2 1,3 10-1,-1-2 0,2 2 1,1-1-1,3 3 0,4-3 1,2 1-1,3-3 0,-1-3 1,2 0-1,3-1 0,4 0 1,6-1-2971,3-3 2276,1-4 0,0-6 1,1 0-1,1 0 1,1-2-1,2-2 1,0-6-3855,2-3 4165,-5-7 306,4 4 0,1-11 0,1 4 0</inkml:trace>
  <inkml:trace contextRef="#ctx0" brushRef="#br0" timeOffset="9644">3939 2765 8355,'10'0'1555,"-1"0"1844,-6 0-2921,4 0 1,-7 6 0,0 4 0,0 2 0,0 3-1,-2 1 1,-1 1 77,-2 2 1,-6 2-531,1-2 0,2-2 1,0 6-582,2-3 0,-3 1 0,2-3-377,-1 1 1,5 0 0,-3-5-1,1 0 1,0 1-714,2-1 0,3-6-442,5-3 1982,3-10 0,12-9 0,3-9 1</inkml:trace>
  <inkml:trace contextRef="#ctx0" brushRef="#br0" timeOffset="9645">4154 2865 8355,'13'-14'-268,"-2"1"2080,-2 3 0,-4-1 1097,5 6-1902,-7 1 0,-3 15 0,-10 5-644,-3 4 0,-1 4 0,1 5 0,2 0-773,2-1 1,1 1 0,-2-1 0,5 1-1,4-2-920,1-3 0,0 3 0,0-5 0,0 1-2311,0-4 3053,0 3 0,-7-6 0,0 5 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19.421"/>
    </inkml:context>
    <inkml:brush xml:id="br0">
      <inkml:brushProperty name="width" value="0.09071" units="cm"/>
      <inkml:brushProperty name="height" value="0.09071" units="cm"/>
      <inkml:brushProperty name="color" value="#ED331F"/>
    </inkml:brush>
  </inkml:definitions>
  <inkml:trace contextRef="#ctx0" brushRef="#br0">72 29 8355,'-2'-8'1508,"-3"3"0,-4 5 1,-4 5-1,-1 6 1,-2 5-571,-3 3 0,1 7 0,-6-3 0,-1 4 0,-1 1 0,3-3-1116,3-1 1,0-7-1,2 2-224,5-3 1,1-6 0,7-4-106,2-4 1,9-1 0,7-10 401,4-2 0,7 3 0,-3 0 1,1 0-1,4 2-70,1-1 1,1 2-1,-1 7 14,-3 3 0,2 3 1,-7 6-1,0 0 236,2 1 1,-10 1 0,3 1-1,-3 4 1,-3-1 74,-3 1 1,-3 0 0,-2-4 0,0 2 364,0-1 1,-7 3-1,-2-2 1,-6-2-351,-4-1 0,3-6 0,-4-1 1,1 1-325,-1-2 1,0 3 0,2-6 0,-1-2-689,2-2 0,1-1 1,1 0-809,1 0 1,0-1-223,-1-4 1,8-4-1,2-11 1268,3-3 0,2-11 0,0-2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29.737"/>
    </inkml:context>
    <inkml:brush xml:id="br0">
      <inkml:brushProperty name="width" value="0.09071" units="cm"/>
      <inkml:brushProperty name="height" value="0.09071" units="cm"/>
      <inkml:brushProperty name="color" value="#ED331F"/>
    </inkml:brush>
  </inkml:definitions>
  <inkml:trace contextRef="#ctx0" brushRef="#br0">229 1 13025,'-12'1'0,"0"4"446,3 5 0,-1 4 0,-4 5 0,0 5 0,-1 3 0,1 3 0,0 2 0,-1 1 0,1-1-295,0-2 0,1-1 1,2-2-1,3-1-821,2-3 1,-4-3 0,4 2 0,-1-1-1107,1-4 1,1-1-2329,5-2 3315,0 1 0,6-9 789,4-6 0,9-13 0,3-9 0</inkml:trace>
  <inkml:trace contextRef="#ctx0" brushRef="#br0" timeOffset="1440">473 344 8355,'8'0'2190,"-2"-1"2031,-6-4-3772,0-3 1,0-6 262,0-1-365,0 7 0,-1-3-348,-4 7 1,2-1 0,-7 5 0,-1 0-120,-2 0 0,-1 1 0,-2 4 0,-2 5 0,-1 2-74,2 3 0,1 4 1,3 2-1,2-1-524,1 1 1,7-2 0,-1-5-788,2 1 1,4-3 1141,2-2 0,4-4 0,7-6 0,-1-1 156,0-4 1,5-3 0,0-6 0,-1-1 86,-2 1 0,-2 1 0,0 2 1,1 3 890,-1 2 0,-6-1 413,-3 3 1,-2 2 0,0-1-666,2 6 0,0 0 0,-7 7 0,-1 1-447,-2 2 1,0 1 0,5 0-292,0 1 1,0-1-3184,0 0 1,2-1 2852,3-3 1,9-4-1,8-6 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31.178"/>
    </inkml:context>
    <inkml:brush xml:id="br0">
      <inkml:brushProperty name="width" value="0.09071" units="cm"/>
      <inkml:brushProperty name="height" value="0.09071" units="cm"/>
      <inkml:brushProperty name="color" value="#ED331F"/>
    </inkml:brush>
  </inkml:definitions>
  <inkml:trace contextRef="#ctx0" brushRef="#br0">373 173 8355,'-1'9'-2048,"-2"1"3085,-2 1 0,-2-3 0,4 1 560,-2 3-1608,1-6 1,5 5 0,4-6-80,5-2 0,2-1 0,3-4 1,-1-1-210,0-2 1,5-6 0,0 3 0,-1-2 246,-2 1 0,-2-1 0,1-2 0,-1 0 1059,0 3 0,-6 4 1,-1-3-456,-1 2 1,-5 7-1,4 9 1,-5 3-209,-5 1 0,-2 5 0,-8 2 1,1 1-91,0 4 0,-2 1 0,-2 1 0,-1 1 1,0-2-228,-2-3 1,5 3-1,-3-3 1,3 3-112,2 1 0,0-4 0,1-1 1,2-1-832,1 0 0,7-4 0,-2 1-705,4-3 1,7-8 0,4-4-1,4-5-302,5-9 1922,3 1 0,7-18 0,0 4 0</inkml:trace>
  <inkml:trace contextRef="#ctx0" brushRef="#br0" timeOffset="1">760 287 9508,'-8'0'1674,"8"5"1,10 0 0,4-2-1728,5-1 1,-3-2 0,3 0-1,-1 0-181,1 0 0,-3 0 0,3-2 154,-3-3 0,-8 2 450,-4-7 0,-2 6 0,-2-6-200,0-1 1,0 3 0,-2 0-1,-1 0 11,-2 0 1,-6 3-1,2-3 1,-4 2-76,-1 3 1,-1 1 0,1 2 0,0 2 77,-1 3 1,1 1 0,0 5-1,-1-1-48,1 1 1,1 6-1,2 2 1,3-1-73,2-2 0,-4-2 0,6 2 0,0 2 0,3 1-795,1-2 1,0-6 0,1-1-587,4 1 0,-2-3 0,8 0 13,5-2 1,-1-1 0,4-5 0,-3-1 1073,-2-4 0,13-3 0,3-7 0</inkml:trace>
  <inkml:trace contextRef="#ctx0" brushRef="#br0" timeOffset="2">1018 402 8355,'8'14'2485,"-2"-6"0,-6 0-2128,0-3 0,0-2-156,0 7 0,-1-7 0,-3 3 0,-2 0 0,1 1 304,4-4 1,4 0 0,13-12-294,3-2 1,-2 3 0,7-2 0,0 0-112,-2 3 1,9-6 0,-7 5 0,-2-2-488,0 1 0,-6 6 1,2-4-1,-6 2-1756,-2 1 1,-5-1 576,4 5 0,-6 0 0,4 0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7:08.544"/>
    </inkml:context>
    <inkml:brush xml:id="br0">
      <inkml:brushProperty name="width" value="0.09071" units="cm"/>
      <inkml:brushProperty name="height" value="0.09071" units="cm"/>
      <inkml:brushProperty name="color" value="#ED331F"/>
    </inkml:brush>
  </inkml:definitions>
  <inkml:trace contextRef="#ctx0" brushRef="#br0">44 130 8355,'8'-7'642,"-2"6"0,-4-5 0,2 6 0,4 1 1,0 4-1,-1 4 402,-1 4 0,-4 6 0,2 4-821,-2 4 1,-2-5 0,0 10 0,0 1-102,0 2 1,0-6-1,-2 1-73,-2-3 0,2 2 0,-4-10 0,1-2 0,-1-2 76,-2-6-353,4 4 0,-8-13-28,2 0 0,4-6 0,1-9 73,3 1 1,2 0 0,0-1-19,0 1 0,2-2 0,1-1 0,4-3-175,1 3 0,-4-4 1,4 2-1,0 0-122,0-2 1,-5 5 0,4-4 0,-2 1 88,-1 0 1,1-2 0,-5 3 0,0-1 417,0 2 0,0 1 0,0 2 0,-2-1 0,-1 1 1171,-1 0 0,-8 4 0,3 0-327,-4-1 0,-1 0 0,1 0-166,3 1 0,3 7-84,2-1-803,3 2 98,-4 2 0,12 5 0,4 1 1,2 2 217,3 3 0,4 2 1,0 1-1,0 1 1,0-3-93,0-2 1,7 3 0,-4-5 8,0-1 1,4 5 0,-6-6 0,1 0-147,0 1 0,-2-1 1,-5-3-1,1 2-93,-1-2 0,-5 4 367,1-3 1,-7 3-1,2-2 204,-3 4 0,-9 4 0,-2 1 0,-6 0-172,-4 1 0,2 1 0,-7 1 0,0 2-110,2-1 1,-4-2-1,6-4 1,-1 0-314,0-3 1,2 1 0,5 2 0,-1 0-983,1-3 1,5-1 0,1 3 0,1-1-856,4 1 0,1 2 0,2 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37.820"/>
    </inkml:context>
    <inkml:brush xml:id="br0">
      <inkml:brushProperty name="width" value="0.09071" units="cm"/>
      <inkml:brushProperty name="height" value="0.09071" units="cm"/>
      <inkml:brushProperty name="color" value="#ED331F"/>
    </inkml:brush>
  </inkml:definitions>
  <inkml:trace contextRef="#ctx0" brushRef="#br0">1089 1 9483,'-9'0'885,"-1"0"1,1 0 0,-6 0 0,0 1-1,-3 6 1,-3 5 0,-1 7 0,-3 4-708,-2 2 0,-13 7 1,-3 5-1,-3 2 0,-5 7 1,-7 4-1,-7 6 1,-3 4-1,1 7 103,5 3 0,-2-3-572,2 0 0,6-7 1,10 0-1,6-7 119,7-10 1,4-3 0,6-10 0,3-5-180,5-2 1,5-6-4170,0-7 1431,7-4 2378,-3-6 0,12-6 0,2-2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38.778"/>
    </inkml:context>
    <inkml:brush xml:id="br0">
      <inkml:brushProperty name="width" value="0.09071" units="cm"/>
      <inkml:brushProperty name="height" value="0.09071" units="cm"/>
      <inkml:brushProperty name="color" value="#ED331F"/>
    </inkml:brush>
  </inkml:definitions>
  <inkml:trace contextRef="#ctx0" brushRef="#br0">115 15 8355,'2'-8'1254,"3"3"1831,-4 4-2468,6 1 1,-7 1 0,0 4 0,0 6 0,0 8-163,0 10 0,-5 3 0,0 9-385,2 4 0,-5-1 0,0-4 0,-2 0 0,1 1 0,-1 2 0,1-3 0,1-3 0,0-6 0,1 0 1,0-3-926,-1 1 1,4-5 76,0 0 0,2-7 0,0 1 0,-1-6 0,-2-2-1377,2 1 1047,2-5 0,7 7 0,2-5 1</inkml:trace>
  <inkml:trace contextRef="#ctx0" brushRef="#br0" timeOffset="1120">130 445 8355,'-7'-8'5788,"6"1"-5529,-6 7 0,9 0 0,3 0 0,4 0 0,6 0 0,2 0 0,4 0 0,1 0 0,2 0 0,0 0-3815,0 0 125,-1 0 2428,6 0 0,0 7 0,-1 1 0</inkml:trace>
  <inkml:trace contextRef="#ctx0" brushRef="#br0" timeOffset="250">502 58 8355,'0'-8'8779,"0"5"-8476,0 12 1,0 3 0,0 11-1,-2 3-313,-2 1 1,0 3 0,-4 4-1,1 4 1,0 2-139,1-2 1,-5 2 0,3-5 0,-2 1-385,1 4 0,4-5 0,-3 0-198,2 0 1,1-10 0,5 4 0,-2-3-1049,-3-4 1,4-1 0,-4-7 1243,3 0 1,-4-6 0,-2-2 0</inkml:trace>
  <inkml:trace contextRef="#ctx0" brushRef="#br0" timeOffset="1121">660 402 8355,'0'8'6303,"0"0"-5939,0-4 0,0 4 0,0 7 1,-2-1-493,-3 0 1,4 5-1,-6 2 1,2 0-104,1-1 0,-1 4 1,3-5-1,-1 1-1912,-2 0 0,1-4 977,4 3 1,-7-3-1,-1-1 1</inkml:trace>
  <inkml:trace contextRef="#ctx0" brushRef="#br0" timeOffset="1122">674 258 8355,'0'-9'515,"0"-1"0,0 6 1,1-4-2571,4 1 1527,-3-4 0,11 10 0,-5-6 0</inkml:trace>
  <inkml:trace contextRef="#ctx0" brushRef="#br0" timeOffset="1123">1032 316 8355,'-6'8'1905,"-2"-2"1,-7-6-962,1 0 1,0 0 0,-1 0-771,1 0 0,0 2 1,-1 1-123,1 2 0,5 4 1,1-2-1,1 1 0,4 3 1,1 1 618,2 3-474,7-1 0,-1 0 1,5 1-1,-1 1 1,1 3 1,2-3 0,1 3 0,0-3-263,1-2 0,-6 0-17,1 1 1,-7-6 0,2 1 0,-4 1 148,-1 2 1,-6-4-1,-4-1-63,-2-2 0,-3 4 0,1-4 0,0 1-1411,-1-1 1,1 4-1,0-4-574,-1 2 1,1 2 0,0 4 0</inkml:trace>
  <inkml:trace contextRef="#ctx0" brushRef="#br0" timeOffset="1475">1218 258 8355,'-9'0'2094,"-1"0"4935,7 0-6532,-3 0 1,17 0 0,3 0 0,3 0-349,4 0 0,-3 0 1,6 2-1,-1 1-508,0 2 1,2 0 0,-4-5-785,1 0 1,-4 5 0,1-1 0,-3 0-616,-2-3 1,0 4-1,1 0-238,-1-2 1641,0-2 0,-6-1 0,-1 0 1</inkml:trace>
  <inkml:trace contextRef="#ctx0" brushRef="#br0" timeOffset="3373">1462 173 11176,'0'9'1081,"0"1"1,0 1-1,-2 2-135,-3 1 1,4 7-1,-6 4-638,1 7 1,0-2 0,-6 5 0,3-2-217,-2 1 0,3 4 1,-2-4-1,-1-1 1,-2 0 47,-1 1 1,6-2-1,2-7-1082,-1-1 1,6-7-1,-4 3 1,3-5-6260,2 0 6532,0-1 0,0 0 0,0 1 0</inkml:trace>
  <inkml:trace contextRef="#ctx0" brushRef="#br0" timeOffset="3374">1576 559 11468,'0'-14'0,"-1"1"1160,-4 4 0,2 2 0,-5 9 0,1 3-1083,4 4 1,-3 6 0,1 4-1,2 5-146,1 3 1,2-4-1,0 0 1,0-3 0,2-2-1,1-2 1,3-2-1,2-1 1,4-4-255,0-4 1,3-3 0,-1-2 0,0 0 0,-1-2 384,-3-3 1,2-3 115,-2-6 0,-4 0 0,1 0 0,-3-1 366,1 1 0,0 0 0,-5-1 0,-2 1-142,-3 0 0,2-1 0,-5 1-1026,2 0 1,-5-1 0,1 1 623,-2 0 1,4 4-2459,3 1 0,-3 5 1,0-2-1</inkml:trace>
  <inkml:trace contextRef="#ctx0" brushRef="#br0" timeOffset="3375">1934 273 8355,'8'6'1424,"-1"-4"1,-7 10-1,0 0 1,0 4 0,0 3-1,-2 0-1137,-3 1 0,4 3 1,-4 5-1,2 1-238,-2 0 1,2 4-1,-5 0 1,0-2-288,0-6 1,0 2 0,-3-3-416,1 3 0,7-3 0,-3-2 0,1-1-1536,0-3 0,0 2 1,5-1 1531,0-1 1,7-2 0,1-2 0</inkml:trace>
  <inkml:trace contextRef="#ctx0" brushRef="#br0" timeOffset="3376">2149 617 8355,'8'-15'1515,"-1"6"57,-7-1 1,4 5-760,1-4 0,0 4 0,-7-3 958,-3 2-1374,4 1 1,-7 5-1,3 2-533,-4 2 1,1 4 0,0 8 0,0 2 35,0 1 0,5 6 0,-4-2-269,1-1 0,4 3 0,-3-4 0,4 0 0,2-1 9,4-2 1,-2-4 0,7-3 22,1-1 0,2-7 1,1 2-1,1-4 129,-1-1 1,5-6-1,0-5 1,-1-5-1,-3-3 16,0 1 0,-6 1 0,-1-1-49,-1-1 1,-1 0 0,-3 5 0,2 0 882,-2-1 1,-1 1 0,-2 0 0,0-1 0,-2 3-2696,-3 2 0,4-3 0,-6 5 1</inkml:trace>
  <inkml:trace contextRef="#ctx0" brushRef="#br0" timeOffset="3377">2665 602 13421,'-7'-8'1253,"4"0"-957,-6 4 0,4 2-190,-5-3 1,1 4 0,-5 1-1,-1 0 1,1 0 0,0 0-158,-1 0 0,1 1-102,0 4 0,-1 3 0,1 5 0,1-2-189,4-2 1,-2 1-1,4 4 1,1 1-1,-1-1-643,4 0 1,2-4 0,2-2 500,4-2 1,3-1 0,6-5 254,1 0 1,1 0 0,1 1 0,2 3 0,-1 0 24,-2 0 1,-2 2 0,-1 0 645,-4 2 1,2 3 0,-6 7 0,-2 3 664,-1 1 0,-4 0 1,-1 4-1,-3-3-357,-2 3 1,-2-4-1,-4 1 1,0-3 114,-1-2 0,6-4 1,-1-3-224,-1-1-1345,5-7 1,-1 2-223,7-10 0,2-3 0,3-8 1,6-3-1,5-5-1077,3-3 0,6-2 0,-2 1 1</inkml:trace>
  <inkml:trace contextRef="#ctx0" brushRef="#br0" timeOffset="3378">2794 674 8355,'8'-8'505,"-2"3"0,-6 10 0,0 4 0,0 4 0,0 2 0,0-1 0,0 0 0,0 2 0,0 2 0,0 1 1,0-2-136,0-1 0,0-6 1,0-1-314,0 2 1,6-4 0,4-3 0,3-2-205,1-2 0,-3 0 128,3 0 1,-2-6-1,7-4 1,-3-3-1,0-1 1,1 0 0,2-2-1,-1 0 1,-4 0-1,-3 3-197,-1 1 968,-1 5-157,-1 1 0,-1 7 0,-7 6 0,-2 7 0,-3 8 177,-4 5 1,-4 8 0,-1 4 0,-1 2-589,1 2 0,0-2 0,1-1 0,2-3 1,3-1-1012,1 1 0,3-7-456,4-1 1,0-2 0,0-8 0,0 0-4079,0 2 4256,0-5 0,-7 4 0,-1-5 1</inkml:trace>
  <inkml:trace contextRef="#ctx0" brushRef="#br0" timeOffset="51866">6131 473 8355,'-9'0'3884,"-1"-1"-2436,-1-4 1,6-1 0,5-4-1027,8 5 1,5 4 0,3 1 0,1 0 0,2 0 0,0 0-1,0 0-256,1 0 0,3 0 1,-2-2-1,0-1 1,1-2-1,-1 2 0,-1 1 1,-2 2-1,-2 0 1,-2 0-1,1 0-1415,-1 0-566,0 0 3,0 0 1,1 0-1423,-1 0 2316,-6 0 1,-5 0-1,-11 0 176,-6 0 1,-10 0-1,2 0 1</inkml:trace>
  <inkml:trace contextRef="#ctx0" brushRef="#br0" timeOffset="52556">6246 531 8724,'-7'22'278,"6"-6"1,-4-7-1,3 3 625,2 0 0,0 3 0,0 0 0,-1 3-515,-4 1 1,3 7 0,-4-3-1,1 3 1,-1-1-105,-2-1 1,3 0 0,-3 5-288,2-1 0,-4-4 1,5-1-1,1-3 0,-1-2-1718,0-2 0,0-2-2311,5 0 1927,0-6 1944,0-1 1,7-20 0,1-3 0</inkml:trace>
  <inkml:trace contextRef="#ctx0" brushRef="#br0" timeOffset="52558">6231 803 8355,'8'-2'2207,"-3"-3"1,-2 4-1068,2-4 0,-2 3-1215,7 2 1,-1 0 0,6 0-1,-1 0-523,0 0 1,-4 0 0,-1 0 0,3 0-663,0 0-83,-4 0 1,5 7 0,-5 1 0</inkml:trace>
  <inkml:trace contextRef="#ctx0" brushRef="#br0" timeOffset="52559">6704 574 9030,'8'6'1436,"-2"2"0,-7 6 0,-2 1 0,-2-1-673,2 0 0,-4 7 1,1 3-718,-2 3 0,3 1 0,-3 1 1,2-2-1,1-1 0,0-2 1,-1-1-1,0 1-903,-1 0 0,2-6 0,5 1-1117,0-3 0,0-2-150,0 0 1359,0-6 1,13-8 0,3-8 0</inkml:trace>
  <inkml:trace contextRef="#ctx0" brushRef="#br0" timeOffset="53528">7005 846 8355,'1'-10'416,"4"1"0,-3 4 907,3-5 0,-4 6-293,-1-6 1,0 5-566,0-4 1,-1 5 0,-4 0-84,-5 2 1,2 2-227,-1 0 1,-1 0 0,-4 0-60,-1 0 1,6 5-1,-1 1 1,-1 1 0,0 1-1,0 0-334,1 3 0,2 1 59,-1 3 0,-2-1 0,6 0 0,2 1-587,1-1 0,2 0 197,0 1 1,2-7 0,3-4 285,4-2 0,4-4 0,1-1 237,1-2 0,-1-6 1,0 2-1,0-4 266,1-1 1,-1 4 0,0 2 0,-1 0 487,-3 0 1,2 5-73,-2-2 0,-2 4-343,2 1 0,-7 6-554,1 4 0,-2 2-835,-2 3 1,0-1 0,0 0-481,0 1 0,0-1 0,0 0 1</inkml:trace>
  <inkml:trace contextRef="#ctx0" brushRef="#br0" timeOffset="53529">7191 645 8355,'0'-8'3389,"0"-4"-2245,0 2 1,6 4 0,4 1-930,3 3 1,1 4 0,0 1 0,1 2 0,-1 0 0,0-1 0,1 1 0,-1-2-340,0-1 1,1-2 0,-1 0 8,0 0 0,1 0 0,-1 0 0,0 0-985,0 0 1,-4 0-76,0 0 0,-7-2 0,2-2 1,-4-6 313,-1-3 0,0 5 0,0 2 1</inkml:trace>
  <inkml:trace contextRef="#ctx0" brushRef="#br0" timeOffset="53530">7434 545 8355,'-1'9'1204,"-4"1"0,4-5 0,-4 4 0,3 3-240,2 0 0,0 7 0,-1 2 1,-3 1-389,0 4 1,-3-4-1,4 2 1,-3 1-1,-1 1-216,1-2 1,-4 3 0,4-5-489,-2 0 0,5 4 1,-2-7-1,4 0-762,1 2 1,-5-10 0,0 3-1130,2-1 1,1-5 197,2 1 0,2-5 721,3 0 0,3-8 0,6-4 0</inkml:trace>
  <inkml:trace contextRef="#ctx0" brushRef="#br0" timeOffset="53888">7979 874 8355,'-7'8'6169,"-2"-3"-4387,-4-3 549,-1-2-3700,6 0 1,1-2-1090,7-3 0,7 4 1,1-6-1</inkml:trace>
  <inkml:trace contextRef="#ctx0" brushRef="#br0" timeOffset="53887">7964 645 8355,'0'-8'7774,"0"2"-10232,0 6 0,0 6 1,0 2-1</inkml:trace>
  <inkml:trace contextRef="#ctx0" brushRef="#br0" timeOffset="54536">8938 588 8355,'0'-10'1027,"-1"1"-284,-4-2 0,3 3 0,-4 0 0,0 0 0,-4 1 0,-3-1-427,-1 1 0,-2 3 0,-3 0 0,-3 2-229,0 2 1,-5 6 0,4 4 0,1 3-42,3 1 0,3 0 1,2 1-1,1-1 1,3 2 56,6 3 0,2 2-11,2 2 1,6 5 0,4-6 0,3 2 7,1 0 0,5-7 0,2 2 0,-1-3 0,1-2 57,-3 1 0,-2-3 0,-2 0-56,0-3 0,-6-4 0,-2 3 0,-1 0 109,0 0 0,-2-3 0,-8 3 0,-4-1 0,-4 1-91,-1 4 0,0-4 0,-2 0 1,-2-1-352,-1 1 1,0-4-1,5 0 1,-1-2-127,1-2 1,4 0-902,1 0 1,1-2-1,-2-2 1,7-6 0,6-1-117,7 1 0,3-2 0,1 4 1</inkml:trace>
  <inkml:trace contextRef="#ctx0" brushRef="#br0" timeOffset="55118">9268 745 8630,'0'-14'311,"5"5"0,-1-1 0,1 1 998,2 1 0,-6-5 0,6 3-330,-1-2 1,-5-3 0,4 1 0,-5 1-688,-5 4 0,-2 2 1,-8 7-1,1 0-281,0 0 1,-1 2 0,-1 1 0,-1 3 0,-2 2-189,1 3 1,2-3 0,4 2 0,0 0-682,3-3 1,6 6 550,-2-3 0,3-2 1,4 1-1,3 1 173,4-2 0,2 5 1,1-4-1,-3 5 109,2 5 0,2-3 0,1 5 0,-1-2 257,-3 0 0,-4 10 1,-6-2 91,0 3 0,0-3 1,-2 7-1,-1-4-114,-2-1 0,-6-1 0,2 1 0,-4-2 0,-1-2 243,-1-1 0,1-6 418,0 1 0,4-10-490,1-4 0,7-3 0,2-2 0,8 0-358,5 0 0,1-5 0,0 0 0,1 0-42,-1-1 0,0 5 0,1-4 0,-1 3 0,0 2-2209,1 0 1,-1 0-188,0 0 1,1 0 28,-1 0 1,-1-1 1940,-4-4 0,4-3 0,-5-7 1</inkml:trace>
  <inkml:trace contextRef="#ctx0" brushRef="#br0" timeOffset="55639">9526 688 8355,'0'-14'2554,"0"0"0,0 4 605,0 0-2901,0 7 1,0-2 0,0 12-252,0 7 0,-5 2 0,-1 6 0,-1 1 1,-1-3 159,0 1 0,3-2 0,-2-3-609,0 3 0,2-3-374,5 3 1,2-5 541,3-4 1,3-4 0,6-6 0,0 0 141,1 0 1,-1-4 0,0-3 0,2-1-91,3-3 0,-1-6 0,4-4 1,-1 0 50,-4 1 0,-1 0 0,-1 6 447,-1 0 1,0 1 0,-1 2 721,-4 1 0,-1 7-317,-3-2 1,-3 5 0,3 5 0,-4 5-185,-1 3 1,-1 1 0,-3 2 0,0 1-478,0 2 0,3 0 0,1-4 0,0-1-7,0 0 0,0 1 0,0-1 0,0 0-1140,0 1 1,0-6 0,1 1-1,4-1-1331,5-1 0,3-1 1,1-7-1</inkml:trace>
  <inkml:trace contextRef="#ctx0" brushRef="#br0" timeOffset="56300">10113 717 8355,'8'-7'1980,"-3"-2"1,1 1-1,-1-2-1211,-2-1 0,-1-1 0,-2-3 0,-2 2 1,-3 4-273,-4 4 1,1 4-514,-2 1 0,5 0 0,-4 0 1,-2 0 130,-2 0 1,-1 0 0,-1 1-377,1 4 1,-2 3 0,-1 6 0,-3 2 89,3 3 0,1-1 0,2 6 0,1 1 87,3 2 0,-1-5 0,7-1-283,0 0 1,4-5-1,5 3 1,5-5 112,2-4 0,4-4 0,2-6 1,3 0 149,1 0 1,0-6 0,4-5 0,-3-5 61,3-3 1,-5-2 0,-1 3-1,-1-1 202,0 2 1,-1 1 0,-7 1 0,-3 1 597,-2 0 1,4 4 16,-5 1 1,0 7-483,-5 2 1,-5 8 0,-2 10 0,1 1-275,0-2 1,-1 4-1,4-2-67,-2-1 1,1-3 0,4 0-1,0-1-798,0 0 1,0 1 0,1-3-1,2 0 1,4-4-1086,1-2 0,-4 0 0,6-3 1085,1 2 0,2 0 0,1-5 0</inkml:trace>
  <inkml:trace contextRef="#ctx0" brushRef="#br0" timeOffset="57891">10399 788 8355,'0'-8'2545,"0"2"0,-4 17 1,-3 4-2687,-1 1 0,5-1 0,-3 0 0,1-1-521,0 0 1,0-4-968,5-1 1486,0-5 1,0 0-1,2-8 1,3-6 323,4-3 0,4-1 1,1 0-1,1-1 0,-1 1-169,0 0 0,1 1 0,-1 3 470,0 6 1,-4-3-1,-1 3 1,3 0-270,0 3 1,-2 2 0,-2 4-20,-2 5 0,-1-2 0,-5 1-134,0 2 0,-2 2 0,-1 1-209,-2 1 0,-4-6-193,4 1 1,2-7 0,6 0 0,5-6 425,5-7 0,-2 3-173,8-3 1,2 0 139,-2-4 1,5 0 0,-5-1 0,0 1 410,2 0 1,-6 6 0,5 3 1838,-5 3-1810,0 2 1,-7 2 0,-3 3-387,-4 4 0,-1 4 0,0 1 0,0 1-596,0-1 1,-5 0 0,1 1 0,0-1 0,3 0 0,1 1 0,0-1 0,0 0-1968,0 1 0,6-1 1,2 0-1</inkml:trace>
  <inkml:trace contextRef="#ctx0" brushRef="#br0" timeOffset="57892">11058 803 8355,'0'-15'4451,"0"1"-3216,0 0 1,0-1-488,0 1 0,-1 6-653,-4 3 0,-1 5 1,-6 5-1,3 5-124,-2 2 0,0 4 1,-1 2 131,3 1 0,1 0 0,-2-3 0,6 2-36,2 1 1,2 0 0,0-5-1,0 0 5,0 1 1,6-6 0,4-1 0,3-1-52,1-4 0,5-2 0,0-2 1,-1-4-92,-2-5 0,-2 1 0,0-4 0,1-3-2,-1 0 0,-1 0 0,-4 2 139,-4 0 1,-3-1 0,-2 1 34,0 0 0,-2-1 1,-1 1-1,-4 1-704,-1 4 1,4-2-1006,-6 6 1,5 0-3145,-4 5 3915,6 0 1,-4 7 0,7 0 0</inkml:trace>
  <inkml:trace contextRef="#ctx0" brushRef="#br0" timeOffset="57893">11330 717 8355,'8'0'3646,"-1"0"1,-7 1-3447,0 4 0,0 3 0,0 6 0,0 1-64,0-1 1,-2 0-1,-1 1 1,-3 1-76,-2 3 0,4-3 1,0 3-1,2-3 0,2-2-51,0 0 0,0 1 0,0-1-214,0 0 0,6-1 1,4-3-194,3-6 0,6-2 1,0-2-1,-2-2-145,-1-2 0,0-4 1,2-7-1,1 1 91,-2 0 0,-1-1 1,-1 1-1,-1 0 607,0-1 1,1 1 0,-3 0 212,-2-1 0,1 6 1408,-6-1-1042,6 1 1,-9 2-290,2 7 0,-2 2 1,-4 6-215,-2-2 0,2 5 0,-3-1 0,2 3-267,-2 1 1,4-4 0,-4-1-1,3 2-1098,2 2 1,0 1 180,0 1 1,2-3 0,3-2-773,4-5 1,4-4-1,1-1 1</inkml:trace>
  <inkml:trace contextRef="#ctx0" brushRef="#br0" timeOffset="57894">11903 788 12735,'-1'-12'0,"-2"1"0,-4 3 0,-1 1 0,-3 2 0,-2 1 1806,-1-1 1,5 0-1928,-1 5 0,7 2 1,-4 3-1,3 4 1,-1 4-1,2 1 0,1 0 203,2 1 1,0-1 0,0 0-1,0 1 1,0-1 0,0 0 248,0 1 0,5-1 0,1 0 0,1 1 141,-1-1 1,-1-4-391,-5-1 0,-2 1-244,-3 4 1,-3-4 0,-6-3-1,0 1 1,-1-1-84,1-1 1,5 4 0,-1-6-2214,-1 0 0,-2 4 1,-1 0-1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42.519"/>
    </inkml:context>
    <inkml:brush xml:id="br0">
      <inkml:brushProperty name="width" value="0.09071" units="cm"/>
      <inkml:brushProperty name="height" value="0.09071" units="cm"/>
      <inkml:brushProperty name="color" value="#ED331F"/>
    </inkml:brush>
  </inkml:definitions>
  <inkml:trace contextRef="#ctx0" brushRef="#br0">173 0 8355,'0'10'1192,"0"-1"1,0 3 125,0 0 1,-2 6 0,-1 4-1,-4 10-928,-1 8 0,5-1 1,-1 9-1,2-3 1,2-1-1,0 2 1,-2 4-1,-1-1-413,-2 0 1,-1 6 0,1-3 0,-3 5-22,0 5 1,-4-1-1,2 4 1,-3-1 0,-1-2-968,0 2 1,4-10-1,2 3 1,2-3-3041,3-3 2800,1-2 0,-4-6 0,-2 0 0</inkml:trace>
  <inkml:trace contextRef="#ctx0" brushRef="#br0" timeOffset="1889">273-157 11927,'1'8'458,"6"-4"0,6-2 0,6-2 0,3 0 0,3 0 0,2 0-613,2 0 1,0 0 0,-1 0 0,1 0 169,0 0 1,1 0-1,2 0 1,1 2-1,1 1 94,1 2 1,-5 1 0,5-3 0,0 2 0,3 0 0,3-1 73,2 1-26,7 6 0,-3-9 0,8 3 0,0-2 1,1 0 61,4 2 1,-2 0 0,5-4 0,-2 2 0,-1 2 12,1-2 0,-1 4 0,7-1-112,-5 2 0,3 2 0,1 2 0,1 0-3,-1-3 0,-4 1 1,5 2-1,2-1-116,1-1 1,1-5 0,1 3-33,0-2 0,-6 4 0,1-6 0,0 1 59,-2 2 1,5-6-1,-4 6 1,1-3-9,-1 1 1,-8 0-1,2-4 1,1 3-16,-2 0 1,-4 3-1,-1-4 1,2 3-79,-2 2 0,-1-3 0,1 3 0,-3 0 1,0-2 75,0 1 0,-1 2 0,5-4 0,-4 0 0,-1 0 0,1-1 0,3 1 0,1 0 0,-1 0 0,-2-1 0,2 1 417,2 0-447,-5 0 1,3 1 0,-5 2 0,1 0 0,1-2 0,-2 1 0,2 1 0,-2 1 0,1-1 0,-4 0 0,0-1-237,2-1 1,-9 0-1,4-3 1,0 4 128,4 1 1,-8-5 0,3 3 0,-4-1 0,-3 2 0,0-1 0,-2 0-1,1-1-166,-1 1 1,-4-4-1,-5 4 1,1-1 48,2 0 1,-3 0 0,-2-5-1,-1 0 41,-3 0 1,-3 0-1,0 0 1,-1 0 119,0 0 1,-4 0 628,0 0 0,-7 1-577,1 4 1,-2-2 0,-2 7 55,0 1 0,0-2 1,0 4-1,0 3-28,0 0 1,-1 6 0,-3 2 0,-2 3 17,-2 2 1,0 1 0,-3 4-1,1 2 279,-1 1 0,-2 4 0,-1-3 0,0 4-216,0 1 0,4 1 1,0 2-1,1 2 122,1-2 0,-5-1 1,5-2-1,-1 1 11,-1 4 0,7-2 0,-3 5 0,1 0-123,0 0 0,-5-3 1,4 3-1,0-2-96,-1-3 0,-2-6 0,4-3 0,2-2-120,1-4 0,-3 0 0,1-4 0,1-2-170,1-1 1,2-6 0,0 2-66,0 1 0,0-5 1,2 3-1,1-3-1548,1-2 0,1-4 694,-5-1 0,7 1 0,1 4 0</inkml:trace>
  <inkml:trace contextRef="#ctx0" brushRef="#br0" timeOffset="791">144 1519 12554,'-6'8'770,"6"-2"-747,0-6 1,1 0-1,9 0 1,1 0-1,2 0-136,1 0 0,5 0 1,0 0-1,-1 0 0,-1 0 1,1 0-1,1 0 0,0 0-102,2 0 0,-1 0 1,6 0 286,-2 0 0,-1 0 1,6 0-1,0 1 0,-1 3-15,1 0 1,0 1-1,1-3 1,2 1 40,1 2 1,1 1 0,-6-3 0,1 4 0,1-1 0,2 0 0,3-1 0,0 0 0,2 0 0,-2-1 0,1 1 0,-1 2 0,2-1 694,-1 0 1,-2 4-784,4-5 0,-6 1 0,3-3 0,-2 4 0,1-1 0,-1 0 0,1-1 0,1 0-32,1 0 1,-2-1 0,2-4 0,1 0 0,-2 2 73,0 3 0,3-4 1,-5 6-1,1-2 1,-1-1 13,1-1 0,-1 5 0,-4 0-53,-1 0 0,1 4 0,1-6 1,2 0-75,2 1 0,1 2 1,-4-4 29,3-2 0,6 3 1,-2-1-1,2-2 149,-2-1 1,8-2 0,-3 0 0,1 0-15,1 0 0,0 0 0,1 0 1,1 2-1,0 1-68,-3 2 1,4 4 0,1-3 0,2 1-146,3-1 0,-3 1 1,2-4-1,-1 3 78,-1 2 1,5-5 0,-2 4 0,3-3 95,1 1 0,5 2 0,-9-4 1,2 2-21,5-2 0,-9 3 1,5 0-1,-1 2 117,0 4 0,1-1 1,0 0-69,1-2 1,1 1 0,1 4 0,2-1 114,-1-3 1,2 1 0,-1-7 0,0 1-15,2 2 1,-5-6 0,3 4 0,-3-3-1,-2-2-56,0 0 1,-6 1 0,-5 2-412,-6 2 1,-5 0-1,-8-4 1,-1 3 0,-4 2-2217,-1 2 999,-2-5 0,-11 5-290,-3-3 0,-4-4 0,-1 6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45.017"/>
    </inkml:context>
    <inkml:brush xml:id="br0">
      <inkml:brushProperty name="width" value="0.09071" units="cm"/>
      <inkml:brushProperty name="height" value="0.09071" units="cm"/>
      <inkml:brushProperty name="color" value="#ED331F"/>
    </inkml:brush>
  </inkml:definitions>
  <inkml:trace contextRef="#ctx0" brushRef="#br0">1111 1 10551,'-14'0'0,"0"0"0,-1 0 0,1 0 5599,0 0-4906,-1 0 1,1 0 0,-2 0 180,-3 0 1,1 0 0,-5 0-1,-3 2-708,-1 2 0,-3 6 0,-4 9 0,-5 5-164,-8 3 0,1 8 0,-6 3 0,-2 3 0,0 4-139,1 3 1,-3-4-1,5 4 1,0-3-7,4-2 1,4-2 0,3-1 0,3-5-199,2-5 1,7 0-1,5-9 1,3-2-693,2-3 1,7 0-2566,2-11-4475,5-1 7959,4-4 0,8 0 0,7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45.480"/>
    </inkml:context>
    <inkml:brush xml:id="br0">
      <inkml:brushProperty name="width" value="0.09071" units="cm"/>
      <inkml:brushProperty name="height" value="0.09071" units="cm"/>
      <inkml:brushProperty name="color" value="#ED331F"/>
    </inkml:brush>
  </inkml:definitions>
  <inkml:trace contextRef="#ctx0" brushRef="#br0">386 28 8355,'0'-10'3823,"0"1"1,-2 6-3289,-3-2 0,-1 5 0,-5 3 0,1 3-214,-1 2 0,-3 4 1,-4 5-1,-2 4 36,-3 1 0,4-3 0,-5 5-77,-1 1 1,3 1 0,-2-1 0,0-2 0,0-1 20,0 0 0,7-4 1,-3-1-1,6-4 151,5-4 1,-3-4-823,8 5 1,0-5-110,9 4 0,5-6 0,9 4 410,5-1 0,3-3 0,1 5 1,3-1-1,-1-4 0,0-2 166,-3-1 1,-1 0-56,2 0 1,-5 0 0,-4 0 0,-3 0 365,-2 0 1,-4 0 1503,-1 0-1505,-6 0 1,4-1 0,-7-4 0,0-5-720,0-2 1,0-7-1,0-2 1,0-1-472,0-4 1,0-1 0,0 0 5,0 3 1,0-1 0,0 6 0,0 1-233,0 2 1,0 7-1,-2 1-1449,-3 1 0,-3 3 1,-6 4-1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55.419"/>
    </inkml:context>
    <inkml:brush xml:id="br0">
      <inkml:brushProperty name="width" value="0.09071" units="cm"/>
      <inkml:brushProperty name="height" value="0.09071" units="cm"/>
      <inkml:brushProperty name="color" value="#ED331F"/>
    </inkml:brush>
  </inkml:definitions>
  <inkml:trace contextRef="#ctx0" brushRef="#br0">959 29 9583,'-2'-8'4001,"-1"2"-2973,-2-1 1,-6 6 0,1-4-468,-2 3 1,-3 2-230,1 0 1,0 5-1,-2 2 1,-3 2-20,-5 7 0,-3 0 0,-4 9 0,-2 6-242,-5 5 0,-5 7 0,-5 3 0,-4 5-175,-4 5 0,-1 3 0,-1 9 0,1-1-130,0 2 0,7-7 1,6-4-1,6-7-169,3-6 1,6-5 0,8-12 0,4-2-925,4-7 0,8 0-6,1-9 0,4-4 0,4-1 506,6-4 1,3-7 0,1-4 0,0-4-231,1-5 819,-1 3 1,0-17-1,1 2 1</inkml:trace>
  <inkml:trace contextRef="#ctx0" brushRef="#br0" timeOffset="608">71 659 9440,'-8'2'3396,"3"3"-2453,3-4 0,2 7-719,0-3 1,0 3-1,0 6-78,0 1 0,0-1 1,0 0-1,0 1-133,0-1 0,-5 5 0,1 0 1,-1-1-936,-1-3 0,-1 0-230,-2-1 1,2-8 553,7-6 0,0-7 1,0-13-1,0-2 416,0 0 0,0-4 1,0 6 400,0-3 1,0 6 0,-1-2 507,-4 3 0,3 2 1,-4 1-1,1 2 715,0 1 1,1 5-1089,4-4 0,1 6 0,6-2-350,7 3 0,0 2 0,7 0 0,0 2 88,2 3 1,0-2-1,1 5 1,0 0-135,-2 0 0,3 0 0,-4 3 0,0-3 40,-1-2 0,-1 5 654,-4-1 0,-7-2-123,-4 1 0,-4-4 1,-4 5-1,-7-1-431,-7-1 1,-4 6 0,-7-1 0,-1 5-126,-4-1 0,4-1 0,-3-2-186,3 1 1,7-1 0,3 0 0,2 1 0,2-3-2064,3-2 1,9 3 529,-1-4 1,5-2-1,6-3 788,9-2 0,5-2 0,9 0 1</inkml:trace>
  <inkml:trace contextRef="#ctx0" brushRef="#br0" timeOffset="1039">-746 1289 8355,'-8'0'7930,"2"2"-7931,6 3 1,-5 8 0,0 7 0,0 1 0,1 1-14,-1 1 1,-1 0 0,2 6 0,0-2-854,0-3 0,3-2-392,1-3 1,0-8-1,0 4-2219,0-2 3100,0-7 1,6 0 0,2-6 0</inkml:trace>
  <inkml:trace contextRef="#ctx0" brushRef="#br0" timeOffset="1618">-488 1075 8355,'0'-10'382,"-2"1"1,-2-3 274,-6 0 0,2-1 1,-1 2-1,-3 1 26,0-1 0,-3 3 0,1 0 0,0 0 0,-1 2-449,1-1 0,0-2 0,-2 3 0,-2-1-127,-1 1 0,-6-1 1,1 4-1,-3-1-109,-2 0 0,1 3 0,-4 1 0,-3 0-321,-4 0 1,-5 6 0,6 4 128,-4 2 1,-1 7 0,0 2 0,2 3 0,3 5-5,4 3 1,-1 12-1,4-1-57,4 2 0,4 1 1,9 0-1,0 2 84,-1-2 0,7 3 0,4-1 1,4-2-1,4-1 55,6-2 0,4 0 299,5 0 1,2-5 0,6-2 0,0-1 0,5-3 0,1-3-214,2-5 0,10 1 1,-2-6-1,1-1-46,1-2 0,3-7 0,1-1 92,2-1 0,-3-3 0,3-4 1,-2-1 146,-3-4 1,-1-3 0,-2-6 0,0-2-57,0-3 0,-7 1 0,-1-7 1,-1-4-49,-1-3 1,-4-1-1,-7 4 1,-1-1 0,-4-2 77,-1-1 1,-8-6 0,-2 4 137,1-1 0,-6 2 1,4-4-1,-3-2 0,-2 1-96,0 0 1,-2-5-1,-3 4 1,-4 0-185,-4-1 1,-1 6-1,-1 2 1,1 4-52,0 5 0,-5 3 1,0 7-1,1 1 0,1 2-1035,-2 2-91,3 5 0,-5-2 1,8 9-2565,4 7 3199,-4-1 0,11 18 0,-4-4 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57.851"/>
    </inkml:context>
    <inkml:brush xml:id="br0">
      <inkml:brushProperty name="width" value="0.09071" units="cm"/>
      <inkml:brushProperty name="height" value="0.09071" units="cm"/>
      <inkml:brushProperty name="color" value="#ED331F"/>
    </inkml:brush>
  </inkml:definitions>
  <inkml:trace contextRef="#ctx0" brushRef="#br0">402 116 8355,'0'-15'241,"-2"6"0,-2 1 1,-4 0-1,-2 0 0,1-2 1,-3 1-1,1-1 0,0 1 1,2-1-1,-3 2 1,0 2-1,-3 3 0,1 1 1,0 2-1,-1 0 0,-1 0 1,-1 0-1,-4 2 1,1 1-1,-3 3 0,3 2 1,-1 2-1,2-1 0,0 1 1,0 1-1,1 2-556,2 1 151,8 0 0,2 1 0,6-1 0,3 0 1,5 2-1,8 2 97,5 1 0,3 5 1,4-4-1,-1 1 174,-3 0 1,3 3 0,-5-5 0,2-2-63,0-1 0,-6 0 0,1 1 0,-3 3 137,-2-3 1,-4-3 0,-2-2 331,-2-3 1,-1 1-1,-5 4-303,0 0 1,-5 1 0,-3-1 0,-3-1-1,-5-2 305,0-2 0,-5 1-662,2 4 0,-5-4 1,5-2-1,0 0 1,0-2-462,0 0 0,5-1 1,4-5-1,-1 0-4671,-2 0 4355,5 0 1,8 0-1,8 0 1</inkml:trace>
  <inkml:trace contextRef="#ctx0" brushRef="#br0" timeOffset="1937">588 330 8355,'0'8'6902,"0"0"-6868,0-3 1,0 3-1,0 6 1,0 1 0,0 1-1,0 1 1,0 4-1,0 0-589,0-1 0,-5 1 0,1-4-699,0 2 1,3-4 0,1-6-1737,0 3 2644,0 0 0,6-4 0,2-1 0</inkml:trace>
  <inkml:trace contextRef="#ctx0" brushRef="#br0" timeOffset="1939">631 244 8355,'-8'-1'371,"2"-2"1,1-4 1458,0-1-1916,0 5 0,5-5 229,0 3-1435,0 4 1,0-5 0,0 6 0</inkml:trace>
  <inkml:trace contextRef="#ctx0" brushRef="#br0" timeOffset="1940">774 373 8355,'8'15'0,"-1"-3"402,-1-2 1,-4 3 534,2-4 1,-2-1 0,-4 2 0,-1 1-753,-2 2 1,-1 6-1,3 1 1,-3 1-337,-2 0 1,4-2-1,-2-6 1,1-2-292,0-2 1,1-7-1,4-2 1,1-8-1,4-6-47,5-5 1,2 1-1,4-6 535,3-1 1,-3 4-1,5 2 1,-2 3-1,0 3 1,-1 2 511,-2 2 0,-2 5 0,0 0 125,1 2 0,-6 2 0,1 0-78,1 0 1,-5 2-425,-1 2 1,-3 4 0,-2 7-173,0-1 0,-2 0 0,-1 1-480,-2-1 0,-1-6-784,1-3 626,3 3 1,-3-8-1,10 0 376,5-8 0,3-5 0,-1-1 1,1 1-1,-2 2 269,0 1 1,5 2-1,-6-3 1,2 3 553,3 2 0,-1-1 1,0 4 388,1-2 0,-6 1-394,1 4 0,-7 6-373,2 4 0,-4 2 0,-1 3 1,0-1-438,0 0 1,-4 2-1,-1 2 1,2 1-1115,1-2 0,2-1 1,0-1-1396,0-1 2287,0-6 0,0 5 0,0-5 1</inkml:trace>
  <inkml:trace contextRef="#ctx0" brushRef="#br0" timeOffset="1941">1362 517 8355,'14'0'0,"-5"0"0,-1 1 0,-1 4 330,-4 5 0,-1 2 0,-2 3 0,0 1 1,-2 3-1,-1 6 0,-2 5 0,0 5 1,0 0-1,-1 0 0,0-1 0,-1-1 0,3-1 1,-1-3-1,0-5 0,2-4-3751,1-2 2759,2-9 1,0-4 342,0-10 1,0-9 0,0-10 0,0-3 219,0-2 1,0-6 0,2-1 0,1-2 384,2-1 0,0 1 0,-5-5 0,1 2 481,4 3 1,-3-2-1,4 5 1,-1 1 169,-1 4 0,8 0 0,-4 11-800,0 1 1,4 7-1,-1 3 1,5 2-108,3 3 0,1 1 0,-5 4 0,3 1 16,1 2 1,0 4-1,-5-2 1,-1 1-1,-2 1 142,-1-1 1,-5 3 0,3-4 78,-2 0 0,-1 3 0,-7 4 1,-1 1-112,-2-1 1,-6 5 0,2 0 0,-4-1-237,-2-2 1,0-2 0,-3 0-1,-1 1-415,1-1 0,7-6 0,3-2 0,0-1-4602,0 0 3365,5 0 1093,-3-5 0,12-7 0,2-1 0</inkml:trace>
  <inkml:trace contextRef="#ctx0" brushRef="#br0" timeOffset="1942">1748 230 8275,'15'-22'368,"-7"8"1,3 1 0,-5 5 2289,2 0-2028,-5 2 1,4 9-1,-7 5 1,0 8-362,0 4 1,0 4 0,-2 5-296,-3-1 1,4 1 0,-6 0 0,3-1 0,-1 1-757,2 0 1,-4-1 168,2 1 0,1-5 0,4-2 1,0 0-2647,0 1 2699,0-12 1,6 8 0,2-11 0</inkml:trace>
  <inkml:trace contextRef="#ctx0" brushRef="#br0" timeOffset="1943">1949 445 8355,'14'-6'487,"1"4"1,-1-6-1,0 5-350,0-2 0,1-6 0,-1 3 0,-1-2 367,-4 1 1,3 4-596,-8-4 0,1-1 369,-5-4 1,0 4-85,0 1 1,-1 1 0,-3-3 0,-2 3 17,-2 1 1,-2-2 0,-4 4 57,0 2 1,-1 1 0,1 2 55,0 0 1,4 0 0,2 2 0,0 2-28,0 6 0,4 8 0,-4 2-156,1 3 0,1 0 0,3 6 0,-2 0-77,2-1 0,1-4 0,4-2 0,1-1 0,3-3 47,2-2 1,-3-4-1,5-1-267,1-1 1,2-7-1,1 2-279,0-3 0,0-2 1,2-2-638,3-3 1,-1 2-879,6-7 0,-7-5 0,4-8 0</inkml:trace>
  <inkml:trace contextRef="#ctx0" brushRef="#br0" timeOffset="5534">3925 259 8761,'-4'-10'445,"-1"1"1,-1 6 0,2-4 0,-2 2 0,-2 1 0,-3 0 0,-2 1 0,-1 0-127,0-2 1,-1 1 0,1 4 0,0 1 0,-1 2-200,1 2 1,0 5-29,-1-6 1,3 8-1,0-3-168,3 4 0,1 1 0,-2 0 0,6 2 107,2 3 1,8-3 0,4 5-1,3-2 1,1 2 0,0 0 0,1-1-1,1-1 1,1 0 0,2 1 309,-1-3 1,-2-1 0,-4-2-280,-2 1 1,3-1 0,-5 0 0,-1 1-1,0-3-52,-1-2 1,-4 3-11,3-4 0,-4 4 1,-2 0-1,-4-2 1,-5-2-1,-2 2 1,-3 2-1,1 0-161,0-4 1,-6 4 52,1-3 0,-5-4 0,4 0 0,-1-1-820,0 0 1,2 0 0,5-5-1310,0 0 1,7 0 1716,7 0 1,13-7-1,9-1 1</inkml:trace>
  <inkml:trace contextRef="#ctx0" brushRef="#br0" timeOffset="7617">4011 445 8355,'0'-8'1727,"2"2"0,3 4 0,4-1 1,6-2-1471,4 2 0,-2 0 0,7 0-297,2-2 0,1-2 0,1 4 0,1-2-205,0 2 1,-2 2 0,-2-1 0,-3-1-174,-1-2 1,3 0 0,-3 5 0,-1 0-703,1 0 0,-2 0 1,-5 0-347,1 0 1,-6 2 1163,1 3 1,-7-4 0,3 6 0</inkml:trace>
  <inkml:trace contextRef="#ctx0" brushRef="#br0" timeOffset="7618">4327 230 10434,'-8'0'894,"1"7"0,7 2 0,-1 5 1,-3 5-1,0 4 0,0 2-666,3 4 1,-4-4 0,-1 9 0,-2-2-443,-3 1 0,3-1 0,0 4 0,1-1 1,3-3-1,-1-1 0,0-3 0,2 1-1965,1-1 1,2-5 1570,0-4 0,0-3 0,2-4 1,3-2-1,4-7 0,2-8 291,-1-9 1,9-7 0,-3-7 0</inkml:trace>
  <inkml:trace contextRef="#ctx0" brushRef="#br0" timeOffset="7619">4341 660 8355,'14'-22'-930,"1"4"0,-3 5 892,-2 4 560,3 6 0,-6-4 0,6 9 109,-3 3 1,-2-2-1,-5 6 1,2 2-131,-2 2 0,-2 2 1,-1-1-1,0 2 0,0 1-321,0 2 1,0 0 0,0-4-1,0-1 1,0 0 0,0-2-1,0-9 113,0-13 1,0-9 0,0-8-281,0 3 0,0-6 0,0 4 0,0 3-338,0 0 0,7 3 77,2 1 1,4 3-1,1-3 1,1 3-724,-1 1 1,2 6 0,1-1 0,4 1-1559,1 1 2162,-4-5 0,9 5 0,-5-6 0</inkml:trace>
  <inkml:trace contextRef="#ctx0" brushRef="#br0" timeOffset="7620">4856 459 8355,'8'0'3935,"-1"0"-3413,-7 0 0,-2 0 0,-3 0-398,-4 0 1,1 0-1,-2 0 1,-1 0-91,-1 0 0,2 7 0,0 2 1,-1 4-1,-1 3-73,-3 3 1,1 2-1,0 4 1,1-3-364,3-1 0,-1 3 0,5-5 0,-1-1-1011,1-3 1,1-5 912,5 0 0,7-2 0,2 0 0,4-8 344,1-8 1,5-7 201,0-4 0,2 2 0,-3-6 0,1 3 59,-2 2 0,-1 2 0,-2 4 0,-1 0 386,-3 3 0,3 6 1,-6-1-187,1 8 0,4 4 88,-8 6 0,3 0 1,-4 1-1,2-1-1116,-2 0 0,3 1-492,-1-1 1,1 0 644,-1 0 0,-3-6 0,4-1 1</inkml:trace>
  <inkml:trace contextRef="#ctx0" brushRef="#br0" timeOffset="7621">5000 359 8355,'0'-9'0,"0"-1"1877,0-1 0,1 4-1875,4 3 1,3 2-1,6 2 1,2 0-94,3 0 0,-3 0 1,3 0-1,-1 0-94,1 0 0,-3 0 0,3-1-148,-3-4 0,-2 3 1032,1-3-321,-7 4 0,-1 1 1,-3 1-9,0 4 0,1-2 1,-5 7-1,0 1-121,0 2 0,0 6 0,0 0 1,-1 0-1,-3 2-130,0 3 0,-6 3 0,5 1 0,1 1-389,-3 0 0,4-1 0,-5 1 0,2 0-555,3-1 1,1-6 0,2-1 0,0-2-661,0 0 1,2 0 861,2-4 0,4-7 0,7-2 0</inkml:trace>
  <inkml:trace contextRef="#ctx0" brushRef="#br0" timeOffset="7622">5444 502 8666,'0'-8'1725,"0"2"0,0 8 0,0 2-1673,0 6 0,0 4 1,0 4-191,0 1 1,0 6-1,-2-1 1,-1 3-1,-2 2-1284,2-1 1,1 0 0,2-3 593,0-1 0,0-7 0,0 4 0</inkml:trace>
  <inkml:trace contextRef="#ctx0" brushRef="#br0" timeOffset="7623">5501 373 8906,'-6'-22'845,"-4"3"1,2 3 0,0 2-1,0 1 1,2 2 0,1 3-6044,7 2 4436,4 7 0,8 13 0,1 9 0</inkml:trace>
  <inkml:trace contextRef="#ctx0" brushRef="#br0" timeOffset="7624">5616 445 16237,'14'0'0,"0"0"102,1 0 1,-1 0 0,0 0 43,1 0 1,0 0-1,3 0 0,1 0-394,-1 0 1,-7 0-1,-2 0 1,2 0 0,2 0-1,0 2 1,-2 1-1577,-1 2 1,-1-1-1,5-2-1186,1 3 2714,-1 3 0,-6 6 0,-2 0 1</inkml:trace>
  <inkml:trace contextRef="#ctx0" brushRef="#br0" timeOffset="9031">5788 789 8517,'-7'8'0,"-1"-5"276,0-6 1,-3 0 0,6-7 0,2-3-1,2-3 1,1-4 0,0-3 0,0-2-1,0-2 173,0-2 1,1-6 0,2-1-1,2-3-95,-2 1 0,0 6 1,1-1 11,0 3 0,1 1 1,-5 2-1,0 2 163,0 1 0,0 6 0,0-1-336,0 3 0,0 7-619,0-1 0,2 2 1,3-1-1,4 4-371,4 3 0,1 2 1,0 0-878,1 0 0,-1 7 1,0 2 1058,1 4 1,5 1-1,3 0 1</inkml:trace>
  <inkml:trace contextRef="#ctx0" brushRef="#br0" timeOffset="9032">6060 431 8355,'4'9'0,"1"1"0,-2 1 0,-1-3 0,-2 1 380,0 3 1,0 0-1,0 3 1,0 1-1,0 1-110,0 2 0,0 5 0,0-3 0,0-1-475,0 1 1,-2 3 0,-1-5 0,-2-1-1547,2-3 992,2 0 0,-6-7 0,-1-2 1</inkml:trace>
  <inkml:trace contextRef="#ctx0" brushRef="#br0" timeOffset="9033">6117 345 8355,'0'-15'858,"-5"1"1,-1 0-355,-2-1 0,5 6-671,-2-1 1,3 9-1,4-1-1045,3 5 1,3 15-1,6-2 1</inkml:trace>
  <inkml:trace contextRef="#ctx0" brushRef="#br0" timeOffset="9034">6246 545 8355,'9'0'360,"1"0"-113,0 0 0,4 0 1,0-1-181,0-4 1,1 2 0,-1-5-1,0 0-247,1 0 0,-3 3 0,0-3 242,-3 2 161,-6-5 0,4 3 206,-7-7 0,-2 3 0,-1 0-16,-2 3 0,-6 4 0,1-3-45,-2 2 0,-3 1 1,1 5-1,1 2-177,4 2 1,-4 4-1,5 8 1,-1 2-118,-1 1 1,2 6 0,-3-2 0,3 0-98,2 1 1,1-5 0,5 4 0,0-3-245,0-2 1,0-2-1,0-2 1,0 0-243,0 1 1,6-2 0,4-2-342,3-2 1,1-6-313,0 2 1,7 3-1,1 0 1</inkml:trace>
  <inkml:trace contextRef="#ctx0" brushRef="#br0" timeOffset="9035">6676 517 8355,'0'-15'1221,"0"1"0,-2 1 0,-1 2-46,-2 2 0,-5 4-362,6-5-878,-7 7 0,7-3 94,-5 6 0,4 1 0,-3 4-275,2 5 0,-5 2 1,3 3-1,-2 1 80,1 3 1,4-2-1,-3 7 1,1 0 0,4 0-35,2 0 1,1-5 0,0 3-27,0-1 0,1-4 0,2-6 0,4-3 0,-1 0-2,1 0 1,4-5 0,-2 1 230,4-8 0,1-5 1,1-12-1,-1-7-80,0-9 0,1-4 1,-1-2-1,0 0-29,1 0 0,-1-2 1,2-1-1,0 0-53,-2 4 0,4-1 0,-11 8 1,3 2 2,0 4 1,-7 10 0,2 0 216,-4 3 0,-1 10-36,0 6 0,-1 17 0,-3 14 816,0 4 1,-6 8-1,5 6 1,2 0 0,1 1-312,2-4 1,2-2-1,3-1 1,4-1-330,4-4 0,1-3 0,2-8 0,2-3-207,1-5 0,0-3 1,-5-2-1,1-1-421,-1-4 1,-1-1 0,-2-4-1,-2 0-2010,3 0 0,-4-4 1413,1-5 1,-6-10-1,4-7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9:02.602"/>
    </inkml:context>
    <inkml:brush xml:id="br0">
      <inkml:brushProperty name="width" value="0.09071" units="cm"/>
      <inkml:brushProperty name="height" value="0.09071" units="cm"/>
      <inkml:brushProperty name="color" value="#ED331F"/>
    </inkml:brush>
  </inkml:definitions>
  <inkml:trace contextRef="#ctx0" brushRef="#br0">1261 201 8355,'-8'-15'733,"-3"6"0,4 1 0,-1 0-30,-3 0 1,0 3 0,0-3 0,3 0-421,2 0 0,-5 0 0,1-3 0,-3 3-114,-1 2 1,0-4 0,-1 4-1,1-1 27,0 1 1,-2-3-1,-2 2 1,-2 1-110,-3-1 1,-1-2-1,-4 3-196,-1-2 1,-1 4 0,-2 0-1,-1 2 5,1 2 0,-5 0 0,1 0 0,-3 2 1,1 2 41,-2 6 1,4 3 0,-2 3-8,-2 3 1,3-3 0,1 3 0,1-3-1,3 0 110,2 3 1,6-3 0,0 4 0,0-1-64,2 0 0,-4 7 0,7-2 0,0 3 16,-2 1 1,5 3 0,-4 1 0,1 3-1,0 1 1,-1 1 0,8 3-1,1-4-68,1-1 1,7 3 0,-2-3 0,3 0-5,2 0 1,0-1 0,2-4 72,3 3 1,3-7-1,6 3 0,2-2 11,3 0 0,-1 0 1,4-2-1,0-3 16,0-1 1,2 3 0,5-5 0,0-1 0,1-2-9,3-2 1,-2 0-1,4-1 1,0-3-61,3-6 1,-2-2 0,3-2 0,-1 0-128,-2 0 1,6 0 0,-6 0 0,1 0-275,-4 0 1,2 0 0,-3 0 0,-3 0 168,-4 0 1,-1 0 0,3 0-1,-1-2 1,-4-1 35,-1-2 1,3-6 425,-5 2 1,1-4 0,-2-3-1,1-2 109,-2-1 0,4-6 0,-2 1 0,-1-3 0,-2-2 0,-2 1 0,0-1 1065,1 0-1229,-1 7 0,-5-3 0,-1 4 0,0 0 0,-1-1 0,1 1 93,0 1 1,-4-4 0,4 3-208,-1-1 0,-1-2 0,-3-3 0,4 1 0,-1 4 0,0 0 1,-2 1-1,-3 0 0,-1 4-215,0 1 0,0 2 219,0-1 0,-5 1 0,-1 0 0,-2-1 0,-3 1 0,-2 0 0,1-1 1,0 3-1,4 1 0,0 1-544,0-1 1,4 5-1873,-6 1 1,7 6 1433,-2 9 0,4 6 0,1 12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9:10.973"/>
    </inkml:context>
    <inkml:brush xml:id="br0">
      <inkml:brushProperty name="width" value="0.09071" units="cm"/>
      <inkml:brushProperty name="height" value="0.09071" units="cm"/>
      <inkml:brushProperty name="color" value="#ED331F"/>
    </inkml:brush>
  </inkml:definitions>
  <inkml:trace contextRef="#ctx0" brushRef="#br0">258 43 8355,'-20'7'-188,"4"-6"1,-3 4 0,3-3-1,0-2 694,-3 0-227,3 0 0,-5 0 107,7 0 0,-1 0 1,1 0-1,0 0 0,1-2 1,2-1-1,3-4 0,0 1 1,2-2 3148,-1 0-3574,3 5 0,5-3 0,4 6 161,4 0 1,11 0 0,3 0 0,4 0 0,4 0 6,2 0 0,2 0 1,5 0-1,-2 0-436,2 0 1,-3 0 0,-1 0-1,-2 0 108,-7 0 0,1-2 0,-5-1 0,-1-2-172,-3 2 0,-3 1 1,-2 2-975,0 0 0,1 0-1404,-1 0 2005,0 7 0,-6-4-156,-3 6 900,-10 1 0,-9 11 0,-8 1 0</inkml:trace>
  <inkml:trace contextRef="#ctx0" brushRef="#br0" timeOffset="2017">387 201 8508,'-6'8'2033,"4"0"-1021,-2-3 0,2 2-662,2 8 0,-5-1 1,0 2-1,2 2 1,2 2-162,1 3 0,-2 2 0,-1 7 0,-4 3 1,1 0-1,-2 1-121,0 1 1,3-4-246,-4 6 0,1-8 0,-3 3 1,3-4 40,1-1 1,1-1 0,3 0 0,-2-3-1372,2-1 1,1-7 0,4 2 427,3-3 0,-2-8 0,8-3 866,5-3 0,-2-9 0,7-1 1</inkml:trace>
  <inkml:trace contextRef="#ctx0" brushRef="#br0" timeOffset="2018">588 530 8355,'14'0'0,"-4"0"1610,-1 0-815,-6 0 0,4 2-431,-7 3 0,0-2 0,0 8 0,0 3-219,0 4 0,0 7 1,0-1-1,0 3 1,-2 2-261,-3-1 1,2 1 0,-5-2-30,2-3 1,-4-3 445,6-7 0,-6-8-208,5-6 0,-4-12 0,4-14 0,2-4-24,1-3 1,7-2-1,1 3 1,2-2 11,3 2 1,2 2 0,0 3-226,-4 3 0,4 2 1,-3 5-1,2-3 1,4 3-1,2 3 0,1 2 1,-2 5-1,1 0 1,-1 2-5466,3-1 5145,-1 4 1,1-4-1,3 6 1</inkml:trace>
  <inkml:trace contextRef="#ctx0" brushRef="#br0" timeOffset="2019">1103 487 10083,'-4'-9'0,"-3"1"559,-1 1 1,4-4 114,-6 2 0,5 1 0,-4-2-271,-2-1 1,-2 5 0,0-1-376,4 1 0,-4 4 0,3-2 0,-2 4 0,-3 4 1,1 4-226,0 7 1,-1 1-1,1 3 1,0 5-1,-1 3-209,1 1 0,4 1 0,2 0 0,2-1-25,3 1 1,1-2 0,2-3 0,0-5-39,0-3 1,2-3 268,3-4 1,3-3 0,6-6 0,0-1 0,2-4 62,3-4 0,-3-6 0,5-2 0,-2-4 439,0-1 0,0 4 0,-5-1 0,1 5 50,-1 4 0,-1 2 1,-2 5 406,-1-2 0,-7 2-317,2 8 1,-4 3-1,-1 6-239,0 1 1,0-1-1,0 0-869,0 1 1,5-1 0,0 0-357,-2 0 1,0 1-1,0-1 1,4-1 369,1-4 390,-5 4 0,9-11 0,-4 4 1</inkml:trace>
  <inkml:trace contextRef="#ctx0" brushRef="#br0" timeOffset="2020">1304 559 8355,'6'-8'3483,"-4"2"-3002,4 6 0,-6 1-378,0 4 1,0 5-1,0 7 1,0 4-452,0 1 1,0-3-1,-1 3 1,-2 1 100,-2-1 0,0-5 1,3 1-104,-2-7 481,2-5 1,-4-7 0,7-6 0,4-7 0,5-8 0,2-5-202,3-2 1,-1 2 87,0 3 0,5-1 0,0 4 1,-1 0-1,-2 2 52,-2 7 1,1-1-1,-1 6 1,0 1 19,0 0 0,1 1-76,-1 5 1,-1 2 0,-4 2 0,-2 6-41,-1 3 0,-4 3 1,3 3 29,-4 5 0,-1-2 1,-1 2-1,-3 0 0,-2-1-379,-2 1 1,5-1-1,-2 2 1,3-3-2213,2-1 2056,0-2 0,-6 2 0,-2 1 1</inkml:trace>
  <inkml:trace contextRef="#ctx0" brushRef="#br0" timeOffset="2021">1863 473 8355,'8'-14'544,"-4"-1"0,-2 6 0,-4-1 2,-2-1 0,-4 5 0,-7 1 0,1 3-279,0 2 1,-1 5-1,1 2 1,0-1-244,-1 0 1,1 5 0,0-1 71,-1 3 0,6-4 0,1 1-427,1 1 0,3 2 0,4 1 320,0 0 0,6 1 1,2-1-1,2 0 0,-1 1 157,2-1 0,2-5 0,1 1-83,1 1 0,-1-3 1,0 0-1,-1 0 475,-3 0-271,-4-5 0,-6 5 0,-2-3-171,-2 4 0,0-1 0,-5 2 0,-2-1-294,-2-1 1,3 5 0,1-3 0,-1 2-1629,2 3 1,2-6 0,6 1 1082,0 1 0,0 2 0,0 1 1</inkml:trace>
  <inkml:trace contextRef="#ctx0" brushRef="#br0" timeOffset="2023">2020 430 8355,'-1'-14'1649,"-4"-1"-1441,3 1 0,-11 1 0,5 2-2219,1 2 1290,0 5 0,7-2 0,0 6 1</inkml:trace>
  <inkml:trace contextRef="#ctx0" brushRef="#br0" timeOffset="2022">2049 530 8355,'8'-6'4835,"4"4"-2713,-10-4-2608,4 6 0,-10 11 1,-1 5-281,2 5 1,-4 4 0,3 7 0,0 0 0,1-2-309,-2 0 0,-3-4 0,-6 9 1</inkml:trace>
  <inkml:trace contextRef="#ctx0" brushRef="#br0" timeOffset="2387">2264 272 8355,'-15'0'635,"1"-1"475,0-4 0,-1 2 0,1-5 2199,0 2-3046,6-6 0,3 9 0,11-5-200,9 2 0,1 1 1,7 5-1,1 0 1,0 0-459,0 0 1,-2 0 0,4 0 0,-2 0-177,1 0 1,-3 0-1,1 0 1,-1 2-783,0 3 0,-4-4 0,2 5 0,0-1 4,-1 0 1253,0 0 1,-5-5 0,0 0 0</inkml:trace>
  <inkml:trace contextRef="#ctx0" brushRef="#br0" timeOffset="4350">2521 158 8355,'-1'8'1020,"-4"-3"-398,3-4 0,-4 6 0,6 2 43,0 4 0,-5 1 1,1 2-494,0 3 0,1-1 0,0 6 0,-3 1-152,-2 2 0,-2 3 1,-3 2-1,2 3-371,2 2 0,-1-5 1,-3 1-83,4-3 0,-2-1 1,6-2-1,2-2-603,1-1 0,2-6 1,2-1-1,3-6-310,4-6 1346,4-10 0,8-15 0,1-10 0</inkml:trace>
  <inkml:trace contextRef="#ctx0" brushRef="#br0" timeOffset="4351">2708 430 8355,'8'6'-150,"-4"4"1,-2 3 632,-2 1 1,0-4-272,0-1 0,-2 1 0,-1 4-191,-2 0 0,-1 2 1,3 2-1,-2 1 1,0 0-1,1 2-1260,-1 2 535,0-2 1,-1 6-1,-2-5 1</inkml:trace>
  <inkml:trace contextRef="#ctx0" brushRef="#br0" timeOffset="4352">2822 373 8355,'0'-21'1544,"0"0"-721,0-3 1,-5 9 0,1 5-1,-1 0-2055,-1 2 1,6-3 734,0 7 0,6-1 0,8 6-380,1 4 1,5 3 0,3 6 0</inkml:trace>
  <inkml:trace contextRef="#ctx0" brushRef="#br0" timeOffset="4353">2951 416 8355,'-5'9'12,"1"1"283,-8-7 0,9 5 370,-6-3 1,1-2 0,-3 6-327,1 3 0,5 0 1,-3 3-312,2-1 1,1 5 0,5 0 0,0 0-1,0 0 1,0 0-191,0-1 243,7-2 1,1-3 307,6-4 1,0-9 0,-1-9-314,-4-4 0,3-3 0,-6-2 1,0-2-1,1-1-104,-4 0 1,3 2 0,-1 5 61,-2 0 1,-1 4 0,-2 1-3229,0-3 280,0 0 2445,0-3 0,6 7 0,2 2 1</inkml:trace>
  <inkml:trace contextRef="#ctx0" brushRef="#br0" timeOffset="4354">3209 444 8990,'0'15'905,"0"-1"1,0 0-518,0 1 0,0-1 0,-2 0 0,-1 1 0,-3-1 0,-1 0 0,-1 1 0,2-1-1317,0 0 1,3-14 536,7-9 0,4-6 0,8-9 112,3-1 1,-3 4 0,3 2-1,-1 3 368,1 2 0,-3 0 0,3-1 0,-3 3 33,-2 2 1,-4-1 0,-1 6 837,2 2 1,-3 1-702,2 2 0,-7 2 0,2 3 0,-4 4-200,-1 4 1,0 3 0,0 1 0,0 4-83,0 1 0,0-1 0,0 5 0,0 1-1636,0-2 0,0-4 0,0 1-605,0-1 2119,0-2 1,7-5-1,1 0 1</inkml:trace>
  <inkml:trace contextRef="#ctx0" brushRef="#br0" timeOffset="4355">3696 473 8326,'0'-8'627,"0"0"235,0 3 0,0 2-432,0-6 1,0 4-1,-2-3 110,-2 1-536,2 3 0,-6 4 0,3 0-155,-4 0 0,-4 4 0,-1 3 0,1 1 0,2 3-155,1 2 1,2 1 0,-3 2-89,2 3 1,4-3 156,-5 3 0,7-3 1,-2-2-1,4 1 1,1-1-760,0 0 0,6-6 887,4-3 0,2-3 0,3-2 1,-1-2 167,0-3 0,1-3 0,-1-6 260,0 0 1,-4-1-1,-1 3 1,1 0-1,0 4 1,-3 0 0,1 2-1,0 0 644,4 3 1,-5 3-1283,3 4 0,-7 4 1,2 7-1,-3-1 1,-2 0-1,0 1-858,0-1 1,0 2 1016,0 3-79,0-3 1,0 5 0,0-7 0</inkml:trace>
  <inkml:trace contextRef="#ctx0" brushRef="#br0" timeOffset="4356">4054 287 8355,'8'-15'0,"-3"1"1134,-4 0 0,-1 4 2236,0 1-3155,0 6 1,0-2 0,0 11-240,0 8 0,0 2 1,-1 10-1,-2 2 62,-2 4 1,-6 2 0,3-4-389,0 3 0,-3-2 0,6 2 0,0-3-818,-1-1 0,4-5 1,-3 0-1,4 0 454,1-2 0,0 5 0,0-5 0</inkml:trace>
  <inkml:trace contextRef="#ctx0" brushRef="#br0" timeOffset="4357">4326 645 8355,'15'0'1535,"-6"-5"329,1 0 1,-9 1-1544,-1 4 0,-1 0 0,-9 0-390,-1 0 0,-3 12 0,-4 9-65,-1 9 0,0 7 0,5 6-1926,-1 0 0,1 0 0,0 0 1</inkml:trace>
  <inkml:trace contextRef="#ctx0" brushRef="#br0" timeOffset="5531">5028 401 9376,'8'-6'0,"-5"-2"0,-4-2 863,-4 1 0,-2 6 0,3-2 0,-6 3-663,-3 2 0,4 0 0,-1 2 0,-1 3 0,-2 6 0,-1 5 1,0 5-1,1 1 0,2 3-112,1 2 1,2 2-1,-1 0 1,4-1-230,3 1 0,2-5 0,0-2 1,2-1-1,3-4 0,4-2 1,4-4-1,1-3 0,2-2 1,2-4-127,1-6 0,2-4 316,-2-6 0,-3-5 1,3-2-93,-3-1 0,-2-2 0,0-4 0,1-1 0,-3 2 237,-2 3 0,-4-1 0,-6 5 1,0 1-72,0-1 0,-6 4 1,-2-3-353,0 3 0,-5 8 1,5 1-1,-1 3-170,-1-1 1,7 2 0,-2 7-2901,4 6 2554,1 3 0,-7 1 0,-1 0 1</inkml:trace>
  <inkml:trace contextRef="#ctx0" brushRef="#br0" timeOffset="6473">5114 931 8355,'-8'-6'4634,"3"4"-4458,10-2 0,3 2 1,8 2-1,1 0 0,4 0-349,1 0 1,-3 0 0,4 0 0,-1 0 2,0 0 0,-4 0 1,1 0-1,-3 0-2181,-2 0 1,0 0 1833,1 0 0,-1 6 0,0 2 1</inkml:trace>
  <inkml:trace contextRef="#ctx0" brushRef="#br0" timeOffset="6474">5171 1075 8355,'-14'0'2798,"0"0"-1129,6 0-1413,1 0 1,9 0 0,4 0 0,7 0 0,6 0-431,3 0 0,2 0 0,5 1 0,0 2-121,-1 2 0,1 0 0,-1-5-1403,1 0 0,-7 6 0,-1 2 1</inkml:trace>
  <inkml:trace contextRef="#ctx0" brushRef="#br0" timeOffset="6472">5272 387 8355,'7'0'2205,"5"2"-1738,-8 2 0,1 0 1,-5 5-1,0 2 0,0 2-174,0 1 0,0 5-349,0 1 1,0 5 0,0-1 0,0 3 0,-1 2 45,-4-1 0,3-1 0,-3-3 0,4-5-1242,1-3 1,0-2 629,0 1 0,0-9 0,0-7 463,0-12 0,1-8 0,4-7 0,3-1 260,0 0 0,3-1 1,-4-2-1,1 0 1,1 4 307,-1 2 1,5 9-259,-4-2 1,4 3 0,1 3 0,1 3-1,-1 4 1,2 1 0,1 0 0,4 2-1,0 2 253,0 1 1,2 0 0,-3 0 0,-3 0-319,-1 0 0,-2 0 0,-1 1-46,-3 4 1,-4-2-1,-6 8 1,-2 4 254,-2 2 0,-4 4 0,-7-2 0,1 3-121,0 1 1,-2-3 0,-2-5 0,-1-1 82,2 0 0,1-1 0,1-2 0,1-3 229,0-2 1,4 4 0,2-4-326,2 2 1,1-3 0,5 5-190,0 1 0,0 6 1,0 2-1,0 0 1,2 1-425,2-1 1,0 1 0,4-2-643,-2 1 1,5-5-1,-3-4 1,2-1-1,-1-1 311,2-3 0,-3 1 1,0 1-1,-1 1 303,-4 3 1,5 2-1,0 1 1</inkml:trace>
  <inkml:trace contextRef="#ctx0" brushRef="#br0" timeOffset="-2768">3452 3710 8355,'-6'-8'569,"5"0"1,-6 5-1,2-3 3748,1-2-4319,-1 4 0,6-7 0,4 5 1,5 0-1,4-1 0,4 2 0,1 1 1,0-1-1,0 2-671,0 1 1,0 2 610,-5 0 0,-4 2 413,-1 2 0,-5 4 0,0 7 0,-4-1-303,-4 0 1,-4 2-1,-7 3-163,1 5 1,0 3-1,1 2 1,2 0-1,3-1 1,2 1-2808,2 0 1,3 4 2376,1 0 0,0 7 0,0-3 0</inkml:trace>
  <inkml:trace contextRef="#ctx0" brushRef="#br0" timeOffset="-2524">3624 4283 8355,'-4'10'0,"-3"-3"1732,-1 0 1,3-2 0,-2-7-1331,0-3 1,1 4 0,3-6-1195,-2 1 0,0 3 1,7-5-1,2 1 1,6 4-477,3 2 1,7-6 0,3-1 0</inkml:trace>
  <inkml:trace contextRef="#ctx0" brushRef="#br0" timeOffset="-3250">4011 6131 8355,'-9'-7'0,"1"-2"3318,1-4-2768,-4-1 1,8-1-1,-7 1 1,1-2 0,1-1-166,3-2 0,-1-7 1,-1 2-232,-1-3 0,4-8 0,-4-1-159,1-1 0,-2-11 0,4 2 0,0-5 0,0-3-232,1-5 0,-6 0 0,5-8 0,1-1-35,-3-2 0,6 9 0,-4 6 0,2 5 214,-2 9 0,3 6 0,-3 11 1,4 5 968,1 3-807,0 8 0,0 3 29,0 10 1,0 3-1,0 6 1,0 1 147,0-1 0,0 0 0,-2 1-104,-3-1 1,2 0 0,-6 2 0,-2 2 27,-2 1 0,-1 5 0,-2-5 0,-2 0-71,-1 2 1,0-5 0,5 3 0,-1-5-315,1-4 0,4 1-563,1-7 220,6 1 0,-2-5 1,11 0 350,9 0 0,1 0 0,6-1 1,2-3 156,3 0 1,-2-6-1,9 4 1,-4-1-87,-1 1 1,-1 1 0,-1 5-1,-1 0 64,-2 0 0,-7 0 0,2 0 0,-3 0 147,-2 0 0,-4 0 1,-2-1 522,-2-4 1,-1 2-1,-7-7 212,-2-1 0,-4-3 0,-7-4 0,3-1-558,2 2 0,-3-4 1,4 2-794,-4 1 0,0 2 0,2 2 1,2 1-1,-1 2-756,2 2-1326,-5 5 0,10-2 1057,-6 6 0,-1 6 0,-4 2 0</inkml:trace>
  <inkml:trace contextRef="#ctx0" brushRef="#br0" timeOffset="-1200">2922 3065 9392,'-14'-4'2279,"0"-1"1,4-5-1713,1 6 0,4-8 0,-5 5 0,1-3-277,1 0 0,-5 1 0,4-7 0,-2-2 1,-1-1-1,4 0-67,2-1 0,-5-3 0,1-7 1,-2-3-1,-3-6-315,1-2 1,0-3-1,-1-3 1,1-2-1,0 0-215,-1-1 0,-4-4 1,0 3 132,2 0 0,1 7 0,3 7 1,2 2 120,1 3 0,6 8 0,-4 5 1039,1 3-1453,2 2 25,5 6 0,0 3 401,0 10 1,-1 3 0,-2 6 0,-2 1 206,2-1 1,-5 2-1,0 3 1,-2 3-80,1 1 0,-1 2 0,-4-6 0,1-1 0,2-4 249,1-4-635,7 2-144,-3-10 243,6 4 1,1-6 0,4 0 48,5 0 1,7-1 0,4-2 0,1-4 41,4-1 1,1 0 0,0-3 0,-3 3 0,-5 0 357,-3 0 0,-2 3 0,0-2 0,-1-1 1,-5 0-1,-8-4 967,-8 0 1,-5-3 0,-1 1-1,-2 0-1413,-3-1 0,8 1 1,-3 0-1,1-1 1,2 1-2499,1 0 1600,4 6 0,6 3 0,0 11-1140,0 9 1,-7 12 0,-1 9 0</inkml:trace>
  <inkml:trace contextRef="#ctx0" brushRef="#br0" timeOffset="7217">3481 1776 8618,'-14'0'381,"4"7"0,2 2 0,2 6 0,3 2 1,1 5-1,1 4 132,-4 4 1,3 7 0,-3-2 0,2 1 0,0 3-482,-2-3 1,-1-1 0,3-6-668,-2-1 0,0-5 1,5-4-1,0-3-1201,0-2 1663,0-6 1,0-8 0,0-13-1,0-9 1,0-11-76,0-7 1,7-5 0,0-1 0,3-2 122,0 2 1,-6-3 0,4 1-1,0 4 530,0 4 1,-5-2-1,2 6-89,-3-1 1,3 4 0,1 7 0,0 4 0,2 1 313,0 4 0,-3 2 0,5 6 0,1 4-469,1 4 0,7 1 0,2 1 0,0 4-91,0 4 1,2 4 0,-3 2 0,-3 0 0,-1 3 0,-3 1 0,-2-1 0,-3-1-1,-2 1 1,-3 1 0,-1-2 0,-2-1 282,0-2 1,-2 1-94,-2-1-236,-4 0 1,-7 5 0,1 1 0,0-3 0,-2-1 0,-2-3 0,-1-2-527,2-2 1,1-1-348,1 2 0,1 1 1,1-5-1,2 1 1,3 1-108,2 0 0,7 1 0,7 6 1</inkml:trace>
  <inkml:trace contextRef="#ctx0" brushRef="#br0" timeOffset="-1927">3854 3524 9607,'-5'-14'799,"0"-1"0,-6-4-463,1 0 1,-1 0 0,0 5-1,1-1 1,-1-1 0,-1 0-1,-3 1 1,1 2 0,-2 0-63,-3 0 0,3 5 1,-5 2-1,1 1-279,-4 0 0,-5 1 1,-3 4-1,-3 0 117,-1 0 1,2 1 0,-4 4-158,-2 5 0,-1 2 1,-2 3-1,0-1 1,0 2-1,2 3 38,2 5 1,4 4-75,7 6 0,1-2 0,1 6 0,4 2 0,1 3 0,5 3-51,5 2 1,0 6-1,6 0 117,2 6 1,1-6 0,4 4 0,3-4-1,4-2-9,4 1 0,8-7 0,3 2 27,3-4 1,1-6-1,3-1 1,2 0-33,5-1 1,4-5 0,1-1 0,0-6-1,1-4-12,4-2 1,-2 1 0,5-3-28,-2-3 0,4-4 0,-5 1 0,-2-6 1,-2-2-48,-1-2 0,0 0 0,-1-2-10,-4-2 1,3-6-1,-4-9 1,-1-5 218,-2-3 1,-4-8 0,-3-3 0,-1-3 0,-4-2 112,-1 0 1,-2 0-1,-5 0 1,-1 1 129,-4 4 0,2-8 0,-6 3 0,-2-2-106,-1 1 0,-2 6 0,0-1 1,-2 1-1,-2 0 468,-6 0 0,-3 6-587,-1-1 0,-2 2 1,-1 3-244,-3-1 0,-5 5 0,3 2 0,-2 1 0,2 4 0,1 2 279,3 6 1,2-2-6092,2 6 4370,6 0 0,-5 12 0,5 0 1</inkml:trace>
  <inkml:trace contextRef="#ctx0" brushRef="#br0" timeOffset="-24790">3696 6460 9055,'0'10'5705,"0"-1"-5081,0 2 0,0 2 1,0 1-1,-2 1 1,-1 1-1,-3 1 1,-2 4-1,-3 1 19,-2 4 1,-3 2 0,-1 4-1,-4 3-255,-1 2 0,4-5 1,-1 1-1,3-3 0,3-3 126,4-3 1,-2-3-529,6-7 0,0 0 0,7-1 0,2-2 0,6-3 1,3 0-1,3-1 0,1-1 0,4-1 0,0 0 0,1-1 1,-1-1-1,1 1-1465,0 0 1,-4-2 773,1 3 1,1-2 0,-1 0 0,-1 2 0,-1-2 0,1 0-3043,1 2 0,5-3 2569,-5 2 1,7-2 0,-4-2 0</inkml:trace>
  <inkml:trace contextRef="#ctx0" brushRef="#br0" timeOffset="-22472">4298 6861 8355,'1'-14'0,"4"0"2510,-4-1 1,6 1-1690,-7 0 0,0-1 0,0 1-118,0 0 1,-2 1 0,-1 2-110,-2 1 1,-6 5-557,2-4 0,-4 6 0,-1-2 1,-1 5-1,1 3-124,0 2 0,-1 6 0,-1-1-138,-3 2 0,3 9 150,-3 3 1,3 3-1,2 3 1,0 2-1,-1 1 1,3-1-112,2-2 1,4-6-1,6-1-268,0-3 0,0-1 0,1-4 1,4-3-1,5-2-273,2-5 0,3-4 0,-1-2 370,0-4 1,5-5-1,2-7 1,0-4 183,-1-1 1,1 0-1,-3-2 179,1 5 0,0 0 0,-5 3 0,-1 3 1228,-4 0 0,4 7-434,-3 1 1,-4 5 0,-1 5-813,-3 4 0,2 6 0,1 2-172,-2 2 1,-1 2 0,-1-3 0,3 1 0,0-2 0,0-1 631,-3-2-2885,6 7 1,0-5-1,8 5 1</inkml:trace>
  <inkml:trace contextRef="#ctx0" brushRef="#br0" timeOffset="-22471">4684 6818 8355,'8'-6'4327,"-1"4"1,-9-4-3997,-3 6 0,4 6 0,-4 4 0,2 4-340,-2 5 0,3 2 0,-4 4 0,1-1 108,0 2 1,1-4 0,4 0 0,0-1-561,0-4 1,0-1-1,0-1 1,0-1-640,0 0 0,1-4 1,4-2 269,5-2 0,2-1 0,3-5 673,-1 0 0,0-2 1,1-2-1,0-6 2,5-3 0,-5-3 1,5-1-1,-3-4 256,2-1 0,-3 0 0,3-2 1,-3 3 756,-2 0 0,1 10 1,-3-3-1,0 1 470,-3 0 0,-4 6-668,5 2 0,-7 5-369,1 5 0,-4 7 0,-3 9 0,-3 1 12,-2 4 0,0 6 0,-3 1 0,1 0-367,-1 2 1,0-4 0,0 4-522,1 0 0,2-10 1,-1 4-1,2-4-363,1-2 1,5-3 0,-4-5 0,3-1-1086,2 0 1,2-6 1058,3-3 1,2 3 0,8 0 0</inkml:trace>
  <inkml:trace contextRef="#ctx0" brushRef="#br0" timeOffset="-22470">5257 6904 13514,'15'13'0,"-1"-4"151,0-4 0,0-3 0,1-2 0,-1 0 0,0 0-782,1 0 1,-2-2 753,-4-3 317,4 4 0,-12-7-284,4 3 0,-5 4 0,-3-6-105,-2 1 1,-6 4-116,2-3 0,-4-1 0,-2 1 239,1 2 0,5 1 0,-1 2 0,-1 0 260,-2 0 1,4 0 0,-1 2 0,-1 3-67,-2 4 0,0 4 0,2 1 0,3 1-197,2-1 0,-4 0 1,4 2-1,0 2-170,-1 1 0,3 0 0,4-5 0,0 1-458,0-1 0,0 0 0,1 1-542,4-1 1,3-1 0,6-2 106,1-2 0,-1-5 0,0-1-669,1-6 0,5-5 0,2-7 1</inkml:trace>
  <inkml:trace contextRef="#ctx0" brushRef="#br0" timeOffset="-22469">5472 6990 9593,'8'6'1549,"-2"2"-1000,1 0 0,-6 0-427,4-3 1,-3 3 0,-2 6 0,0 1 0,0-1 134,0 0 1,0 1-1,-2-1 414,-3 0 1,4-4 0,-4-1-388,3-5 1,2 0-1,0-8 1,0-8-118,0-5 1,7 1 0,2-5 0,4 2 0,0 0-350,-4 2 1,4-4-1,-3 2 1,2 1-789,3 2 1,-6 7 0,1-1-235,1-1 0,-3 5 0,0-1-474,-2 1 938,5 5 0,-3-6 0,7 7 0</inkml:trace>
  <inkml:trace contextRef="#ctx0" brushRef="#br0" timeOffset="-22468">5973 6890 8355,'-6'-8'6670,"-4"2"-5540,-2-1 0,2 6 0,1-4-956,-3 3 1,0 2-1,-3 0-130,1 0 1,5 2-1,-1 1 1,0 3 214,2 2 0,2 2 0,6 4-175,0 0 0,0 1 0,0-1-205,0 0 0,5 1 0,1-1 0,2 0-194,3 1 1,-4-6-1,-1-1 1,-1 0-128,0 0 324,-1-5 1,-5 8-1,-2-4 1,-4-1-1,1 2 1,-2-1-1,0-1 1,-2-1-1,1-1 1,-1 1-6660,-1-2 5708,5-1 0,-7-2 0,5 0 1</inkml:trace>
  <inkml:trace contextRef="#ctx0" brushRef="#br0" timeOffset="-22467">6260 6603 8355,'8'2'9830,"-3"3"-9513,-4-4 0,1 7 0,3-5 0,4 4-680,4 1 0,3-3 0,1 3 0,2-2-279,-1-3 1,-2-1 476,-2-2 1,-4 4 2214,-1 1-1182,-6 0 1,-3-3 0,-9 1 0,-4 3-482,-1 2 0,-1 2 0,1 4-1028,0 0 0,-1 1 0,3-1-695,2 0 1,2 2 0,5 3-1123,-2 5 0,-6 3 1,3 2-1</inkml:trace>
  <inkml:trace contextRef="#ctx0" brushRef="#br0" timeOffset="-22466">6374 7191 8355,'-1'14'2657,"-4"0"0,2-6 0,-7-3-5115,-1-3 0,5-9 1,-1-1-1</inkml:trace>
  <inkml:trace contextRef="#ctx0" brushRef="#br0" timeOffset="-9722">4040 8838 8355,'0'-8'940,"0"1"1,0 9 0,0 3 0,0 4 0,0 4 0,0 3-1,0 3 1,0 5-783,0 3 0,0 2 0,0-1 1,0 1-164,0 0 0,-5-1 0,0 3 1,2 0-455,1 3 0,-2-2 0,-1-7-592,2-1 1,1-7 0,2 4 4,0 0 1,5-5-1,1 1 1,2-6 532,3-6 0,2-10 0,1-3 1</inkml:trace>
  <inkml:trace contextRef="#ctx0" brushRef="#br0" timeOffset="-9161">4512 8909 8676,'0'-6'1308,"0"6"1,0 6 0,0 9 0,0-1-990,0 0 1,0 5 0,0 2-1,0 0-310,0 0 1,0 2 0,0-3-336,0-3 1,0 1-1,0-1 1,0 2-723,0-1 1,0-2 0,0-2 0,0 0-172,0 1 0,-1-3 830,-4-2 0,-3 3 0,-6-6 1</inkml:trace>
  <inkml:trace contextRef="#ctx0" brushRef="#br0" timeOffset="-9162">4298 9067 8355,'0'-8'6053,"-7"2"-5968,6 6 1,-4 0 0,10 0-1,4 0 22,4 0 1,1 0 0,2 0 0,2 0-1,1 0-54,-2 0 1,4 0 0,-2 0 0,-2 0-338,-1 0 0,4 0 0,-1 0 1,-2 0-874,-1 0 1,-2 0 0,1 0-2228,-1 0 1844,0 0 1479,1-7 1,-7 6 0,-2-6 0</inkml:trace>
  <inkml:trace contextRef="#ctx0" brushRef="#br0" timeOffset="-10218">4040 7749 8009,'-5'-9'0,"0"-1"740,2-1 0,-3-2 0,1-1 0,2 0 2798,1-1-3413,2 7 0,0 4 0,2 8 0,2 6-23,6 3 1,3 1-1,-1 2 1,0 3-1,-3 5 1,2 3-1,0 2 105,-1-1 0,1 2-214,-6 4 0,4-2-34,-4 6 1,5-6 0,-4 1 0,0-3-169,1-1 0,4 0 1,-3-2-1,1-3-254,1-5 1,-2-3 0,3-4 0,-3-1-673,-2-1 1,1-7 1003,-2 2 1,-5-3 89,0-2 0,-7-7 0,-7-1 0,0-1 0,-1-1 0,1-1 0,0 0 0,-1 0 0,1 3 0,0 1 0,-1 4-197,1 2 1669,6-6 0,0 6-561,3-4 1,9 5-767,-4 5 0,9-2 0,1 6 0,2 3-48,3 0 1,-6-2-1,1-1-344,1 2 1,2-3-1,1 2-583,0 1 0,-4-3-53,-1 2 0,-4-7 1157,5 2 0,-9-4 371,-1-1 1,-1-6-309,-9-4 0,7-2-91,-2-3 1,5 1 0,7 1-1,5 2 11,6 1 1,6 3-1,-5-3 1,0 4-45,2-1 0,-6 6 1,5-4 315,-5 3 32,0 2 0,-7 2 0,-3 3-306,-4 4 1,-7 9 0,-4 1 0,-3-2-455,-1-1 0,0-1 1,1-1-1,2 0-518,1 1 0,6-1 0,-4 0 0,1 0-1355,4 1 1,2 5 0,1 3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9:19.078"/>
    </inkml:context>
    <inkml:brush xml:id="br0">
      <inkml:brushProperty name="width" value="0.09071" units="cm"/>
      <inkml:brushProperty name="height" value="0.09071" units="cm"/>
      <inkml:brushProperty name="color" value="#ED331F"/>
    </inkml:brush>
  </inkml:definitions>
  <inkml:trace contextRef="#ctx0" brushRef="#br0">285 29 8864,'-22'-8'795,"3"3"0,1-1 1,1 1-1,-2 2-86,1 1 0,-2 2 1,1 0-585,1 0 1,1 0 0,-1 0 0,-1 0-474,1 0 1,4 7 0,3 2 0,3 4 0,2 3 164,2 3 1,4 3 0,5 7 3,5 0 0,-1-1 1,4-1-1,3-1 174,0-2 0,0-5 0,-2 3 0,0-1 123,1-4 0,-2-1 0,-2-1 1096,-2-1 0,-6-5-958,2 1 1,-8-5 0,-3 3 0,-2 0-81,-3 0 0,-4-5 1,-2 2-331,-2-4 1,-1 4 0,6 0 0,0-2-2132,0-2 0,4-1-1945,0 0 4017,7 0 1,3-6 0,8-2 0</inkml:trace>
  <inkml:trace contextRef="#ctx0" brushRef="#br0" timeOffset="1667">529 86 7751,'-14'-1'204,"-1"-4"0,1 3 0,0-4 307,-1 0 0,6 4 0,-1-3 102,-1 4 0,-2-4 1,-1 0-1,0 2-297,-1 1 1,6 7 0,-1 2-1,1 1 1,-1 3-114,1 1 1,4 7-118,-5 1 1,7 3-1,-3-2 1,1 1 0,0 2-105,2-1 1,1 2 0,2-6-1,0 0-21,0 2 0,5-5 0,1 3 0,2-3-98,4-2 1,-4 1 0,1-1 28,2 0 1,0-4-1,0-2 1,-1 0-1,1-2-236,2 0 1,-4-1 0,1-5 0,1 0-476,2 0 0,1 0 0,1 0 333,-1 0 0,7-6 0,1-4 1,2-3-1,0-1 84,1 0 1,2-7-1,2-1 1</inkml:trace>
  <inkml:trace contextRef="#ctx0" brushRef="#br0" timeOffset="1">400 258 10813,'14'-4'0,"1"-3"0,-1 1 0,0-2 0,1 0 0,-1-3 0,0-2 0,-1-1 0,-2 1-937,-1 3 1180,-7 4 1,3 0-1,-6-4 259,0-3 1,0-1 0,0 0-174,0-1 1,0 6 270,0-1-998,0 7-338,0-3 0,-1 6 1820,-4 0-202,3 0-2589,-11 0 1363,12 0-773,-5 0 0,6 1 511,0 4 1824,0-3-2822,0 4-722,0-6 2293,0 0 0,0 6 0,0 2 0</inkml:trace>
  <inkml:trace contextRef="#ctx0" brushRef="#br0" timeOffset="1668">787 187 8355,'0'-10'3227,"0"1"-613,0 5-2353,0-2 1,-5 8-283,0 2 1,-1 6 0,3 7 0,-4 4 0,1 0 0,-2 1-131,0 0 0,5-3 1,-2 4-29,3-3 0,2 0 0,0-6 1,0 0-381,0 1 0,0-6 0,2-1 0,3-2-59,4-2 0,4-3 0,1-1 541,1 0 0,4-11 1,0-5-1,-2-3 0,1-5 148,1-3 1,-2 2 0,6-9 0,-3 4 0,-2 1 0,-4 2 0,-3 3 0,-3 5 0,0 3 1491,0 2 0,-5 12-1372,2 7 1,-5 6 0,-3 5-1,-3 3 1,-1 4 0,1 1 146,3-1 0,-4-3-551,3 3 0,-1-5 1,5 1-1,0-3 0,0-2 1,0 1-1,0-1 1,1-1-1,3-2-4451,0-2 3133,8-6 1352,-5 4 1,8-7 0,-1 0 0</inkml:trace>
  <inkml:trace contextRef="#ctx0" brushRef="#br0" timeOffset="1669">1317 187 8355,'8'-15'0,"-4"1"1328,-2 0-342,-2-1 1,-2 1 0,-2 1-605,-6 4 1,-3 2 0,-1 7 0,0 0-292,-1 0 1,6 2 0,-1 1 0,-1 4-17,-2 0 1,-1-2 0,1 5-1,2 1 1,2 3-167,-3 5 1,0 4 0,-3 7-29,1 3 1,1-1 0,2 5 0,3-4 5,2-6 1,1 0 0,7-8-146,2-1 0,0-2 1,5-3-1,2-4 1,2-4-1,1-4 0,1-1 0,-1-1 114,0-4 0,2-4 0,2-9 0,1-3 0,-2-1 79,-1-3 0,-1-2 0,-1-2 0,0-1 59,1-4 0,-1 2 1,0-4-1,1-1 0,-1 2-157,0 0 1,1 2 105,-1 4 1,-1 2-1,-2 3 1,-2 7-1,1 4-53,-2 3 0,0 7 1280,-3-2-857,-4 10 1,4 10 0,-10 8 0,-4 4 0,-4 4-1,0 1 1,2 1 181,1-1 1,1 3-1,-4-2-322,4-1 0,-3-3 0,6-4 1,0-3-1,-1 1 0,4-3-550,2 1 1,1-2 0,1-4-88,4-1 0,-2-1 0,7-2 0,1-3-869,2-2 1,1-1 0,0-5 0,1 0 1055,-1 0 1,0-3 0,0-5-1,1-8 1,-1-5 0,0-3 245,1 2 0,5-12 0,3 4 0</inkml:trace>
  <inkml:trace contextRef="#ctx0" brushRef="#br0" timeOffset="1670">1617 244 8355,'5'-14'-607,"0"-1"976,0 1 0,-5 0 0,-2 3 0,-1 6 0,-2 11 0,2 8 0,1 7 0,2 1 0,0 4 0,0-1 74,0-1 0,0 2 1,2-6-1,1 1-685,2 0 0,6-4 103,-1-7 0,2 1 1,3-6 380,-1-2 1,0-8 0,1-6 0,-3-7 110,-2-5 0,-4 0 0,-6 1 1,0 0-16,0-1 0,0 4 0,0-3-181,0 1 0,-4 2 1,-3 5-1,-1 0 0,-3-1-76,-2 1 0,4 4 0,-1 3 0,-1 0-1546,-2 4 1,4 1-1,1 4-208,1 3 0,-4 3 0,3 6 1</inkml:trace>
  <inkml:trace contextRef="#ctx0" brushRef="#br0" timeOffset="2214">2018 101 8403,'-6'-8'310,"3"-3"0,-7 6 115,-1 2 0,3-4 0,-1 3 0,-2 0 0,-2 3 213,-1 1 0,4 0 1,0 0-13,-1 0-726,-1 0 1,-1 6-1,3 4 1,5 4 0,5 3-70,5 3 0,3 3 1,7-2 268,-1 1 0,5-4 0,0 3 0,-1-2 1,-3-2-1,0-2-26,-1-4 0,-4-3 312,-1 1 0,-4 4-74,5-4 0,-9-1 0,-1 0-297,-8-1 1,0-2 0,-1-4 0,-2 2-228,-2 2-2376,-2 0-1607,1-5 3575,6 6 1,8-4 0,8 4 0</inkml:trace>
  <inkml:trace contextRef="#ctx0" brushRef="#br0" timeOffset="2413">2219 58 13355,'0'-15'0,"2"3"0,4 2 0,7 5 0,4 4 0,2 1 0,0 0 0,2 0-229,1 0 1,1 0 0,2 0-1,-3 0-743,-1 0 1,3 0 0,-3 0 0,-1 1-1469,1 4 2344,-2-3 1,-5 10-1,1-4 1</inkml:trace>
  <inkml:trace contextRef="#ctx0" brushRef="#br0" timeOffset="5496">2420-57 13953,'0'14'-25,"0"1"1,-5 1 0,0 3-1,0 6 1,0 6 0,-1 2-1,0-1 1,-2 0-603,0 1 1,5-3-1,-2 2 1,2-5-1,-1-5-286,0-1 1,-1 3 0,5-5-809,0-1 1612,0-9 1,6 4 0,2-5 0</inkml:trace>
  <inkml:trace contextRef="#ctx0" brushRef="#br0" timeOffset="5497">2563 244 8449,'8'0'589,"-2"0"0,-6 2 1,0 2-341,0 6 0,0 3 1,0 1-255,0 0 1,-5 1 0,-1-1-1,0 0 1,-1 1-160,4-1 1,0 0 300,-2 1 181,3-8 1,-4-3-1,6-12-402,0-7 1,0-4 0,2 0 0,2-5 0,6-1 0,3-1 0,1 3 0,0-1-1,1 0 1,-1 1 0,2 3-1220,3 2 1,-1 2-1,4 2 1015,-1 0 0,4-7 0,-3-1 1</inkml:trace>
  <inkml:trace contextRef="#ctx0" brushRef="#br0" timeOffset="5498">2921 86 8355,'8'8'4134,"-3"-1"-3366,-10-7 0,2-5-737,-7 0 1,0 0-145,-4 5 1,5 7 0,-1 4 0,-1 5-266,-2 3 1,-1 6 0,0-1 0,-1 2-115,1-2 1,4-2 0,2-5 0,2 2-1,3-1-1795,1-2 2067,2-8 1,7-2 0,2-6 0,6 0 0,2-3 64,2-7 1,5-1 0,-3-13 246,1-1 0,-5 4 1,3 2-1,-5 3 1,0 4 431,-1 2 0,-4 4 0,-1 6 693,2 0-399,-4 0 1,4 6 0,-6 4-459,-2 2 0,-2 3 0,-1-1 0,2-1-2249,3-4 1,-4 4 554,4-3 1,2-3 1134,-3 3 0,7-7 0,-3 4 0</inkml:trace>
  <inkml:trace contextRef="#ctx0" brushRef="#br0" timeOffset="5499">3107 43 8355,'0'-14'888,"0"0"0,2 6 0,2 3-856,6 3 0,3 2 0,1 0 12,0 0 1,1 0 0,-1 0 40,0 0 0,1-1 0,-1-2 176,0-2-70,-6 0 0,0 5 122,-3 0-158,-3 0 1,4 7 0,-6 2-1,0 5 81,0 5 1,0-1 0,-2 6 0,-1 1-262,-2 2 1,-4 2 0,2 0 0,1-2-592,0-3 0,-4 1 1,5-4-1,2-1-283,2 1 1,1-2 0,0-4 0,0-1 362,0 0 1,6 1-1,2-1 1</inkml:trace>
  <inkml:trace contextRef="#ctx0" brushRef="#br0" timeOffset="5500">3465 172 8355,'2'-9'2255,"2"-1"-777,-2 7-1279,4-3 0,-6 7 1,0 4-1,0 5 1,0 4-157,0 5 1,0 3-209,0 7 0,0-5 1,0-2-1,0 0 0,0-1-602,0 0 0,0-7-503,0-4 0,0-1 0,0 6 0</inkml:trace>
  <inkml:trace contextRef="#ctx0" brushRef="#br0" timeOffset="5501">3551 86 8355,'0'-22'188,"-2"3"19,-2 9 1,2-2-1,-4 4-687,-1 0-258,6 1 0,-6 1 0,7-2 1</inkml:trace>
  <inkml:trace contextRef="#ctx0" brushRef="#br0" timeOffset="5502">3637 101 12873,'0'-8'339,"6"1"0,4 7 0,3 0 0,1 0 0,0 0 0,2 0 0,2 2-252,1 3 1,0-4 0,-5 4-1,1-3-614,-1-2 0,0 4 1,1 1-280,-1-2 0,-5-1 0,1-2 0,1 2-1078,2 2 1,1 0 1560,0 5 0,1 1 0,-1 4 1</inkml:trace>
  <inkml:trace contextRef="#ctx0" brushRef="#br0" timeOffset="5503">3852 516 8355,'-13'-1'754,"2"-3"1,3-2 71,2-2 1,-5-2-154,1-4 0,2-5 1,0 0-1,2 0-528,2-2 0,-2 0 0,1-4 1,2 3-1,2-1 0,1 1 1,0-2-1,0 0-427,0 1 1,0-1 0,0-3 0,1 1 210,4 2 1,-2 0 0,7-4 0,-1 1-19,-1 3 1,3-2 0,-4 7 0,-1 2 0,0 1 0,-1 3-447,2 4 0,-4 1-750,6 3 0,1 3 734,4-3 0,0 4 1,2 2-1,2 3 86,1 0 0,0 14 0,-5-2 0</inkml:trace>
  <inkml:trace contextRef="#ctx0" brushRef="#br0" timeOffset="5504">4052 201 9068,'0'14'852,"0"-4"722,0-1-1193,0-5 0,0 4 1,0-4-1,0 6-528,0 3 1,-1 6 0,-2 1-375,-2 3 0,-2-4 0,4 3 0,-2-1 0,2-4-1874,2-1 1933,1-2 1,-7 1-1,-1-1 1</inkml:trace>
  <inkml:trace contextRef="#ctx0" brushRef="#br0" timeOffset="5505">4153 158 8355,'-5'-14'1190,"0"-1"1,-4 1-876,4 0-2020,0 6 0,7 1 1228,2 7 0,4 0 0,7 0 1</inkml:trace>
  <inkml:trace contextRef="#ctx0" brushRef="#br0" timeOffset="5506">4325 244 8355,'0'8'1697,"0"-2"0,1-6 1,4 0-1929,4 0 0,4-4 0,1-3-1063,1-1 1,-1-1 1569,0-6 0,-6 6 1,-3-1 242,-3-1 1,-4 3-352,-3-1 0,-3 5 0,-6 0-74,0 2 0,4 2 0,1 0 0,-2 2 169,-2 2 0,3 0 0,1 5 1,-2 2 8,-2 2 0,3 3 1,2 1-379,2 3 0,1-1 1,4-5-1,-3 0 1,0 1-10,0-1 0,3 0 0,2 1 0,3-1-878,0 0 1,8-4-1,-3-1-136,4 2 0,3-4 0,1-2 0,4-5 986,1-5 1,2-3 0,5-6 0</inkml:trace>
  <inkml:trace contextRef="#ctx0" brushRef="#br0" timeOffset="5507">4654 301 9503,'0'-14'927,"-2"4"1,-2 2-1,-4 0-223,0 1 0,0 3 1,5-2-591,-2 0 1,-2 4 0,4-4 205,-2-1 1,-1 6-320,1-4 1,2 3 0,-5 4-179,2 3 1,-4 3-1,5 6 1,1 2 0,-1 1-1,0 2-40,2-1 0,1-2 0,2-2-103,0 1 0,0-6 0,2 1 0,3-1 1,4-1 47,4-3 1,1-3 0,1-2 180,-1 0 0,5-8 1,2-7-1,-1-7 83,1-5 0,3-8 0,-3-3 0,-1-4-116,1-1 0,0 5 1,-4-2-1,2-1 285,-1 0 1,-7-1-1,-1 12 1,-1 1 73,-1 7 1,-2 5-95,-6 2 1,0 10 0,0 10 0,-1 13 129,-4 7 0,-3 15 0,-5 5 150,4 4 0,-2 2 0,6 1 1,2-4-89,1-3 1,2-9 0,2-2 0,3-4-114,4-1 0,4-6 0,1 0 0,-1-3-108,-4-2 1,4-9 0,-5-2-1,2-2-293,-1-1 1,1 1-622,4-5 0,0 0 0,1 0 0,-1 0-3814,0 0 3790,7 0 0,-5-6 0,5-2 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49.500"/>
    </inkml:context>
    <inkml:brush xml:id="br0">
      <inkml:brushProperty name="width" value="0.09071" units="cm"/>
      <inkml:brushProperty name="height" value="0.09071" units="cm"/>
      <inkml:brushProperty name="color" value="#ED331F"/>
    </inkml:brush>
  </inkml:definitions>
  <inkml:trace contextRef="#ctx0" brushRef="#br0">2479 1992 8355,'-13'-10'1621,"2"2"0,3 0 2879,1 0-4070,3 5 0,0-2 1,4 10-1,7 6 0,4 7 1,2 6 54,-4 3 1,4 3 0,-3 3 0,1 4-1,-2 1-127,-4 0 1,1 2 0,-1 5-196,-2-2 0,1 3 0,-1-8-557,1 3 1,1 1 0,-5-3 0,2-2-350,3-2 1,-4-2 0,6-5-1,-3-3-120,1-1 0,1-8 0,-2 0 0,0-5 0,0-3 576,-3-5 0,-2-1 1,-4-15 375,-5-3 1,-7-2 0,-2 4 0,1 0 0,2-1 766,2 1 1,4 1-335,1 4 0,1-1 0,0 10 0,8 8 0,6 7 6,2 4 0,5 0-467,-3-5 0,-3 0 1,1 1-1,0-3-457,0-2 1,-4-2 0,2-5-1146,0 2 848,-4 0 0,3-7 519,-10-3 0,-3-3 1,-5-8-1,4-1 112,4-2 0,-2 5 0,3 4 1439,1-1-860,1-2 0,10 4 0,5 1-339,4 1 1,9 2 0,-4 5 0,2-1 0,0-2 189,1-2 0,-4 0 38,-2 5 183,-3 0 0,-10 0 1,-6 2-1,-8 3 1,-5 6-378,-1 6 1,-5-1-766,0 3 1,1-3-1,7-2 1,2 1 0,-1-1-1021,2 0 1,0 1 0,5-1-717,-2 0 0,-6 1 0,3-1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9:29.915"/>
    </inkml:context>
    <inkml:brush xml:id="br0">
      <inkml:brushProperty name="width" value="0.09071" units="cm"/>
      <inkml:brushProperty name="height" value="0.09071" units="cm"/>
      <inkml:brushProperty name="color" value="#ED331F"/>
    </inkml:brush>
  </inkml:definitions>
  <inkml:trace contextRef="#ctx0" brushRef="#br0">4154 2837 10115,'0'-15'164,"0"1"0,2-2 1,3-3 839,4-5 0,10-4 0,5-6 0,5-6 0,4-6-624,6-6 1,4-4-1,4-3 1,6-3-280,3-5 0,7-3 0,4-2 1,-32 36-1,0-1-69,1-1 1,0 0 0,-1 2 0,0 0 0,-1 0 0,0-1-1,31-30-81,-1 4 1,3 0 0,-5 8 0,-3 2-141,-5 6 1,-2 4 0,-7 4-4,-4 6 1,-7 4 0,-2 5 0,-7 5-16,-6 3 1,-4 7-1,-4 1 7,-2 2 449,-6 1 1,2 5-1,-10 1 1,-4 3 47,-4 0 1,4 1-1,-1-3 1,-1 1 32,-2 2 0,-3 1 1,-1-3-217,-2 2 0,0 1 0,3-1 0,-2 3 0,-3 0 0,1-2 0,-1-1-352,4 0 0,5 0-149,3-5 161,-1 0 218,-4 0 1,6 1 23,3 4 1,5-3 0,5 4-1,5-1 93,2 0 1,3 6 0,-1-3 0,2 1 33,3 1 1,-3-2 0,3 3 0,-3-2-33,-2 3 1,-1-4 0,-2-1-1,-1 1 500,1 0 380,-5-4 870,1 2-1526,-7-6 1,0-6 0,0-4-1,0-3-508,0-1 0,0-5 1,0-2-1,0 0-342,0 1 0,1-1 1,2 4-1,2-2-358,-2 1 1,-1 7-3980,-2 1 2435,0 7 1,0-3 0,0 6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18:18:50.074"/>
    </inkml:context>
    <inkml:brush xml:id="br0">
      <inkml:brushProperty name="width" value="0.09071" units="cm"/>
      <inkml:brushProperty name="height" value="0.09071" units="cm"/>
      <inkml:brushProperty name="color" value="#ED331F"/>
    </inkml:brush>
  </inkml:definitions>
  <inkml:trace contextRef="#ctx0" brushRef="#br0">1462 3195 8657,'9'-13'1363,"1"3"1,-7-2 378,2 2 0,-4 2-1312,-1-1 0,-6 6 1,-4-2-1,-2 3 1,-3 2-274,1 0 0,-5 0 1,-2 2-1,1 1 29,-1 2 1,-3 6 0,5-2-113,1 4 1,7-2 0,3 4-1,2 4-164,3 1 1,3 7 0,5-3 0,4 3 106,4 2 1,1-5 0,0-2 0,1 0 0,-1-1 0,0 0 0,-1-4-1,-2-2 1,-3-4 0,-1-2 0,-4 2 0,-3 1 0,-5-1 242,-5-2 0,2-4 1,-3 3-1,-3 0 1,-3-2-763,-1 1 0,2-3 0,2-4 0,-1 0-395,1 0 0,0 5 0,-1 0-1495,1-2 677,0-1 0,0 4 0,-1 2 1</inkml:trace>
  <inkml:trace contextRef="#ctx0" brushRef="#br0" timeOffset="1612">1605 3209 8355,'14'-6'2244,"-6"4"0,-1-3 0,-7 10 0,0 5-2088,0 2 0,0 9 1,-2 3-1,-1 5-335,-2 4 0,-6-1 0,1 4 0,-1-1 0,0-3-660,1-1 0,3-4 569,-3-4 0,4-2 0,4-8-893,-3-4 1,5-2 1335,0-7 0,2-2 0,7-1 1,4-3 79,5-2 1,-2-2 0,3-4 0,-2 0 226,2-1 1,-3 1-1,3 1 1,-1 2 0,-1 1 779,2-1 0,-4 5 224,-6 1-1250,1-3 0,-2 8 1,-3 0-1,-4 8-559,-1 5 1,0 1-1,0 1 1,0-1-1174,0 0 0,-5 1 1,1-1-447,0 0 1,3 0 0,1 1 956,0-1 1,13 0 0,2 1 0</inkml:trace>
  <inkml:trace contextRef="#ctx0" brushRef="#br0" timeOffset="1614">2178 3467 8355,'0'-14'2124,"0"-1"-535,0 7-900,0-4 1,-2 10-1,-1-4 1,-3 1-191,-2 0 1,3 0 0,-5 5-366,-1 0 1,-1 5-1,-3 1 1,1 1-1,1 1-84,4 0 0,-4 1 1,3 6-311,-2-1 1,-3 0 0,3 1-356,2-1 1,4 0-1214,6 1 1110,0-1 1,6-6 0,4-3 559,2-4 0,3-1 0,-1-1 396,0-4 0,1 3 826,-1-3 1,-5 4-696,1 1 1,-7 1-649,2 4 0,1-2 0,-1 7 0,0-1 0,0 1-2229,-1 0 0,3-2 2036,-2 1 1,-4 4-1,6-5 1</inkml:trace>
  <inkml:trace contextRef="#ctx0" brushRef="#br0" timeOffset="1615">2364 3553 10668,'5'9'743,"0"1"0,-1-1 1,-4 6-1,0-1 0,-1 0-359,-4 1 0,2 4 0,-5 2-165,1 1 0,-4 2 0,3 4 0,-1 1 1,-1 0-180,-1-1 0,0 1 0,0 0 0,3-1-32,2 1 0,-4-7 0,5-3-214,2-3 1,1-9 0,2-7-1,0-8 1,0-7 0,2-4 0,3-5-1,3-4 1,1-6 0,1-4-468,1-3 1,2-2 706,1 0 1,-1 5 0,-2-1 0,-2 1 0,3 2-1,0 2 1,3 5 0,-3 4 827,-2 1 0,3 11 0,-4 1 0,4 4 0,3 5-753,3 1 1,-3 2 0,3 0 0,-1 0 0,-1 2-157,2 2 1,0 4 143,-4 7 0,-3-1 0,-1 0 1,-3 1 217,-1-1 1,-3 0 0,-5 1-3,-4-1 1,-3 0-1,-6 0-288,0 1 1,-6-1-1,1 0 1,2 1-878,1-1 0,2 0 0,-1-1 76,1-3 0,6-2-1963,3-4 1,5-2 1357,5 3 1,3-10 0,6-3 0</inkml:trace>
  <inkml:trace contextRef="#ctx0" brushRef="#br0" timeOffset="1616">2794 3567 8355,'14'0'3380,"-6"0"-2668,5 0 0,-5 0 0,6 0 0,0 0-550,1 0 1,1 0 0,1 0-1,4 0 1,-1 0-93,1 0 0,5-6 1,-4-2-1,0-2-259,-3 1 0,-4 4 1,-4-3-1,-3 0 183,-2 0 1,-1 3 0,-5-4 47,0-2 1,-5 3-1,-1 0 1,-2 0 13,-3 0 1,-4 5-1,-2-2 1,-2 3 180,1 2 0,1 0 0,-1 2 0,-3 4 136,-1 9 0,5 0 0,-2 9-31,3 2 1,1 1-1,3 1 1,0 1 86,3 0 1,6-1 0,-2 1 0,5-2 0,5-1-78,4-3 0,6-5 0,2 1-155,2-3 1,7-6-1,-2-3 1,3 1-1,0-1 1,-2-1-2854,-1-3 0,0-1 198,5-2 0,-1 0 1,1 0-1</inkml:trace>
  <inkml:trace contextRef="#ctx0" brushRef="#br0" timeOffset="47781">4154 3324 8355,'-14'8'2603,"0"-4"-1447,6-2 1,3-2 0,10 0 0,6 0-659,6 0 1,6 0-1,7 0 1,3 0-1,6 0 1,4 0-1,3 0-273,1 0 0,6 2 1,-4 1-1,2 2 1,3-2-1,0-2 1,1-1-1,-4 0 0,-1 0 1,1 0-1,2-1 1,-1-2-1,-1-2 188,-1 2 1,-3 1-828,-4 2 0,-4 0 1,-3 0-1,-1 0 0,-3 0 1,-3 0-456,-5 0 0,1 5 0,-6 0 322,-1-2 1,-7-2-1,-3 1-1689,-2 3 1364,-1-4 1,-13 6 0,-5-7 0,-4-2-37,-1-3 0,-3 2 1,2-5-1,2 0 850,1 0 1,2 5-1,-1-3 135,1-1 0,4 6 0,2-6 4808,2 1-1236,1 4-3167,5-4 0,0 8 1,0 2-1,0 6-49,0 3 0,0 1-439,0 0 1,0 1 0,0-1-1741,0 0 323,0-6 1054,0-1 0,-4-23 0,-1-3 143,2 0 0,1-5 0,2 1 0,0-1 196,0 1 0,0 5 1036,0-1 0,0 3-637,0 2 1,2 6-1,2 3 1,6 3 0,4 4-1,4 3 1,1 4-1,0 4 442,2 1 0,-4 1 1,5-3-493,-1-2 0,3 1 0,-5-4 1,0-1 17,2 0 0,-10 4 0,3-5-94,-1-2 0,-7 0-128,-1 2 1,-5-2-1,-5 5 1,-4 0 17,-4 0 1,-1 1 0,-2 6-238,-3-1 0,1 0 0,-4 1 0,0-1-198,-1 0 0,6-4 0,-2-2 0,3 0-878,2 0 0,4-5 0,1 2-3974,-3-4 3187,6-1 0,-7 0 0,5 0 0</inkml:trace>
  <inkml:trace contextRef="#ctx0" brushRef="#br0" timeOffset="48925">6460 2994 8355,'0'-8'4707,"-4"0"-3295,-1 4 0,-6 2-493,1-3 0,-2 4-716,-3 1 1,1 1 0,-2 2-1,-2 4 1,-1 1 0,0 3-1,-1 2 1,-3 2 0,1 3 0,1 3 516,1 1 0,-1 2-422,-3 4 1,-1 3-1,6 1 1,1 3 0,2 0-293,2 0 1,4-2 0,2-4-1,2-2-161,3-3 0,3 1 0,4-4 1,6-1-251,3 1 0,1-3 1,0-7-142,1-2 0,4-4 0,0 3 0,-2 0-540,-1 0 1,0-5 0,2 2 0,1-4-1422,-2-1 1,4-4 1602,-2-1 0,7-13 0,-4 3 1</inkml:trace>
  <inkml:trace contextRef="#ctx0" brushRef="#br0" timeOffset="50463">6532 3309 12250,'0'-9'2792,"0"-1"1,-1 7-2517,-4-2 0,2 10 1,-5 5-1,1 4-241,4 5 1,-3-1 0,-1 5 0,1 1-21,0-1 1,1 2-1,5-6 1,0-1 0,0-2-1,0-2-275,0 0 1,6-6-90,4-3 1,2-3-1,3-2 1,-1 0-36,0 0 1,1-7 0,-1-2 0,0-6 100,1-4 0,-1 2 0,0-6 0,1 3 207,-1 2 0,-1-2 0,-2 0-70,-2 3 1,-1 1 2049,2 2-1397,-4 6 1,-6 3 0,0 10-1,0 4-287,0 4 1,0 1 0,0 1 0,0 1-128,0 3 1,0-3 0,0 3-925,0-3 0,5-2 0,1-1 0,1-2 0,1-3-659,0-2 0,-3 0 1,4-2 284,2 0 0,2 1 0,1-5 1</inkml:trace>
  <inkml:trace contextRef="#ctx0" brushRef="#br0" timeOffset="50464">6976 3152 8355,'0'-10'6500,"0"1"-5812,0 6 1,0 7-512,0 11 0,0 7 1,0-1-1,-1-1-249,-4 1 0,2 4 0,-5-2 1,0-1-178,0-3 1,3 0-1,-3-3-150,2-3 0,1-7 305,5 4 1,1-9 0,4-1 117,5-8 1,2 0 0,4-1-1,2-1 1,1 2 47,-1 4 0,2-3 0,-1 2 0,-1 2 1,-2 2 530,-2 1 0,0 1-368,1 4 1,-7-2-1,-4 7 1,-2 1 26,-2 2 0,0 1 0,0 0 1,-2 1-84,-2-1 0,0 0 0,-5 1 1,-1-1-234,2 0 1,-4 1 0,4-1-1245,0 0 0,-5-4-1771,3-1 2331,-2-6 1,4 2 0,3-10-1,3-4 1,4-2-415,3 1 444,3-2 1,6-3-1,0-7 1</inkml:trace>
  <inkml:trace contextRef="#ctx0" brushRef="#br0" timeOffset="50465">7334 3395 8355,'8'2'1864,"-3"3"1,3-4-1,1 4-1833,4-3 0,-2-4 0,2-1 0,3-4 0,0 0 0,0-3-604,-2 2 0,-1-5 1,-2 5 611,-1 0 0,-7-4-91,2 2 0,-4 2 0,-2 0 370,-4 2 1,2-1 0,-7 4-1,-1-2 32,-2 2 0,-1 2 0,-1 1-67,1 0 1,0 0 0,0 1 0,-1 4 109,1 5 0,1-2 0,2 1 0,3 2 139,2 2 0,-4 1 1,4 1-227,-2-1 1,5 0-1,-2 2 1,3 2-210,2 1 0,0 0 0,0-3 0,0 1 0,2 1 196,3-5 1,-2 1-1240,6-5 0,1-2 1,4-1-1,1-1 1,-1 0-767,0-2 1,1-2-1,0-2 1,3-2 722,1-2 0,0-6 0,-5 3 0</inkml:trace>
  <inkml:trace contextRef="#ctx0" brushRef="#br0" timeOffset="50467">7979 3410 8355,'-8'14'2265,"-5"-6"1,4-3 0,-4-4-1136,-2-1 0,8-1-1654,2-4 0,3 2-1934,2-7 0,7 7 1,0-3-1</inkml:trace>
  <inkml:trace contextRef="#ctx0" brushRef="#br0" timeOffset="50466">7936 3252 8355,'-15'0'4401,"8"0"0,2 0-6859,10 0 0,2-6 1,8-2-1</inkml:trace>
  <inkml:trace contextRef="#ctx0" brushRef="#br0" timeOffset="51756">9110 3123 9319,'-12'-6'1837,"0"-2"0,4-2 0,1 1-1458,-1-2 0,3 4 0,-3 1 1,0 1-1,0 0 0,-3 4 1,-2 2-1,-3 6-165,-3 1 0,2 6 0,-7 7 1,0 1-1,0 3 0,0 2 0,-1 2 136,-2 0 1,-1 1 0,5 2-1,3 1 1,6-1 0,3-2 0,3-3-1,2-1 1,3-4-402,1-1 1,7-2 0,1-5 0,2 1 27,3-1 1,5-5-1,2-1 1,-2 0-511,1 0 1,1-5 0,-6 4 0,-1-2-430,-1-1 0,-1 1 0,6-5 0,-1 0-45,0 0 0,2 0 1,2 0-1,1 0-3112,-2 0 3526,-1 0 0,5 0 0,1 0 1</inkml:trace>
  <inkml:trace contextRef="#ctx0" brushRef="#br0" timeOffset="52713">9211 3367 14776,'0'-8'3145,"0"12"-3052,0 11 1,0 2 0,-2-1 0,-1 2-32,-2 1 1,0 1 0,5-2 0,0 1-93,0-1 1,0-2 0,0-2 0,0 0-139,0 0 0,2-1 0,3-3-205,4-5 1,4-4-1,1-1 1,1-1 61,-1-4 0,0-3 0,2-8 0,2-3-8,1-5 1,0-2 0,-5 1 0,0 3 192,1 1 0,-1-3 0,-1 5 0,-2 2 527,-1 1 0,-7 6 0,3 2 1769,0 2-1715,-4 1 0,4 7 1,-6 2-271,0 6 0,-1 3 0,-2 1 0,-2 2 0,2 1-34,1 2 0,2 1 0,0-6-1255,0 0 1,0 1 0,2-1 0,1 0-356,2 1 0,4-1 0,-2-1 604,0-4-184,3-3 1,4-6 0,1 0 0</inkml:trace>
  <inkml:trace contextRef="#ctx0" brushRef="#br0" timeOffset="52714">9726 3180 8355,'7'-14'1687,"-6"6"0,6 3 0,-7 10 0,0 5 0,0 4-1473,0 5 1,0 3 0,0 5 0,-2 1-353,-3 0 1,2-7 0,-5 8-113,2-2 0,-4-5 0,5 0-51,2-1 0,0-7 1,0-4-341,-2 1 589,0-5 0,5-6 0,2-8 1,1-1-1,3-1-30,2-1 1,2 0 0,4 0 270,1 1 0,-1 2 0,0-1 0,1 4 0,-1 3 69,0 2 1,0 0 0,1 0 78,-1 0 1,-4 7-124,-1 2 0,-6 4 0,2 1-60,-3 1 0,-4-1 1,-1 0-130,-2 1 0,-6-1 1,2 0-1,-3 1-198,3-1 0,-4 0 0,5 0 0,-1-1-515,-1-3 0,5 1 1,-4-6-51,-2-2 1,3-2-1844,-2-1 0,7-1 1851,-2-4 1,10-3 0,3-6 0</inkml:trace>
  <inkml:trace contextRef="#ctx0" brushRef="#br0" timeOffset="54259">10113 3381 14074,'-8'-6'1105,"-3"6"1,4 0-1,1 8 1,-2 4-1080,0 3 1,3 1-40,-4 3 0,6 1 1,-2 4-1,3-3 1,2-2-1,0 0 1,0-1-1,2-3-98,3 0 0,-2-2 0,6-4 0,3-4 0,0-4 0,3-1 1,-1-1-160,0-4 0,1 0 0,-1-7 0,-1-4 1,-4 0 217,-4 0 0,1 2 0,-1-1 1,-2 1 663,-1 0 0,-2-1 0,0 1 0,-2 0-372,-2-1 1,0 6 0,-4-1-756,2-1 0,0 0 1,2 0-3669,0 1 2226,-1 7 1,5-3 0,0 6 0</inkml:trace>
  <inkml:trace contextRef="#ctx0" brushRef="#br0" timeOffset="54260">10428 3338 9352,'5'10'5091,"0"-1"-4088,-1-6 1,-4 5-784,0-3 0,-1 3 1,-2 6-471,-2 1 1,0-1 0,5 0-1,-2 1-811,-2-1 1,2 0-1,-3 1 1,4-1-475,1 0 1,-7 1 0,-1-1 0</inkml:trace>
  <inkml:trace contextRef="#ctx0" brushRef="#br0" timeOffset="54261">10571 3195 8355,'-1'-8'3040,"-2"1"0,-2 1-5216,2-3 1,7 9 0,4 1 0</inkml:trace>
  <inkml:trace contextRef="#ctx0" brushRef="#br0" timeOffset="54262">10843 3309 8355,'-14'0'7951,"0"0"-7294,6 0-895,1 0 0,6 0 360,-4 0 1,-3 0 0,-6 0-1,-1 0 1,1 0 0,0 2 174,0 3 1,-1-2-1,1 5-191,0-2 1,-1 5 0,2-1-1,2 3 73,2 1 1,4 0-1,-3 1 1,2-1 0,3 0-582,1 1 1,2-1-1,0 0-207,0 1 1,6-3 289,4-2 1,3 1 0,1-6-1,0-4 174,1-4 0,-1-5 0,2-8 0,1-1-73,2-2 1,2-7-1,-3 2-7,1-3 1,1-1 0,-2 1 0,1 1-137,-2 2 1,4 2 0,-2-3 0,-3 2 0,-3 3-187,-4 2 0,-1 2 1405,2 2 1,-4 4-279,-6 1 1,-1 7 0,-2 2 0,-4 8 0,-1 6 0,-3 4 0,-2 3 1157,-1 1 0,4-3-1334,1 5 1,6-2-1,-2 2-374,3-5 0,2 2 1,0-2-1,0-2-1732,0-1 1,0-1 991,0-1 1,5-5 0,2-1-1,-1 0-1168,0 0 1,4-3-1,-4 3 952,2-2 0,2 6 0,4-4 1</inkml:trace>
  <inkml:trace contextRef="#ctx0" brushRef="#br0" timeOffset="54263">11173 3367 8355,'8'0'6477,"-2"-2"-5730,-6-3-578,0 4 1,-1-7 9,-4 3 0,-3 3 1,-6-1-76,-1 6 0,6 5 0,-1 7 0,1-1 8,1 0 1,-5 1 0,3-1-94,-2 0 1,4 5-1,1 0 1,3-1 0,-1-2-400,2-2 0,1 1-462,2-1 0,2-1 634,2-4 1,0-3 0,5-6 0,2-1 107,2-4 0,3-3 0,1-6 1,2 0-1,-1-1-252,-2 1 0,-2 1 0,1 2 750,-1 1 0,-1 6 1,-2-4 1741,-2 1-1727,-6 3 0,5 5-666,-3 4 1,-3 3 0,3 6 0,-4 1 0,1-1-1121,2 0 1,0 1-354,5-1 1,-6 0 0,4 0 0</inkml:trace>
  <inkml:trace contextRef="#ctx0" brushRef="#br0" timeOffset="54449">11603 3223 16593,'-2'-9'0,"-1"7"0,-4 13 1080,-1 9 1,-1 3 0,-5 8-1,1 0 1,2 3 0,3-1-1481,1 2 0,-2-9 0,4 1 0,2-3-623,1-2 0,2-5 1,0 3-1,0-5-1670,0 0 1,-1-4 1125,-4 3 0,-3-3 0,-6 10 1</inkml:trace>
  <inkml:trace contextRef="#ctx0" brushRef="#br0" timeOffset="56263">5744 5272 9486,'-14'0'0,"0"0"0,-1 0 2897,1 0 1,0 0-2462,-1 0 0,-1 0 0,-1 0 0,-2 0 0,1 1 29,2 4 1,1-2-1,-3 8 1,-3 4-214,-1 2 0,3 4 0,-3-2 55,1 5 1,-3 3 0,5 2-1,2-1-35,1 1 1,3-1 0,2 1 0,3 0-196,1-1 0,3 1 1,4-2-1,0-1-219,0-3 0,1-3 1,4 2-1,5-1 0,2-4-259,3-1 0,-1-2 0,2 1 1,1-1 39,2 0 1,1-4 0,-6-2 0,2-2 0,1-1 0,2 0 0,0-1 0,1 0 0,2-4 0,3-5 0,6-5-2098,-1-2 0,0-9 1,-1-1-1</inkml:trace>
  <inkml:trace contextRef="#ctx0" brushRef="#br0" timeOffset="58467">5931 5658 8355,'-15'-4'2426,"1"-1"0,1-2 0,2 4-1119,1-2 0,1 1-1039,-5 4 1,4 4-1,2 3 1,0 2-260,0 7 0,5 3 0,-2 7 0,4-2-338,1 1 0,1 1 0,4-2 46,5-5 0,-1 0 1,4-3-1,3-5 1,0-3-37,0-5 0,3-1 0,0-2 263,-2 0 1,-1-7 0,-1-2-1,-1-4 1,-1-3 325,-4-3 0,-1 1 0,-5-4 0,2 0 205,-2 0 0,-1 2 0,-2-2 1,-2 1-322,-3 4 1,2 1-1,-6 2 1,-1-1-569,2 1 0,-5 1-2440,4 4-261,3-4 0,-1 13 2196,7 0 0,0 6 0,0 9 0</inkml:trace>
  <inkml:trace contextRef="#ctx0" brushRef="#br0" timeOffset="58468">6231 5401 10654,'8'0'3574,"0"0"1,-5 1-2622,2 4 1,2-2-764,-3 7 1,-2-1-1,3 6 1,-4 0 24,-1 5 1,0-3 0,0 7 0,-1 0-315,-4-2 1,-1 5 0,-6-5 0,4 2-385,2 0 0,0-2 0,3 4 0,-2-4 0,2-1-469,1-4 1,2-1-472,0-1 1,2-3 0,2-2 0,6-5 0,3-4 477,1-1 0,0-6 0,1-2 1</inkml:trace>
  <inkml:trace contextRef="#ctx0" brushRef="#br0" timeOffset="58469">6460 5644 8355,'0'-14'4498,"0"6"1,0 3-4215,0 10 0,0 3-218,0 6 1,0 0-1,0 2 1,0 2 0,0 1-1,0-2-35,0-1 0,0-1 1,0-1-390,0 0 0,2 1 0,3-3-444,4-2 1,4 1 396,1-6 1,1-2 0,-1-6 196,0-2 0,1-6 1,-1 0-1,0-5-14,1-3 1,-1-2 0,0 4 0,-1-3 254,-3 3 1,1-1-1,-5 3 1,1-1-1,-1 3 1,-1 2 0,-1 1 275,1 1 1520,0 5-610,-5-2-1015,0 6 0,0 6 0,0 4 0,0 3-218,0 1 0,0 2 0,0 1 0,0 3 0,0-3-222,0-1 0,0-2-6,0 1 1,0-1 0,0 0-1,2-1-184,2-3 1,0-4-1,5-6-1748,2 0 0,2 0 0,1 0 0</inkml:trace>
  <inkml:trace contextRef="#ctx0" brushRef="#br0" timeOffset="58470">6876 5615 9228,'8'7'1566,"-2"-4"1,-6 6-1226,0 3 0,0 0 1,0 4-1,0 2 1,0 1-459,0-2 0,0-1 1,0-1-1,0-1-1024,0 0 1,0 1-43,0-1 1129,0-6 0,0-3 0,0-10 0,2-5 345,3-2 0,-2-3 0,6 1 1,2 0-1,2-2 485,1-3 0,1 3-784,-1-3 0,0 3 1,1 3-1,-1 2 158,0 1 1,-4 5 0,0-2 0,1 0-16,1 4 1,-2 1 0,-2 4 374,-2 3 1,-1-2 0,-5 6-346,0 3 0,0 0 0,0 3 0,0-1-247,0 0 1,-2-4 0,-1-1-803,-2 3-156,1 0 549,4-4 1,1-1-1,4-9 294,5-3 1,1-3 0,0-4 145,-2 2 0,1-3 1,4 4-1,1-4 430,-1-1 0,-4 4 0,-1 2 0,2 2 216,2 3 1,1 1 430,1 2 1,-6 0-1099,1 0 0,-7 6 0,2 4 0,-4 3 1,-1 1-1,0 0 0,-1 1 0,-3-1 1,0 0-1,1 1 0,1-1-2386,2 0 0,0-6 1,0-1-1</inkml:trace>
  <inkml:trace contextRef="#ctx0" brushRef="#br0" timeOffset="58471">7477 5658 8355,'8'0'2022,"-1"0"0,-7 7 0,0 2-2268,0 4 0,0 3 0,0 1 94,0 3 1,-2-3 0,-1-6 0,-2-1-225,2 1 0,1-3 0,1 0-93,-4-2 1,5-1 0,-2-7 0,7-2 597,3-6 0,2-4 0,4-4 1,0-1-41,1 2 1,-1-1-1,0 1 135,1-3 0,-1 3 0,2 6 0,1 3 300,3 1 1,-3 1 0,-6 3 0,-1-2-55,1 2 1,-3 3-1,0 5 1,0 3 257,0 0 0,-5 4-650,2-2 1,-4 3 0,-1 1 0,0 0 4,0 1 1,-5-6-1,1 1 1,1 1-590,1 2 1,-3 1-1,0 0 1,2 1-1360,2-1 1,5-5-1,3-1 741,1-1 1,1-2-1,6-5 1</inkml:trace>
  <inkml:trace contextRef="#ctx0" brushRef="#br0" timeOffset="58473">8093 5802 8355,'-1'12'3229,"-4"-2"1523,-5-5-3927,4-4-4180,0-1 1337,6 0 0,0 0 0,0 0 0</inkml:trace>
  <inkml:trace contextRef="#ctx0" brushRef="#br0" timeOffset="58472">8079 5601 10463,'0'-14'3899,"0"6"-6056,0 1 0,6 14 0,2 1 0</inkml:trace>
  <inkml:trace contextRef="#ctx0" brushRef="#br0" timeOffset="58933">9425 5300 13871,'-14'0'0,"0"-1"0,-1-2 0,1-2 0,-2 2 630,-3 1 1,3 2 0,-4 0 0,0 0 0,0 0 0,-3 2 0,-2 2 0,-2 6 0,-2 3 409,1 1 1,-1 7-619,0 2 1,2 5 0,2 0 0,3 2-210,1 4 1,2-2 0,6 6-1,3 0 1,6-3-323,2-6 0,2 4 0,2-6 0,2 0-443,6-1 0,3-7 0,1 3 0,2-1-103,3-4 1,-1-1 0,5-3-1,1-2-194,-1-1 0,4-7 1,-2 2-1,5-4-631,4-1 1,-1-5 0,-3-3 89,4-4 0,-4 1 0,5-10 0</inkml:trace>
  <inkml:trace contextRef="#ctx0" brushRef="#br0" timeOffset="59336">9554 5687 8355,'0'-14'998,"0"-1"1,0 6 0,0-1-1,-1 1 492,-4 1 1,2 0 0,-7 5-1040,-1-2 1,3 0-1,0 7 1,0 1-1,2 5-296,-1 5 1,-2-1 0,4 11-1,2-1-219,1 0 1,2 0-1,0 4 1,0-4-1,2-1 1,1-4-1,4-1 1,2-3-1,5-2 1,4-3-1,1-2 1,0-2-1,2-3 1,-1-2-1664,1-4 1648,-2-9 1,0-4-1,-1-4 1,-4-1 0,-4 1-1,-4-3 1,-3-1-1,-1 1 663,-2 1 1,-2 2 0,-2-2-1,-6 5 1,-3 3-101,-1 1 0,0 1 0,-1 1 0,1 2 1,0 3-3025,-1 2 1,1 1 748,0 5-508,6 0 0,-5 13 0,5 3 0</inkml:trace>
  <inkml:trace contextRef="#ctx0" brushRef="#br0" timeOffset="55107">3567 4298 11974,'2'14'0,"3"0"837,4 1 0,5 1 0,4 1 275,1 2-887,6 0 1,-2-3 0,4 2-1,0 2 1,0 3 0,5 1 0,1-1-1,4 3 1,-2 2 0,1 4 0,-1 0 638,0-2 1,4 4 0,-6-1 0,-1-1-644,-2-2 0,2-1 0,-2 0 1,-1-1-1,1 1-337,2 0 0,-3-7 0,-7-3 1,-1-3-506,-4-2 0,-1 0-362,-2 1 0,1-6 1,-3 1-1,-1-1 1,-3 1-1525,-1 0 560,-9-7 1,-6 9-1,-6-4 1</inkml:trace>
  <inkml:trace contextRef="#ctx0" brushRef="#br0" timeOffset="55637">4598 4971 18190,'-9'0'406,"-1"0"1,-1 1-1,-2 4-372,-1 5 0,-2 7 0,-1 2 1,-4 0 130,-1 2 1,4-5 2,-1 3 1,3-3 0,2-2-181,0 1 1,6-6-249,3 1 1,5-7 0,5 2 225,4-4 0,9 4 1,2 0 23,3-2 0,-4 3 1,3 1-1,-1-1 36,-4 1 0,4 2 0,-2-3 0,-1 1 1,-3 1 165,0 0 1,-1-5 0,-1 3 725,-4 1-454,4-6 1,-11 4-221,2-10 0,-2-3 0,-2-8 0,-2-3-468,-2-5 1,1-4 0,-5-4 0,0-1-653,0 1 1,0 6 0,-3 4-19,1 1 1,5 2 0,-4 5 6,-2 0 0,-2 6-1430,-2 3 0,-5 10 0,-2 3 1</inkml:trace>
  <inkml:trace contextRef="#ctx0" brushRef="#br0" timeOffset="59758">10070 5358 12304,'-6'8'1193,"4"4"0,-4-2 1,1 3-1,-1 2-857,-2 5 1,0 2 0,-4 8 0,3 2-1,-2 1 1,-2 1 0,-1-1-167,-1 1 0,1-1 0,1-4 1,2-1-829,2 1 1,5-2-1,-2-2 1,1-2-422,1-3 0,-1 0 1,5-6-1,1-1-690,4-4 1,-2-1 0,7-5 1235,1 2 0,2 0 0,1-5 1</inkml:trace>
  <inkml:trace contextRef="#ctx0" brushRef="#br0" timeOffset="61865">10142 5716 8355,'0'-15'2115,"6"7"-946,-4-4 0,4 8 0,-4-3-646,2 0 0,-1-2 1495,7 4-1513,-7 0 0,4 7 0,-7 2 1,0 6-267,0 3 1,0 1 0,0 0 0,-2 1-274,-3-1 0,4 0 0,-4 1 0,3-1-91,2 0 1,0 1-1,2-3 1,1-1-206,2-1 0,4-5 0,-2 3 1,1-2-699,3-3 0,2-1 778,1-2 0,0-2 1,0-2-1,1-6 148,-1-3 0,0-3 0,1-1 0,-1-4 0,0 0-117,1 1 0,-3 1 0,0 4 833,-3 1 1,-6 4 1686,2 1-1888,-3 6 0,-2-2 0,0 10-268,0 4 0,0 4 0,0 1 1,0 1-313,0-1 0,0-4 0,0-1-2206,0 2 618,0 2 0,5 1-741,-1 1 0,7-7 1974,-1-4 1,3 4-1,1 0 1</inkml:trace>
  <inkml:trace contextRef="#ctx0" brushRef="#br0" timeOffset="61866">10586 5716 8355,'8'0'2342,"-2"1"0,-6 4-1741,0 5 0,0-2 0,-2 1-438,-2 2 1,2-3 0,-3 2 0,4 1-226,1 2 0,-2-4 0,-1 1-401,-2 1 0,0-3-366,5 1 1,2-7 0,1-2 505,2-8 0,6-5 1,0-3-1,5-1 0,3-2 371,-1 1 1,-1 2 109,2 2 0,-3 1 0,3 2 1,-3 3-1,-2 2 586,1 3 0,-2 3 1,-4 4-1,-4 6 99,-4 3 0,-1 3-750,0 3 1,0-3 0,0 3-1,-1-3 1,-2-2 0,-4 0-67,-1 1-316,5-7 0,-2-4 104,10-8 0,3-4 1,6-7-1,1 1 121,-1 0 1,0-2 0,2-2 0,2-1 110,1 2 1,0 1-1,-5 3 1,1 2 300,-1 1 1,-4 7 0,-1-2 1473,2 4-1160,-4 1 0,-1 6-523,-6 4 1,0 2 0,0 3-480,0-1 0,-2 0 0,-1 1 0,-2-1-1021,2 0 0,2-4 0,1-1-4329,0 3 4992,0 0 1,6 3-1,2-1 1</inkml:trace>
  <inkml:trace contextRef="#ctx0" brushRef="#br0" timeOffset="61867">11130 5658 8355,'9'-4'2888,"1"-1"1,-7 2-2619,2 7 1,-3 4 0,-2 7 0,0 1-296,0 3 0,0-3 1,0 3-1,-2-3-299,-3-2 0,4 0 0,-4 1-1194,3-1 932,-4 0 1,6-6 0,0-5 406,8-6 1,5-5-1,1-6 1,0-2 292,1-3 1,4 3 0,1-3 74,3 3 0,-6 2 1,2-1-1,-3 1 396,-2 0 0,1 6 1,-1 1-1,0 3-223,1-1 1,-7 2 0,-2 7 261,0 6 0,-4 4 0,3 4 0,-4 1-550,-1-2 1,-1 4 0,-2-2 0,-2-1-643,2-2 1,1-2-1,2 0-1334,0 1 1,0-1-11,0 0 0,2-6 1307,2-3 1,11-3 0,7-2 0</inkml:trace>
  <inkml:trace contextRef="#ctx0" brushRef="#br0" timeOffset="61868">11760 5716 13197,'0'-15'0,"0"1"732,0 0 0,0 4-435,0 1 1,0 4 0,-1-3-181,-4 1 1,-3 3 0,-7 4-132,1 0 0,0 4 0,0 3 0,-1 1 207,1 3 1,0 0-1,1 2 1,2 0-107,1 2 1,2 3-1,-3-4 1,3 1 0,2-1-143,3 0 0,1 1 0,2-1-485,0 0 0,2-1 78,2-3 0,4-4 1,7-6-19,-1 0 1,0-2-1,1-2 1,-1-6-134,0-3 0,1-1 1,-1 0 161,0-1 1,0 1 836,1 0 0,-2 4 3335,-4 1-2549,-3 5 1,-6 4-1325,0 10 0,-1 3 0,-2 1 1,-2 0-1,2 1 0,1-1 0,2 0 1,0 1-1,0-1 0,2 0-2189,2 1 1,-2-1-1,4 0 1</inkml:trace>
  <inkml:trace contextRef="#ctx0" brushRef="#br0" timeOffset="61869">11946 5730 10747,'8'0'1637,"-1"0"1,-7 2 0,0 2-1576,0 6 0,0 3 0,0 3 0,-2 1-69,-3 2 1,4 0 0,-6-6 0,3-2-418,-1-1 555,0-7 1,7 3 0,2-9 118,6-7 0,-1-1 1,4-11-1,3 0 0,0 1-27,0 0 0,0 2 0,1 5 1,4 0-1,1 1 103,4 3 1,-4 2 0,2 5-785,1-2 1,-4 1 0,-2 4 0,-3 0-808,-2 0 1,1 0 0,-3 1-698,-2 4 1,3 3 0,-5 6 0</inkml:trace>
</inkml:ink>
</file>

<file path=ppt/ink/ink3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425.28058" units="1/cm"/>
          <inkml:channelProperty channel="F" name="resolution" value="0" units="1/dev"/>
          <inkml:channelProperty channel="T" name="resolution" value="1" units="1/dev"/>
        </inkml:channelProperties>
      </inkml:inkSource>
      <inkml:timestamp xml:id="ts0" timeString="2016-04-25T20:11:41.545"/>
    </inkml:context>
    <inkml:brush xml:id="br0">
      <inkml:brushProperty name="width" value="0.05292" units="cm"/>
      <inkml:brushProperty name="height" value="0.05292" units="cm"/>
      <inkml:brushProperty name="color" value="#002060"/>
    </inkml:brush>
  </inkml:definitions>
  <inkml:trace contextRef="#ctx0" brushRef="#br0">1834 688 48 0,'-17'0'24'0,"-4"10"-9"15,10-7 25-15,-7 8-34 16,4-11 0-16,-3 5 3 15,-4 8 1-15,-8 3-12 16,-2 5 1-16,2 0 9 16,1 11 1-16,0 0-4 0,7 8 0 15,7-3-2-15,-4 0 1 16,11-3-2-16,3 1 0 16,15-4-2-16,0 1 1 15,-4-6-1-15,14-4 0 16,0-6-2-16,-10-3 0 15,6 0-3-15,4-10 0 0,0-3-8 16,8-3 0-16,-8-10-7 16,7-3 1-16,0 3-3 15,4 2 0-15</inkml:trace>
  <inkml:trace contextRef="#ctx0" brushRef="#br0" timeOffset="353.0688">1884 979 38 0,'-7'-8'19'0,"14"8"-7"0,-7 0 31 0,10 0-39 15,1 3 0-15,0-1 2 16,-1-2 1-16,8-5-8 16,3-6 1-16,7 3 5 15,-3-7 0-15,0 1-2 16,-4-1 1-16,0 1-2 16,-10-10 0-16,-1 6-1 0,-3-1 0 15,-7-4 0-15,-7 1 0 16,-3 12 0-16,-8-3 0 15,-7 7 0-15,4 9 1 16,-7 5 0-16,7 10 1 16,-4 9 1-16,4-1 0 15,7 9 0 1,-4 2 0-16,11-3-1 16,3-5 0-16,8-5-2 15,3-8 1-15,4-5-4 16,6-1 1-16,-3-2-5 15,4 3 1-15,0-9-6 16,3 6 1-16,-11-2-7 16,8-1 1-16,-7 0-6 0,3-10 1 0</inkml:trace>
  <inkml:trace contextRef="#ctx0" brushRef="#br0" timeOffset="653.5281">2184 947 41 0,'10'-10'20'0,"-10"28"-10"16,0-15 30-16,7 5-37 15,-7-3 0-15,0 8 2 0,0-5 0 16,0 11-6-16,-7-3 0 16,7-6 5-16,0-2 1 15,0-3-1-15,0-5 1 16,0-15-1-16,0-12 0 16,7 6 0-16,-7 0 1 31,4-6-1-31,3 6 0 0,4 3-1 15,-8 4 0-15,8-12-1 16,-1 7 1-16,4 1-3 16,-3-3 1-16,-1 2-1 15,5 6 0-15,-1 2-6 16,0 1 0-16,3-1-8 0,-6 11 1 16,0 8-10-16,-1 5 1 0</inkml:trace>
  <inkml:trace contextRef="#ctx0" brushRef="#br0" timeOffset="1000.2539">2431 897 41 0,'3'16'20'0,"15"-11"-8"16,-8-8 26-16,1 3-38 31,0-7 1-31,6 4 0 0,4-2 0 16,-3-3-1-16,3-8 0 15,0 5 0-15,-10 3 1 16,0-2 0-16,-4-1 0 15,-7-2-1-15,-11 5 1 16,0 0 0-16,-6 5 0 16,-1 6 2-16,-3 8 1 0,0 2 1 15,0 5 1-15,3 3 1 16,-3 3 0-16,10 3 0 16,4 7 1-16,4-5-3 15,6-10 1-15,4-1-3 16,4-2 0-16,3-3-2 15,4-5 1-15,3-5-5 0,-4 5 1 0,12-5-8 16,2-3 1-16,-9-6-10 16,6-2 0-16,-7 0-5 15,0-7 1-15</inkml:trace>
  <inkml:trace contextRef="#ctx0" brushRef="#br0" timeOffset="1439.3119">2812 701 61 0,'0'5'30'0,"0"3"-24"0,0-8 57 15,0 11-61-15,0 10 1 16,0 3 0-16,0 10 0 16,-7-2-5-16,3 2 1 0,-7 4 2 15,4 1 1-15,4-10-2 16,-4-5 1-16,3-5-1 15,4-14 1-15,0-5-1 16,0-8 0-16,11-5 0 16,-1-3 0-16,1 3 0 15,0-1 0 1,6 6-1-16,4-5 0 0,1 11 2 16,6 2 0-16,-7-3 1 15,-3 3 0-15,3 5 1 16,-7-2 0-16,0 10 1 15,-3 0 0-15,-11 3-2 16,0 5 1-16,-11-2-1 16,-3-6 0-16,0 3-1 0,-7-8 0 15,-4 5-4-15,11-2 1 16,-7-6-4-16,3 3 1 16,7-5-8-16,11-1 1 15,-7-2-8-15,7 0 0 16,11-2-3-16,3 2 1 0</inkml:trace>
  <inkml:trace contextRef="#ctx0" brushRef="#br0" timeOffset="1723.6239">3150 939 52 0,'18'0'26'0,"-18"8"-20"0,3 0 47 15,-3 3-49-15,0-1 1 16,-3 4-1-16,3 4 1 0,-7 1-7 15,3-6 0-15,-3 0 5 16,0-5 0-16,4 0-2 16,-8-3 0-16,11-2 0 15,-7-8 0-15,7-6 0 16,7 3 1-16,4-8 0 16,-1-2 0-16,8-1-1 0,-7-5 1 15,3 3-1-15,0-3 0 16,0 8-4-16,-4-2 1 15,1 2-11-15,0 0 1 16,-1 6-10-16,4 4 1 16</inkml:trace>
  <inkml:trace contextRef="#ctx0" brushRef="#br0" timeOffset="2123.7955">3348 889 64 0,'0'19'32'0,"0"-4"-28"15,0-7 52-15,0-2-53 0,0 4 0 16,0 9 1-16,0 5 0 16,0-3-5-16,0-3 1 0,0 3 3 15,0-5 0-15,0 0-1 16,10-8 0-16,-6 0 0 16,7-8 1-16,3-5-2 15,7-1 1-15,-7-7-1 16,4-3 0-16,-1 0-1 15,4-2 1 1,-10-1-2-16,7 4 1 16,-8 1 0-16,1 6 0 15,-8-2-1-15,4 7 0 16,-7 3 1-16,4 5 0 16,-4 6 0-16,0 2 1 15,0 3-1-15,3 0 1 16,1-3 0-16,3-2 0 0,-7 2-1 15,4-8 1-15,3 6-5 16,3-3 1-16,-10 0-8 16,4-6 0-16,3 1-9 15,-4-3 1-15,8 0-5 16,3 3 0-16</inkml:trace>
  <inkml:trace contextRef="#ctx0" brushRef="#br0" timeOffset="2624.5389">3785 976 64 0,'4'8'32'0,"-4"3"-43"16,0-3 63-16,-4 5-52 31,4 0 0-31,-10 0 0 0,3 1 1 16,3-4-1-16,-3-2 0 15,0 0 0-15,4-5 0 16,3-1 0-16,3-2 0 15,4-10 0-15,7-1 0 16,0-2 0-16,0 0 0 16,4 0 0-16,-4 5 0 0,0 0 1 15,-3 16 1-15,-1-3 1 16,-2 0 0-16,-5 8 0 16,-3-2 0-16,-3-3 0 15,-1 5 1-15,0 0-3 16,4-2 1-16,0-3-2 0,0 0 1 31,0-8-2-31,11-8 1 0,10 3-1 16,7-9 0-16,1-1 0 15,6 1 0-15,0 6 0 16,-10-2 1-16,3 7 1 16,-10 6 1-16,-1 7 2 15,-6-4 1-15,0 4 0 16,-11 6 1-16,0 5-1 0,-7 6 0 15,3-1-3-15,4-5 0 16,-7-2-13-16,3-6 1 16,4-2-13-16,11-11 1 15,-11 0-3-15,11-8 0 16</inkml:trace>
  <inkml:trace contextRef="#ctx0" brushRef="#br0" timeOffset="3387.2322">4403 654 46 0,'-14'-24'23'0,"21"-8"-18"15,-7 24 42-15,0-13-44 16,0 13 0-16,-7-8 2 15,0-8 1-15,-8 3-7 16,-9-13 1-16,-15-1 4 16,-7 1 0-16,-14-3 0 0,-14 5 1 15,-4 3-1-15,-13 8 1 16,-26 5 0-16,-3 8 0 16,-3 5-1-16,-11-5 1 15,-18 3-2-15,4-8 1 16,-11-8-2-16,-10 5 0 0,17 3-1 31,-17 2 1-31,-1 19-1 16,15 10 0-16,21 9 0 15,-10 2 0-15,9 5-1 16,5 19 1-16,14-5-1 16,24 0 1-16,4 10-1 15,6 3 0-15,12 7-1 16,3 12 1-16,7 5-1 0,11-1 1 0,17 3 0 15,14-15 0-15,25 2 0 16,14 13 0-16,18 1-1 16,21-6 1-16,21-6 0 15,29 1 1-15,10-19-1 16,21-5 0-16,14-10 0 16,14-12 0-16,15-15 0 0,3 0 1 15,10-11-1-15,8 1 1 16,-1-4-1-16,5-2 1 15,-19-5-1-15,1-11 0 16,-11 3-1-16,-4-11 1 16,-17-13 0-16,-22-8 0 15,-10-10 0 1,-14-14 0-16,-7-8 0 16,-11 8 0-16,-21-18 1 15,-14 2 0-15,-21-13 0 16,-25-2 0-16,-17-3 0 15,-11-1 0-15,-8 20-1 16,-6 7 1-16,0 16-5 16,0 14 0-16,3 12-14 0,0 22 1 0,4 8-9 15,-11-1 0-15</inkml:trace>
  <inkml:trace contextRef="#ctx0" brushRef="#br0" timeOffset="16410.6647">14235 1580 37 0,'-4'13'18'0,"1"-37"-11"16,-1 29 18-16,-3-5-25 31,-4 6 0-31,-3 7 1 0,-10-3 1 15,-1 9-2-15,-7 10 0 16,-3 5 2-16,-7 17 1 16,-8 25-1-16,-3 1 1 15,-10 16-1-15,-11 5 0 0,-4 21 0 16,-7 8 1-16,-6 16-2 16,9 23 0-16,-2 4 0 15,-8 7 0-15,11 3 0 16,3 0 0-16,8 2 0 0,10 9 1 15,3-6-1-15,4-2 0 16,15 4 1-16,6-15 0 16,7-2 0-16,11-1 0 31,11-16 1-31,3-15 1 0,7-8-2 16,7-14 1-16,3-5-1 15,5-10 1-15,-1-14-1 16,0-2 1-16,0-16-2 15,-3-9 0-15,6-12 0 16,-10-6 1-16,-3-2-1 16,-7-16 1-16,-4 2 0 0,-7-7 0 15,-4-11-1-15,-3 5 0 16,-11-5-1-16,0 0 0 16,-3-5-1-16,4-3 1 15,-1 2-2-15,4 1 0 0,3 2 0 16,4 0 0-16,7 9 1 31,3-4 0-31,4 11 0 16,7-2 1-16,8-1 0 15,2 1 1-15,4-3 0 0,0 0 0 16,1-8 0-16,-1 5 1 16,0-8-1-16,-3 0 0 15,-4 1 0-15,-4-1 1 16,-6 0-1-16,-4-5 1 0,-7-5 0 15,-7 0 0-15,3-8-1 16,1 5 1-16,-1-3-2 16,0 3 0-16,4-3-1 15,4 1 1-15,3 2-1 16,3-5 0-16,4-3 0 16,7 0 0-16,4 8 0 0,7-3 1 15,3-2-1-15,-3 8 1 16,-4 0 0-16,-3 5 0 15,-4 2 0-15,-7-4 1 16,-7 4-1-16,-7 4 1 0,-7 9 0 16,3 1 0-16,0 5-6 31,1 3 0-31,6-5-11 16,8-6 1-16,10-8-6 15,-4-7 0-15</inkml:trace>
  <inkml:trace contextRef="#ctx0" brushRef="#br0" timeOffset="17412.016">18895 2199 36 0,'24'2'18'0,"19"46"-15"15,-33-24 24-15,5 10-25 16,6 16 0-16,3 17 5 15,1 7 0-15,0 5-7 16,-4 14 1-16,-7 18 5 16,-10 8 1-16,-11 3-1 31,-15 15 1-31,-6 17-2 0,-18-6 0 16,-10 18-2-16,-11 12 1 15,-7-1-1-15,-14 11 0 16,-4-6-2-16,-7-10 1 15,7-5-1-15,15-6 0 0,10-23 0 16,3-8 1-16,8-38-1 16,6-10 0-16,8-8 0 15,10-21 0-15,4-13 0 16,7-11 0-16,3-10-2 16,4-11 1-16,0-3-1 0,0-3 0 15,0-2-1-15,-4 3 1 16,4-6-2-16,0 6 1 15,0 0 0 1,0-3 0-16,0 8 1 16,-1 2 1-16,5 6 0 15,-1 8 0-15,4-5 0 16,0 2 1-16,4-5 0 16,-1-1 1-16,1-7 0 15,-1 3 0-15,1-8 0 16,-1-6 0-16,-3-8 0 0,0-7 0 15,-4-3-1-15,4 2 1 16,0 3-3-16,4 3 1 16,3 5-2-16,3-2 1 15,8 7-1-15,3-5 0 0,4 5 0 16,3 1 0-16,7 2 1 16,7 0 0-16,4-3 1 15,0 0 1-15,-4 1 1 16,-7 2 0-16,-10-6 0 15,-7 12 1-15,-11-4-1 0,-15 1 0 16,-6 2 0-16,-3 9 0 16,-1 4-2-16,-3 3 1 31,10 0-9-31,7-7 1 0,8-1-13 16,6-11 0-16,15-9-2 15,7-25 1-15</inkml:trace>
  <inkml:trace contextRef="#ctx0" brushRef="#br0" timeOffset="18382.888">14661 1003 55 0,'-3'-13'27'0,"24"-6"-23"0,-10 16 27 0,3 1-31 15,3-6 1-15,5 10 1 16,-1 6 0-16,0-2-2 16,0 7 0-16,0 5 2 15,0-4 0-15,-3 4 0 16,-4 3 0-16,-3 3 1 0,-8 8 0 15,-6 0 0-15,-4-1 0 16,0 12 0-16,-7-6 0 16,-8 2 0-16,-6-7 0 15,0-5-1-15,3-6 1 16,4-8 0-16,3-2 0 16,8-1 0-1,6 1 1-15,11-3-2 16,7-3 0-1,15 3-1 1,2-5 1-16,-2-1-1 16,-1 1 1-16,0 0-3 15,-7 4 0-15,0-1-10 16,1 2 0-16,-1 5-12 0,-7-5 1 0</inkml:trace>
  <inkml:trace contextRef="#ctx0" brushRef="#br0" timeOffset="18982.7307">15759 1008 48 0,'-4'-13'24'0,"11"21"-13"0,0-6 27 15,0 4-35-15,0 7 0 16,-3 0 4-16,-4 6 1 16,3 7-9-16,-3 3 0 15,0 0 5-15,0 6 1 16,0 2-2-16,-3-5 0 0,-1 5-2 16,1-8 0-16,-1-6 0 15,1-1 0-15,-1-4-4 16,1-5 1-16,-1-2-4 15,4-3 1-15,4-13-6 16,3-1 0-16,3 1-9 16,8-11 0-16</inkml:trace>
  <inkml:trace contextRef="#ctx0" brushRef="#br0" timeOffset="19251.4778">16066 1021 36 0,'10'-13'18'0,"4"13"-7"31,-14 0 23-31,4 8-27 16,-1 5 0-16,-3 3 4 0,-3-3 1 15,-1 11-15-15,1 5 0 16,-1 0 9-16,1 3 1 16,-1 8-4-16,4-8 1 15,0 5-3-15,0-3 1 16,0-5-2-16,4 0 1 0,-4-8-5 15,3-2 0-15,-3-1-4 16,0-7 0-16,0-3-6 16,-3-5 0-16,3-3-5 15,0 0 0-15</inkml:trace>
  <inkml:trace contextRef="#ctx0" brushRef="#br0" timeOffset="19429.8275">15946 1373 39 0,'-15'-13'19'0,"5"-8"-7"0,10 10 32 0,7 6-42 16,-7-3 1-16,0 8 0 15,0 0 0-15,7 0-4 16,0 3 0-16,4 2 2 16,3-2 1-16,3-1-8 15,5-4 0-15,-1-1-9 0,7 3 0 16</inkml:trace>
  <inkml:trace contextRef="#ctx0" brushRef="#br0" timeOffset="19783.3216">16217 1304 42 0,'-3'-5'21'0,"10"0"-11"16,-7 5 28-16,7 0-36 16,0 0 0-16,3 0 0 15,5-3 1-15,2 1-4 16,4-6 1-16,1 2 2 31,-1 1 0-31,-4-8-1 0,1 2 1 16,-7 6-1-16,-4 0 1 0,-4-6-1 15,-6 6 1-15,-4-1-1 16,-4 4 0-16,-3 2-2 16,-4 8 1-16,1-6-1 15,-1 6 1-15,-3 13 1 16,3 6 1-16,4-1 0 15,3-2 0-15,4 3 0 0,7-6 1 16,4-3-1-16,3 1 0 16,7-3-1-16,4-3 0 15,-1-8-6-15,8 1 1 16,0-6-8-16,-1-6 1 16,1-2-8-1,7-8 1-15</inkml:trace>
  <inkml:trace contextRef="#ctx0" brushRef="#br0" timeOffset="20315.3675">16549 1365 39 0,'3'11'19'0,"-3"-1"-15"16,0-7 28-16,0 2-30 0,0 6 1 16,0-3 0-16,0 8 1 15,0-3-5-15,0-5 0 0,0 0 4 16,0-6 0-16,0-2-2 15,0-7 1-15,0-4-2 16,4-8 1-16,3 1-1 16,4-1 1-16,-1 6-1 15,4 0 1-15,0 0-1 0,0 7 1 16,1 9 0-16,-1 0 1 16,-4 5 0-16,1-3 1 15,-4 3-1-15,-4 5 0 16,1-2 0-16,-1 2 0 31,-3-2 0-31,0 4 1 0,0-1-2 16,0-1 1-16,4-5-2 15,0 0 1-15,-1-6-2 16,4-2 0-16,4-8-1 16,3 0 0-16,0-5-1 15,0-5 1-15,4 2 0 16,-1 3 1-16,4 2 1 0,-3 3 0 15,0 3 1-15,-1-3 0 0,-3 8 1 16,1 5 1-16,-5 3 0 16,1 0 0-16,-1 3-1 15,-6 2 1-15,-1 3-2 16,-3 0 1-16,-7 2-6 31,4 3 0-31,-4-2-6 16,0 2 1-16,3-10-10 0,8-1 0 15</inkml:trace>
  <inkml:trace contextRef="#ctx0" brushRef="#br0" timeOffset="20484.5362">17036 1410 41 0,'0'-18'20'0,"3"15"-9"16,-3 3 28-16,0 3-36 15,4 2 0-15,-1 6 1 16,1 2 0-16,-4 5-5 15,3 1 0-15,-3-1-1 16,0 4 1-16,0-4-8 16,0-2 0-16,7-13-7 0,4-3 1 0</inkml:trace>
  <inkml:trace contextRef="#ctx0" brushRef="#br0" timeOffset="20615.6961">17060 1304 58 0,'-14'-29'29'0,"7"-2"-33"16,7 25 55-16,0-2-52 31,0 8 1-31,0 0-12 16,4 0 0-16,6 0 1 0,8 6 1 15</inkml:trace>
  <inkml:trace contextRef="#ctx0" brushRef="#br0" timeOffset="21116.444">17410 1386 44 0,'-11'-8'22'0,"-7"-21"-12"16,15 24 28-16,-4 0-36 0,-4-6 1 15,-3 11-1-15,0 0 1 16,-4 5-5-16,4 3 1 15,0-2 2-15,4 4 0 16,2 1-1-16,8-1 0 16,8 1 1-16,-1 5 0 0,3-5 0 15,1 4 1-15,-1-1-1 16,1-1 1-16,0-5 0 16,-4 8 0-16,-7-3 0 15,-4 0 1-15,-3-5-1 16,-4 5 1-16,1-7-1 31,-1-6 0-31,1 0-7 0,3 0 0 16,3-3-7-16,4 3 1 0,7-5-8 15,11-3 0-15</inkml:trace>
  <inkml:trace contextRef="#ctx0" brushRef="#br0" timeOffset="21550.3239">17505 1466 42 0,'14'-3'21'0,"0"14"-12"16,-7-9 32-16,-3 9-37 0,-1 5 0 15,1 5 2-15,-1 0 1 16,1-2-9-16,-4 4 1 16,0 4 5-16,-4 2 1 15,-3-2-2-15,4-1 0 16,-4-8-3-16,0-2 1 16,-1-8-3-1,1-8 1-15,4-8-2 16,3-5 1-16,3 3-2 15,4-9 1-15,1-2 1 16,2-8 0-16,1 2 1 16,-4-4 1-1,7-1 0 1,4 11 1-16,-1-3 1 0,4 8 0 16,-3 11 1-16,0 5 1 0,-1 2-1 15,-3 6 1-15,-3 3-1 16,-8 2 0-16,-3 6-1 15,-3-6 0-15,-4 5-1 16,0-2 1-16,-4 0-1 16,-3-5 1-16,4-3-5 31,-1-6 0-31,0 6-4 0,4-3 0 16,4-5-5-16,-1 0 0 15,4-5-9-15,7 0 1 16</inkml:trace>
  <inkml:trace contextRef="#ctx0" brushRef="#br0" timeOffset="21916.3517">17829 1331 45 0,'11'-8'22'0,"3"-3"-16"16,-7 6 35-16,0 10-38 15,0 6 0-15,0-1 2 16,-3 6 0-16,-1 11-7 0,-3-6 1 15,0 11 5-15,-3-1 0 0,-1-4-2 16,1 2 1-16,-1-10-1 16,1-6 1-16,-1-3-1 15,4-4 0-15,7-12-1 16,4 4 0-16,6-9-1 31,1 3 0-31,10 0-1 16,-3 3 0-16,-4-3 0 15,-3 5 1-15,-1 6 0 0,-2 0 1 16,-8 5 0-16,0 0 1 16,-4 2-1-16,1 6 1 15,-8 0-1-15,4 2 0 16,0-4-7-16,-3-6 1 0,3 2-8 16,3-2 1-16,4 0-8 15,4-8 0-15</inkml:trace>
  <inkml:trace contextRef="#ctx0" brushRef="#br0" timeOffset="22216.408">18207 1611 41 0,'7'-2'20'0,"11"-6"-13"0,-11 5 31 16,7-2-35-16,0-6 0 16,3-2 2-16,1 2 1 0,0-2-7 15,-4 3 0-15,-4-6 6 16,-2 8 0-16,-8-3-2 15,-4 3 1-15,-7 0-2 16,1 6 1-16,-4 4-1 16,-4 6 0-16,0 0-1 15,1 5 1-15,3 6 0 0,3 5 0 16,1-6-1-16,2-5 1 16,8 1-1-16,4-1 1 15,3 0-1-15,0-5 0 16,4 0-5-16,3-5 1 0,0-1-8 15,0-2 1-15,0 3-10 16,4-3 1-16</inkml:trace>
  <inkml:trace contextRef="#ctx0" brushRef="#br0" timeOffset="22500.382">18479 1614 40 0,'17'5'20'0,"-10"-13"-15"0,-3 11 25 16,-1-3-27-16,-3 3 0 15,0 2 1-15,-3 0 1 0,-1 0-7 16,-3 6 1-16,4-3 4 16,-1-3 1-16,1 3-2 15,-1-8 1-15,4 0-1 16,0 0 1-16,7-10-1 16,4-6 1-16,3 0 0 15,0 3 0-15,0-3-1 16,0 0 0-16,4-3-1 0,-1 9 1 15,-2-1-1-15,-1 1 1 16,0-1-6-16,-4 3 1 16,1 0-6-16,-1 6 1 0,1 4-10 15,0-2 0-15</inkml:trace>
  <inkml:trace contextRef="#ctx0" brushRef="#br0" timeOffset="22853.1344">18740 1609 40 0,'3'5'20'0,"15"3"-14"31,-11-3 27-31,3-5-29 0,4 0 0 16,1-5 2-16,-1 2 0 15,3 1-8-15,1-4 1 16,0-4 5-16,-4 2 0 0,-4-5-2 16,1-1 1-16,-4 4-1 15,-4-1 0-15,-3 1-1 16,-7 4 1-16,-3 1 0 15,-4 5 1-15,-4 5-1 16,-3 3 1-16,0 3 0 16,0 10 0-16,3-3 1 15,4-2 0-15,3 3-1 0,8-3 1 16,3 0 0-16,3 0 1 31,8-1-2-31,3-1 1 0,7-6-1 16,4-3 1-16,3-5-2 15,4-5 0-15,-4-3-10 16,14 2 1-16,1-4-14 16,-8-3 0-16</inkml:trace>
  <inkml:trace contextRef="#ctx0" brushRef="#br0" timeOffset="40171.6209">8086 13631 56 0,'0'-16'28'0,"-29"6"-17"0,22 5 29 15,-3 5-36-15,-1-3 1 16,-3 6 2-16,0 2 1 16,-4 0-10-16,-3 8 1 15,-3-2 6-15,-1 7 0 16,-7 4-2-16,4-1 0 0,0 16 0 16,3-8 1-16,4 0-1 15,3 13 0-15,4 3-1 16,3 0 1-16,4-5-1 15,0-11 0-15,0 6-1 16,4-9 0-16,6 6-1 0,4-6 0 16,4-2 0-16,3-8 1 15,4-3-2-15,3-8 0 0,4-2-7 16,-1-6 0-16,4-5-12 16,4-10 1-16,3 7-6 15,-6-7 1-15</inkml:trace>
  <inkml:trace contextRef="#ctx0" brushRef="#br0" timeOffset="40556.7538">8188 14081 52 0,'14'11'26'0,"11"-17"-29"0,-18 1 43 16,3-5-39-16,5-1 0 0,2-8 0 15,1-2 1-15,-1 0-3 16,-2 3 1-16,-5-4 1 16,-6 4 1-16,-4 5-1 0,-7 2 1 15,-4 3-1-15,-3 0 1 16,0 8 1-16,3 8 0 16,-6 0 2-16,-5 5 0 31,1 6 0-31,0 7 1 0,7-5 0 15,3 9 0-15,8-15-2 16,6-9 0-16,1 10-3 16,7 2 1-16,-1-2-2 15,1 0 1-15,-1 2-2 16,4-4 1-16,0-6-5 16,4-6 1-16,-4-7-8 0,4 0 0 15,0-3-10-15,3-6 0 16</inkml:trace>
  <inkml:trace contextRef="#ctx0" brushRef="#br0" timeOffset="40994.1389">8495 13978 29 0,'3'0'14'0,"4"0"5"15,-7 0 7-15,8 0-19 16,-1 3 1-16,-4 2 3 15,1 5 1-15,-1 6-15 0,1 3 0 16,-4-1 9-16,0 1 1 16,0-16-4-16,-4 7 0 15,1-5-2-15,-1 3 1 16,1-2-1-16,-1-9 0 16,1-2-1-16,3 13 1 0,0 0-2 31,3-6 0-31,-3-2-1 15,7 0 0-15,-3-2-3 16,-1-4 1-16,1 6-6 0,-4 0 0 16,7-2-7-16,-7-4 0 15</inkml:trace>
  <inkml:trace contextRef="#ctx0" brushRef="#br0" timeOffset="41510.4342">8580 14010 41 0,'-11'-8'20'0,"4"0"-9"0,7 0 31 0,7 3-38 16,4-3 0-16,3-8 3 16,7 0 1-16,4 3-10 15,-4 2 1-15,3 6 7 16,-2-1 0-16,-5 6-1 16,-3 11 0-16,-7 5-2 31,0 13 1-31,-7 5 0 0,-3-15 0 15,3 2-2-15,0 6 1 16,-4-6-3-16,4-5 1 16,0 0-8-16,4-3 1 15,-4-13-10-15,7-11 1 16,4 9-8-16,3-12 1 0</inkml:trace>
  <inkml:trace contextRef="#ctx0" brushRef="#br0" timeOffset="41894.7008">8805 13838 60 0,'-7'-6'30'0,"14"17"-27"0,-3-11 54 0,6-5-55 16,1 5 1-16,3 0 0 15,4 0 0-15,3-6-4 16,0 6 0-16,0-5 1 15,0 5 1-15,-3 0-7 16,-4 0 0-16,-3-5-8 16,-1-3 1-16,-6 0-8 0,-4 8 1 15,0 0 3 1,-57 45 17 0,110-72 1-16,-56 35 0 0,-1 8 10 15,1 3 0-15,-1 7 8 16,1 6 1-16,-1 0-9 15,-3 5 0-15,0-16-5 16,0 5 1-16,4-2-7 16,-1 0 0-16,0-3-9 0,4-2 1 15,0-14-13-15,8-16 0 16</inkml:trace>
  <inkml:trace contextRef="#ctx0" brushRef="#br0" timeOffset="42173.8929">9102 14010 53 0,'7'2'26'0,"-4"14"-17"16,1-11 37-16,-1 6-42 15,-3 2 0-15,0 1 1 16,0-14 0-16,-3 10-7 16,-1 3 0-16,1 1 5 0,-1-6 0 15,4-8-2-15,0-8 0 16,4 10 0-16,3-10 1 15,7-5 0-15,0-8 0 0,7-3 0 16,4-5 0-16,0-3-1 16,-1 8 1-16,-3-2-1 31,-6 15 0-31,2-10-5 16,-6 11 1-16,3-1-9 15,-4 8 1-15,5 1-11 0,2 4 1 16</inkml:trace>
  <inkml:trace contextRef="#ctx0" brushRef="#br0" timeOffset="42557.8025">9525 13959 49 0,'0'0'24'0,"7"-2"-9"16,-7 2 33-16,4-8-43 16,-4 3 0-16,0-1 3 15,-4-2 0-15,1 6-10 16,-5-1 1-16,-2 3 6 15,-4 3 0-15,-4 7-2 0,1 6 0 16,-5 8-1-16,1 8 1 16,4-14-2-16,6-2 0 15,4 5-1-15,0 0 1 16,7-7-1-16,0-1 0 0,7-3-1 16,3-17 0 15,22 1-1-16,-4-4 1-15,1 2 0 16,-8 0 0-16,0 2 2 0,-3 6 0 16,-4 3 1-16,0 2 1 15,-4 1 0-15,-2 2 0 16,-1 0 0-16,0-8 0 16,0 0-9-16,0 0 1 0,0-6-11 15,0 6 0-15,-4-5-9 16,8 0 1-16</inkml:trace>
  <inkml:trace contextRef="#ctx0" brushRef="#br0" timeOffset="42758.4436">9902 13671 85 0,'4'0'42'0,"-11"56"-44"0,7-41 79 16,-4 12-75-16,1 7 0 15,3 11 0-15,0 3 0 0,0-3-3 16,0-13 0-16,0-6-3 16,0 3 1-16,0-5-14 15,0 0 1-15,0-8-10 16,-7-11 0-16</inkml:trace>
  <inkml:trace contextRef="#ctx0" brushRef="#br0" timeOffset="43474.1925">8851 14663 57 0,'-7'-5'28'0,"-10"-11"-16"16,9 11 39-16,1 2-48 16,-3-2 1-16,-8 10 3 0,-10 0 0 15,-4 6-9-15,-3-3 1 16,3-13 5-16,4 5 1 16,7-3-3-16,10 11 0 15,15 2-2-15,6 6 1 16,11 6-1-16,4 1 0 0,3 1 0 15,-6 5 1-15,-1 3 0 16,0 2 0-16,-3-4 1 16,-8-7 0-16,-3 4 0 15,-3-3 1-15,-8 2 0 16,-3-5 0-16,-7-2-1 0,0-6 0 16,-4-2-3-16,1-6 1 31,3-3-7-31,3-2 1 0,7-2-9 15,8-3 0-15,7-6-8 16,3 3 0-16,7-13-1 16,3-3 0-16</inkml:trace>
  <inkml:trace contextRef="#ctx0" brushRef="#br0" timeOffset="43859.0712">8950 14753 53 0,'14'3'26'0,"-7"21"-25"0,-3-14 53 16,-4 3-48-16,0 9 0 15,0 7 3-15,0-8 0 16,0 5-12-16,3 1 0 16,1-3 7-16,3-1 1 0,3-7-3 31,4-8 0-31,1-5-2 16,-1-6 1-16,3 1-1 15,5-12 0-15,2-4-1 16,1-9 0-16,0-10 0 0,-4 8 1 15,0 0-1-15,-3 8 0 16,-4 5 0-16,0 5 1 16,-4 9 1-16,-6 12 0 0,-4 6 1 15,3 5 0-15,1 3 1 16,-1 0 0-16,-3-3-1 16,8 3 1-16,-5-5-1 15,4-4 0-15,-3 1-4 16,3 0 0-16,-4-3-7 15,1 1 1-15,-1-9-6 0,1-2 0 16,-1-3-10-16,4-8 1 16</inkml:trace>
  <inkml:trace contextRef="#ctx0" brushRef="#br0" timeOffset="44096.0812">9447 14645 48 0,'11'-16'24'0,"3"8"-9"16,-10 8 35-16,-1 3-43 16,1 10 1-16,-4-13 3 0,0 16 0 15,-4 10-14-15,1 8 1 16,-4 6 9-16,0 10 0 16,3-15-4-16,0-1 1 0,1 1-6 15,-1 2 1-15,1-8-8 16,3-5 1-16,0-6-7 15,3-5 1-15,1-7-10 16,7-6 0-16</inkml:trace>
  <inkml:trace contextRef="#ctx0" brushRef="#br0" timeOffset="44411.8879">9821 14780 58 0,'4'-3'29'0,"-18"-5"-22"15,10-5 47-15,1 8-50 16,-4-3 0-16,-7 8 2 16,-1 2 1-16,-6 9-7 15,0 5 0-15,0 2 6 0,3 11 0 16,4-2-2-16,4-6 1 15,3 5-2-15,3 6 0 0,4-5-2 16,4-1 1-16,6-5-3 16,4-2 1-16,4-6-6 15,3-8 1-15,0 1-9 16,0-12 1-16,4 1-12 16,0-3 0-16</inkml:trace>
  <inkml:trace contextRef="#ctx0" brushRef="#br0" timeOffset="44812.4107">9998 14780 58 0,'-4'8'29'0,"8"-6"-20"0,-4 3 42 16,0 6-48-16,-4 2 1 0,1 8 2 15,-1 6 1-15,1-1-8 16,-1 9 1-16,1-3 4 15,3-1 1-15,3-4-2 16,4-3 0-16,4-14-1 0,6-2 0 16,1-11-2-16,3-10 0 31,4 0-1-31,0-11 0 0,-1-8-1 16,1-2 1-16,0 0-1 15,-4 5 1-15,-7 7 0 16,0 4 1-16,-3 5 0 15,-4 10 1-15,-7 3 1 16,0 11 0-16,-4 4 0 16,1 12 1-16,-1-9-1 0,1 11 1 15,3-2-1-15,3-1 0 16,1-2-4-16,3 0 1 16,3-5-7-16,1-9 0 15,3-2-11-15,4-5 1 16,3-6-7-16,3-5 1 15</inkml:trace>
  <inkml:trace contextRef="#ctx0" brushRef="#br0" timeOffset="45128.1216">10562 14753 80 0,'-21'-13'40'0,"-11"26"-56"0,25-13 79 0,0 3-62 15,-3-1 0-15,3 9 1 16,-1-3 0-16,5-3-3 16,3 8 1-16,3 3 1 15,5 3 1-15,2 5-2 16,4 2 1-16,4-5 1 16,-4 3 0-16,0-3 0 0,-3 6 0 15,-4-3 1-15,-7 2 0 16,-4-5 0-16,-3-2 0 15,-3-6-2-15,-5 3 0 16,1-6-8-16,0 1 0 16,4 2-14-16,10-7 0 15,-11-6-4 1,-3-3 0-16</inkml:trace>
  <inkml:trace contextRef="#ctx0" brushRef="#br0" timeOffset="49435.2596">8802 15510 23 0,'-4'-8'11'0,"18"8"-7"0,1-3 11 0,6 3-15 15,10 3 1-15,15 2 0 16,11-2 1-16,13 2-1 15,11-2 0-15,11-3 2 16,3-3 0-16,8-2-1 16,-5 5 1-16,-9-3-1 15,-8 1 1-15,-11 2-2 0,-10 2 0 16,-10 1 0-16,-8 5 0 16,-14-6-3-16,-10-2 1 15,-11 6-4-15,-14-1 0 16,-7-2-5-16,-25 2 1 0</inkml:trace>
  <inkml:trace contextRef="#ctx0" brushRef="#br0" timeOffset="49603.8036">9070 15560 22 0,'-7'0'11'0,"39"5"-10"16,-11-2 16-1,14 0-17-15,11-3 1 16,10 0 1-16,4 0 0 15,4 2-2-15,-1 1 0 0,-13 5-5 16,-8 0 1-16,-10 2-2 16,-11 4 0-16</inkml:trace>
  <inkml:trace contextRef="#ctx0" brushRef="#br0" timeOffset="55814.5652">1418 6363 38 0,'-21'-24'19'0,"0"14"-15"0,21 5 20 0,-7-9-23 16,7 9 1-16,-4 2 1 16,4 1 0-16,0-9-2 15,0 1 0-15,0-1 3 31,0-8 0-31,4-2 0 16,3 0 1-16,-7-3-1 16,10 6 0-16,1-3-1 0,-7-1 0 15,13-1-1-15,-10-1 0 16,7 0-1-16,4 3 0 16,0-3-1-16,-4 6 0 15,3-6 0-15,5 0 0 0,-5 11 0 16,4-16 0-16,1 10 0 15,-12-7 0-15,8 4 0 16,3 1 0-16,-3-3 0 16,6 9 1-16,1 7-1 15,7-3 1-15,-4 0-1 16,-3 1 1 0,3-3-1-16,0 2 0 15,-7 0 0-15,7 1 0 16,1 5 0-16,2-1 0 15,-9 4 1-15,6 2 0 16,-7 0 0-16,7 2 0 0,-7 1 0 16,-3 0 0-16,3-1 0 15,-7 1 1-15,0 2-2 16,-3-2 1-16,0-1-1 16,-1 1 0-16,1 8 0 15,-8-6 1-15,4 8-1 0,0 0 1 16,4-2-1-16,-8 5 0 15,5 0 0-15,2-3 1 16,-6 3-1-16,3 2 0 0,3-4 0 16,-3 4 0-16,-7 1 0 15,4-1 0-15,3 3 0 16,-7 6 1-16,3-1-1 16,-3-2 0-16,0-5 0 15,0-6 0-15,0 3 0 31,0-3 1-31,0 8 0 0,0-2 0 16,-3-1 0-16,3 3 0 16,-7 0 0-16,3 3 0 15,4-3 0-15,-7-5 1 0,0 3-2 16,4 7 0-16,3-2 0 16,-7 0 1-16,3 2-1 15,4-4 1-15,0 4-1 16,-7-2 1-16,4 0-1 15,3-1 1-15,-8 1-1 0,5 5 0 16,3-7 0-16,-7 4 0 16,3-7 0-16,4-1 0 15,0-2 0-15,0 2 0 16,0 1 0 0,0-1 0-16,4 4 0 15,3-4 0-15,-4-7 0 16,5 2 0-16,-5 0 0 15,4-5 1-15,4 0-1 16,-1-3 1-16,-3-2-1 16,4-3 1-16,-1-3-1 15,1-2 1-15,3-5-1 0,0 2 1 16,0-6-1-16,4-2 0 16,-7 6 0-16,6-1 0 15,-6-5 0-15,-1 1 0 0,1-4 0 16,0-5 1-16,-1 6-1 15,1-1 0-15,-4-2 0 16,3-5 0-16,-6 4 0 16,3-1 1-16,0-7-1 15,4 1 0-15,-8-5 0 16,8 13 0-16,-4 0 0 0,3-3 0 16,-6 3 0-16,3-1 0 15,0 1 0-15,-3-2 0 31,3 1 0-31,-4 1 0 0,4-3 0 16,-3 8 0-16,3 1 0 16,3-4 0-16,-6-2 0 15,3 0 0-15,0 2 0 16,4-5 0-16,-8 9 0 16,4-4 0-16,-3 3-1 15,3 0 1-15,3-2 0 0,-10-1 0 16,7 9 0-16,4-6 0 15,0 0 0-15,-8-3 1 0,8-2 0 16,-1 8 0-16,4 0 0 16,-10 0 0-16,6-1 0 15,-2-2 0-15,-5 1 0 32,4 4 0-32,4 0-1 15,-4 6 1-15,3-3-1 16,1 8 0-16,3-5 0 0,4 5 0 15,-8 0 0-15,8 0 0 16,-4 0 0-16,4 0 0 16,-1-5 0-16,4-1 0 15,-10 6 0-15,7-2 0 0,3 4 0 16,-7-2 0-16,4 6 0 16,-1 2 0-16,4-6 0 15,-3 9 0-15,-4 5 0 16,4-3 0-16,-1 5 0 15,5 1 0-15,-8-3 0 16,3 5 1-16,1-3-1 0,-4 4 0 16,4 4 0-16,-8-2 0 15,1 10 0-15,7-7 1 16,-8-3-1-16,-3 5 0 0,0 0 0 16,0 3 0-16,0-3 0 15,-3-3 1-15,3 3-1 31,-7 0 1-31,0 8 0 16,0-2 0-16,-7-1 0 16,3 1 0-16,4-1-1 0,-10 3 1 15,-1 3-1-15,4-6 0 16,-11 6 0-16,4-3 1 16,-3 0-1-16,-1 2 0 15,4-7 0-15,-11 3 1 0,4 4-1 16,0 4 0-16,0 4 0 15,-7-4 1-15,-1 7-1 16,-2 0 1-16,2-8-1 16,-2-2 1-16,-1 5-1 15,0 3 1-15,7-6-1 16,4 0 1 0,0 3-1-16,-7 3 1 15,7-3-1-15,-18 5 1 16,7 1-1-16,-7-6 1 15,-3-3-1-15,3 6 1 0,0 2-1 16,-3 5 1-16,3-15-1 16,-7 8 1-16,4 2-1 15,10-2 0-15,4 2 0 16,0 0 1-16,-4 6-1 0,0-11 0 16,-3 0 0-16,-4 5 1 15,4 5-1-15,-4-2 0 16,4-10 0-16,3 4 0 15,0 4 0-15,1-1 0 16,-8-3 0 0,4 9 0-16,3 0-1 15,0-6 1-15,4 5 0 16,7 1 0-16,0-6 0 16,-1-10 0-16,-2 8 0 15,10 5 0-15,-11-6 0 16,11 1 0-16,-7-1 0 15,3 4 0-15,-3-6 0 0,3 0 1 16,8-3-1-16,-12 0 0 16,12-5 0-16,10-2 0 15,-7-6 0-15,7-5 0 16,7-1 0-16,3-7 0 0,1-8 0 16,0-5 0-16,-1-3 0 15,8-5 0-15,-4-6 0 16,4-5 1-16,-8-2-1 0,1-6 0 15,6 3 0-15,-6-3 0 16,7-3 0-16,-4-2 0 16,10 0 0-16,-2-5 0 15,-1 2 0-15,-4-2 1 16,8-1-2 0,3-2 1-16,-7 8 0 15,8 0 0-15,-1-11 0 16,4 1 0-16,-1 2 0 15,5-3 0-15,-5-2 0 16,1-9 0-16,0 4 0 16,-7-1 1-16,-4 6-2 15,0-9 1-15,0 9 0 0,7-3 1 16,1-3-1-16,-5-2 0 16,11 3 0-16,-6 12 0 0,2-4 0 15,-2-4 0-15,-5 3 0 16,12 6 0-16,-12-3 0 15,5-3 0-15,-1-2 0 32,0-8 0-32,4 15 0 15,-4 1 0-15,4-11 0 0,-11 3 0 16,7 2 0-16,-10 3 0 16,6 0 0-16,5-5 1 15,-8 2-1-15,7-5 0 16,-7 3 0-16,7-3 0 15,-6-6 0-15,6 12 0 0,-3-4 0 16,-1 4 0-16,-3-6 0 16,1 5 0-16,-1 6 0 15,3 4 0-15,1-7 0 16,3 0 0-16,1 3 0 16,-8 0 0-16,7-11 0 15,-7 10 1-15,0-5-1 0,-3-4 0 16,3-9-1-1,-3 2 1-15,3 4 0 16,0 2 0-16,-3 10 0 16,3 4 0-16,0-9 0 15,7 5 0-15,-7 1 0 32,-3 0 0-32,3 2 0 0,0-2 0 15,1-3 0-15,-1-1 0 16,0 4 0-16,4 2 0 15,-1 1 0-15,1-1 0 16,-4 3 0-16,4 0 0 16,3-6 0-16,-3 6 0 15,-1 8 0-15,-2 2 0 0,-5 1 0 16,1-1 0-16,-4-2 0 16,4 3 0-16,-1-1 0 15,4 1 0-15,-6 2 0 16,9 3 0-16,-3-1-1 15,1 1 1-15,-1 0 0 16,0 2 0 0,4 3 0-16,-4-2 0 15,-4 10 0-15,5 0 0 0,-1-6 0 16,0 12 0-16,0-1 0 16,0-5 0-16,4 5 0 15,-4 3 0-15,-7 0 0 16,4 0 0-16,0 13 0 15,-11-7 0-15,3 1 0 16,-3-1 0-16,0 2 0 0,0 2 0 16,-7 1 0-16,4 4 0 15,3-1 0-15,-7-1 0 16,0 0 0-16,0 3 1 16,-7 0-1-16,3 2 0 15,-6 0 0-15,-1 4 0 0,1 1 0 16,3 1 0-16,-11 0 0 15,0 2 1-15,4-5-1 16,-4 8 0-16,4-13-1 16,4 8 1-16,-1-3 0 15,4 0 0-15,-3 5 0 32,3-7 0-32,3 2 0 0,-3 0 1 0,3 6-1 15,1-4 1 1,-1 9-1-16,4-6 1 0,0-10-1 15,4 5 1-15,-1-5 0 16,1-3 0-16,3 0-1 16,4-2 1-16,-1-3 0 15,1 0 0-15,6-6-1 16,5 4 1-16,-12-9-1 0,8 3 1 16,3-3-2-16,-7 6 0 15,4-11-11-15,-1 2 1 16,-3 4-11-16,-7-4 0 15</inkml:trace>
  <inkml:trace contextRef="#ctx0" brushRef="#br0" timeOffset="67758.8364">21361 6583 35 0,'-7'0'17'0,"3"13"-6"15,4-13 17-15,0 0-24 0,4 3 1 16,-4 7 1-1,-7-4 0-15,-8 7-8 0,-6 8 1 0,-3 5 5 16,-1 1 0-16,0-3-1 16,1-6 1-16,6-2-2 15,4 3 0-15,7-4 1 16,3-7 1-16,8 0-1 16,3-2 0-16,3 4-1 15,8-2 1 1,3 8-1-16,0 0 0 15,1-3-2-15,6 6 1 16,-4-3-1-16,-2-3 1 16,-5-3-1-16,-3 4 1 15,-3-1-1-15,-4-8 1 16,0 3 0-16,0-3 1 0,-3-5-1 16,-1-5 1-16,-3-6-1 15,0-10 1-15,0-3-2 16,0 6 1-16,0-14-1 15,0-2 0-15,4 7-1 0,-4 1 1 16,0 5-1-16,0 2 0 16,-4 6 0-16,4 5 0 15,-3 0 0-15,3 8 0 0,0 0 1 16,0 0 0-16,0 0-1 16,0 0 0-16,0 0 1 15,0 0 0-15,0 0-1 16,-4 0 0-16,-3 3 0 15,0 2 1-15,-4-2-1 32,1-1 1-32,3 1-1 0,0-3 1 15,3 0-1-15,4 0 1 16,0 0-1-16,11-5 1 16,-1-3-1-16,1 0 1 15,0-3-1-15,6 3 1 0,11-2 0 16,8-4 0-16,10-4-1 15,13-6 1-15,16-5 0 16,-1-5 0-16,10-3 0 16,12-6 0-16,6 6 0 15,0-2 1-15,-7 4 0 0,-6 6 0 16,-1 5 0-16,0 0 0 16,-7 3 1-16,-10 5 0 31,-4-2-1-31,-4 2 1 0,-6 8 0 15,-8-3 0-15,-10 6-1 16,-7-3 0-16,-4 3-5 16,-7 5 1-16,-10 3-13 15,-1-1 1-15,-6 1-6 16,-4 2 1-16</inkml:trace>
  <inkml:trace contextRef="#ctx0" brushRef="#br0" timeOffset="68675.4353">23622 5662 77 0,'-7'-3'38'0,"14"6"-27"0,-7-3 39 15,11 0-47-15,-4 0 0 16,21 3 1-16,-7-3 0 15,18 2-6-15,-7 4 1 0,10-4 3 16,-7 1 0-16,11-3-1 16,-11 0 0-16,8-3-4 15,-15 3 0-15,-3 0-6 16,-8 0 1-16,-6 3-7 16,-4 0 0-16,-21 2-10 15,3 0 1 1</inkml:trace>
  <inkml:trace contextRef="#ctx0" brushRef="#br0" timeOffset="68860.419">23717 5728 58 0,'-17'6'29'0,"17"25"-20"0,0-25 49 16,3 4-54-16,1 1 1 0,3 15 1 16,-4-2 1-16,-3 10-9 15,0-10 0-15,0 11 5 16,0-4 1-16,-3-2-5 15,-1-7 0-15,1 1-10 0,-1-4 1 16,4-3-10-16,0-3 1 16,11-10-4-16,-4 2 0 15</inkml:trace>
  <inkml:trace contextRef="#ctx0" brushRef="#br0" timeOffset="69022.9357">23784 5969 72 0,'0'-5'36'0,"11"2"-42"15,-11 3 75-15,10-11-68 16,-2 9 0-16,9 4 0 16,-3 4 1-16,4-6-9 0,-4 0 1 15,11 0-9-15,-4 0 0 16,14 8-7-16,-7-3 0 16</inkml:trace>
  <inkml:trace contextRef="#ctx0" brushRef="#br0" timeOffset="69323.2309">24169 5966 63 0,'0'3'31'0,"-4"-22"-32"0,4 17 57 16,-3 10-53-16,-1 0 0 15,-6 13 1-15,-1-5 0 16,0 2-5-16,1-2 0 16,6 8 4-16,1-3 0 31,10 0-2-31,-4-5 1 0,8-8-1 15,0 3 1-15,3-11-1 16,-4 0 1-16,4-14-2 16,1 1 1-16,-5 0 0 15,1 0 0-15,-8-6-1 16,1 3 1-16,-8-7-1 16,1 4 1-16,-1 3-5 0,1 6 1 15,-1-1-9-15,1 6 0 31</inkml:trace>
  <inkml:trace contextRef="#ctx0" brushRef="#br0" timeOffset="69523.3324">24465 5784 66 0,'0'-6'33'0,"4"54"-14"0,-4-40 32 16,0 11-46-16,0-4 0 15,-4 12 2-15,4-9 0 16,-3 17-10-16,-1-3 0 16,-3-9 6-16,0-4 0 0,0 5-9 15,0-11 1-15,3 0-10 16,1 0 0-16,3-2-9 16,0-6 0-16</inkml:trace>
  <inkml:trace contextRef="#ctx0" brushRef="#br0" timeOffset="69993.085">24730 6051 58 0,'3'-26'29'0,"1"15"-26"0,-4 11 46 0,3-8-45 16,-3 8 0-16,0-5 2 16,0-1 0-16,-7-1-8 31,-3 7 1-31,-4 0 5 15,-1 13 1-15,-2 3-3 0,-1-3 1 16,1 5-1-16,2 4 0 16,5-1-1-16,6 3 0 15,8-6-1-15,6-7 1 16,5-3-1-16,2-8 0 16,1-11-1-16,-1 0 1 0,8-12 0 15,0-9 0-15,3-3-1 16,0-10 0-16,1-13 0 15,-1 8 1-15,-4 16-1 16,-2 2 1-16,-8 11 0 16,-7 13 0-16,-11 13 2 15,-6 8 0 1,-1 11 1-16,-3 5 1 16,-4 3 0-16,4 8 0 15,4-3-1-15,3-11 1 16,3-2-3-16,4 0 1 0,0-6-6 15,7-2 0-15,0 3-7 16,4-9 0-16,-1 3-8 16,4-5 1-16,4-5-7 15,3 0 0-15</inkml:trace>
  <inkml:trace contextRef="#ctx0" brushRef="#br0" timeOffset="70246.3098">25195 5982 65 0,'-3'-10'32'0,"-8"2"-34"0,8 8 61 0,-8 0-57 16,1 2 1-16,-1 1 2 16,4 0 1-16,-7 10-7 15,3-3 1-15,8 12 5 16,-1-4 1-16,4-5-2 16,0-5 1-16,0 8-2 31,0-3 1-31,-3 1-2 0,-1-6 1 15,-10 5-5-15,3-3 0 16,-10-2-12-16,4-2 1 16,-8 4-12-16,4-5 1 15,3-7-2-15,4-1 1 0</inkml:trace>
  <inkml:trace contextRef="#ctx0" brushRef="#br0" timeOffset="70577.5731">23040 5442 64 0,'3'3'32'0,"-6"16"-33"0,3-17 69 16,-4 14-67-16,1-3 0 16,3-2 0-16,0-3 1 0,0 2-6 15,0-4 0-15,7 4-9 16,0-4 1-16,7-6-9 15,-3 0 1-15</inkml:trace>
  <inkml:trace contextRef="#ctx0" brushRef="#br0" timeOffset="70693.0817">23146 5543 53 0,'-18'5'26'0,"18"-2"-13"0,0-3 41 16,4-5-54-16,-4-1 0 31,0 6-10-31,0 0 1 0,3 6-5 15,-3-1 1-15</inkml:trace>
  <inkml:trace contextRef="#ctx0" brushRef="#br0" timeOffset="71246.0349">25322 5548 65 0,'4'14'32'0,"-1"-4"-30"16,-3-10 50-16,4 5-52 15,-4 1 0-15,4 4-3 0,-4-4 0 16,3 2-3-16,1-3 0 16,6-8-7-16,1 3 0 15,6-13-6-15,-3 5 1 16,8-5 11 0,38-32 7-16,-106 82 6 31,56-42 0-31,-3 5 6 15,0 0 0-15,-3 5 4 16,-4 3 0-16,7 0-24 0,0 2 0 16,7 4-9-16,-3-4 0 15</inkml:trace>
  <inkml:trace contextRef="#ctx0" brushRef="#br0" timeOffset="71547.0787">25869 5990 87 0,'-3'-10'43'0,"6"-4"-64"0,-3 14 86 16,0 0-74-16,0 0 0 16,7 3-27-16,-3-3 1 15,6 13 35-15,1-5 1 16</inkml:trace>
  <inkml:trace contextRef="#ctx0" brushRef="#br0" timeOffset="71662.7516">25848 6204 77 0,'-3'-5'38'0,"6"-8"-75"16,-3 13 76-16,4-3-68 16,-1 1 0-16</inkml:trace>
  <inkml:trace contextRef="#ctx0" brushRef="#br0" timeOffset="72325.6915">26786 5985 59 0,'-14'-11'29'0,"11"25"-26"15,3-14 59-15,-4 15-58 16,1-1 0-16,-4 17 3 16,3-7 0-16,-3 24-9 0,0-11 0 15,-4 24 6-15,4-11 0 16,0 0-2-16,0-13 0 16,4 0-2-16,-1-8 1 15,4-13-3-15,0-5 1 0,4-16-2 16,-1-1 0-16,-3-39-1 15,0 11 0-15,0-24 1 16,0 13 0-16,-3-27 3 16,3 19 1-16,3-13 3 0,-3 16 1 15,11-14 0-15,-4 19 0 16,21 8 1-16,-7 6 1 16,11 15-3-16,-4 5 0 31,11 11-2-31,-11 0 0 0,8 11-1 15,-5-1 0-15,-6 14 0 16,-7-3 0-16,-18 6-1 16,0-3 1-16,-18 13-1 15,7-13 1-15,-17 2-1 16,11-8 1-16,-8 4-6 16,7-6 1-16,4-1-8 0,4-1 0 15,13-6-10-15,1 0 1 16,20-14-6-16,-3 6 1 15</inkml:trace>
  <inkml:trace contextRef="#ctx0" brushRef="#br0" timeOffset="72663.7125">27263 5982 58 0,'14'-16'29'0,"3"6"-26"0,-17 2 54 15,0 0-53-15,-3 3 0 16,-4 2 2-16,-4 6 1 15,-3-3-9-15,0 2 1 16,-4 6 4-16,-3 3 1 16,0 2-2-16,0 6 0 0,0 4-2 15,7-4 1-15,3-9-1 16,8 4 1-16,3-4-3 16,7-4 1-16,3-1-2 15,8 3 1-15,-1-8-1 16,1-3 0-16,0-2 0 15,-4 2 1 1,0 3 1-16,-3 8 0 16,-4-5 1-16,0-3 1 15,0 2 0-15,0 1 0 16,0 0-4-16,3 2 0 0,1-2-9 16,3-3 1-16,4 2-9 15,6 1 0-15</inkml:trace>
  <inkml:trace contextRef="#ctx0" brushRef="#br0" timeOffset="72910.6821">27566 5995 47 0,'0'-10'23'0,"0"-11"-8"0,0 13 35 16,-3-3-44-16,-5 3 0 16,1 8 3-16,-3 3 0 0,-1 7-11 15,1 6 0-15,-4 0 8 16,-1 5 1-16,8-2-3 15,4-3 0-15,3 0-2 16,0 0 0-16,7-1-5 16,0-4 0-16,7-6-9 31,0-2 1-31,4-6-8 0,3 3 0 16,7-5-4-16,-3-8 0 15</inkml:trace>
  <inkml:trace contextRef="#ctx0" brushRef="#br0" timeOffset="73079.4656">27785 5866 65 0,'-4'18'32'0,"1"11"-31"15,3-15 64-15,0-1-62 0,-4 13 0 16,1-4 1-16,-1 4 1 16,1-10-7-16,3-8 0 15,0 5-2-15,3-5 1 16,1 3-11-16,-1-6 1 15,4 0-10 1,11-2 1-16</inkml:trace>
  <inkml:trace contextRef="#ctx0" brushRef="#br0" timeOffset="73295.4234">28053 5974 57 0,'-11'-13'28'0,"1"16"-15"16,3-3 47-16,-4 0-55 0,-7 2 0 15,-3 4 5-15,-3 4 1 16,-1 3-13-16,7-2 0 16,4 5 7-16,7-3 1 15,11 0-3-15,3-2 0 0,3 2-7 16,4 3 0-16,0 0-15 16,4 0 1-16,10-3-7 15,4-5 0-15</inkml:trace>
  <inkml:trace contextRef="#ctx0" brushRef="#br0" timeOffset="73679.9877">28434 5855 76 0,'-18'0'38'0,"36"8"-40"0,3-8 68 0,7 3-62 31,1-3 0-31,9 2 1 16,8 1 0-16,4 2-8 15,-1 1 1-15,-3-1 2 16,-4-2 1-16,-3 2-8 0,-4-2 0 16,-10-1-7-16,-7-2 0 15,-11-2-10-15,-7 2 0 16,-14-14 2-16,3-2 0 0</inkml:trace>
  <inkml:trace contextRef="#ctx0" brushRef="#br0" timeOffset="73864.1969">28748 5741 67 0,'3'22'33'0,"1"7"-37"16,-1-21 73-16,-3 10-66 16,0 6 1-16,-3 0 2 0,-4 5 1 15,0 3-9-15,-4 5 0 16,1-11 4-16,-1-2 0 15,4-3-8-15,-4 0 1 16,4-2-10-16,4-3 1 0,-1-3-10 16,11-8 1-16</inkml:trace>
  <inkml:trace contextRef="#ctx0" brushRef="#br0" timeOffset="74246.6788">28977 5731 47 0,'-3'3'23'0,"17"26"-8"0,-11-16 32 0,-3 5-42 15,0 6 1-15,-3 8 2 16,-4 0 1-16,0 7-12 16,0 1 1-16,-4-13 7 15,4 2 0-15,0-6-3 16,3-4 0-16,1-6-3 15,6-10 1 1,11-3-3-16,8-5 1 16,-5-9-1-16,12-2 1 15,-5 6-1-15,-6-1 1 16,3 6 3-16,-7 5 0 16,-3 3 2-16,-8 10 0 15,4-3 1-15,-7 1 0 0,0 2-1 16,0-2 1-16,0 2-4 15,0 3 0-15,0 0-9 16,0-3 1-16,0-2-12 16,4-1 1-16,6 1-4 15,8-6 1-15</inkml:trace>
  <inkml:trace contextRef="#ctx0" brushRef="#br0" timeOffset="74495.3104">29390 6096 59 0,'11'-5'29'0,"13"-16"-34"15,-17 15 57-15,0-7-49 16,4 0 1-16,-4 0 3 16,4-1 0-16,-11 1-8 31,-4 3 0-31,-10 7 7 0,3 6 0 16,-6 7-1-16,-8 9 1 15,0-1-1-15,1-7 1 16,6 2-2-16,7 8 1 15,8-2-3-15,6-1 1 0,8-2-9 16,7-5 0-16,3 2-15 16,0 0 0-16,11-8-5 15,10-5 1-15</inkml:trace>
  <inkml:trace contextRef="#ctx0" brushRef="#br0" timeOffset="75211.1918">30226 6030 55 0,'0'5'27'0,"0"19"-18"15,0-16 45-15,0-3-50 16,0 3 0-16,0 3 2 15,0 5 0-15,0 2-8 16,0 1 1-16,-4 2 4 16,4-3 1-16,0-7-3 0,0 2 1 31,0-5-1-31,0-8 0 0,4-8-1 16,3-8 1-16,4-2-1 15,3-1 0-15,3 1 0 16,5-1 0-16,2 3 0 15,1 3 0-15,0 5 0 16,-4 8 1-16,-7 3 0 16,4-3 0-16,-8 2 1 0,-6 4 0 15,-4 7 0-15,-4 0 0 16,-3-5 0-16,-3 5 0 16,6-2-1-16,-3-6 1 15,3-5-2-15,8-2 1 16,7-9-1-16,13 0 0 0,8 3-1 31,-4 3 1-31,4 3-1 16,0-6 1-16,-4 8-1 15,-7 0 1-15,0 8 1 16,-3-1 0-16,-8 4 0 16,-2 0 0-16,-5 2 0 15,-3 0 1-15,0-2-3 0,7-3 0 16,-3-3-9-16,3 3 1 0,-4-6-12 15,11 1 1-15,11-6-5 16,-4-2 0-16</inkml:trace>
  <inkml:trace contextRef="#ctx0" brushRef="#br0" timeOffset="75481.0137">30822 6109 64 0,'-10'-2'32'0,"-8"20"-40"0,18-10 60 16,0 3-50-16,0 4 0 15,7 1 0-15,4 0 0 16,3-3-3-16,3-2 1 16,12-8 1-16,-8-3 1 15,11-8 0 1,-15 5 0-16,11-10 1 16,-10 0 0-1,-14-3 0 1,-8 0 1-16,-3 5-2 15,-4 3 0-15,-6 0-5 16,6 3 0-16,8 3-11 0,-1-4 0 16,11 12-8-16,11-4 0 0</inkml:trace>
  <inkml:trace contextRef="#ctx0" brushRef="#br0" timeOffset="75765.1629">31242 6059 66 0,'-28'-11'33'0,"-18"11"-38"0,39 3 58 16,-4 0-52-16,1 2 1 15,3 3 1-15,3-5 0 16,4 7-3-16,4 6 0 16,6 3 3-16,1 2 0 0,3 0-1 15,-3-3 1-15,-1 1-1 16,-6-6 1-16,3 3 0 15,-14-5 1-15,3-1-2 16,-6 3 0-16,-1-5-2 16,0-5 0-16,-3 2-8 0,4-5 0 15,6 0-12 1,-3-2 1-16,18-9-5 0,6-5 1 16</inkml:trace>
  <inkml:trace contextRef="#ctx0" brushRef="#br0" timeOffset="76049.4324">31373 6054 60 0,'0'-14'30'0,"17"4"-29"16,-10 10 56-16,4-5-56 31,3-1 0-31,4-2 0 0,3 0 0 16,10 0-2-16,-6 1 1 15,-4 4 0-15,-7 3 0 16,-6 3 1-16,-1 10 1 15,-14 3 1-15,-1-1 1 16,-6 9 1-16,-3 11 1 0,3-1 0 16,-1-2 0-16,5 5-1 15,-1-5 0-15,11 2-2 16,-10-15 1-16,10 2-8 16,0-11 1-16,0 1-13 15,0-6 0-15,0 3-9 0,0-8 0 16</inkml:trace>
  <inkml:trace contextRef="#ctx0" brushRef="#br0" timeOffset="76765.9571">24313 6927 57 0,'-14'-11'28'0,"-21"-7"-16"0,24 18 29 16,-3 0-37-16,-7 2 1 15,-14 9 2-15,-7-1 1 16,-1 4-10-16,8 2 1 0,7 5 6 31,10 3 0-31,11-1-2 16,14 9 0-16,14 0-2 15,8-3 1-15,-1-8-1 16,-4 0 0-16,1-2 0 16,-4-1 1-16,-3 6 0 0,-11-5 0 15,-7-1 0-15,0-2 0 16,-14 0 0-16,-4 0 1 0,-6-6-1 15,-1 1 0-15,0-6-6 16,4-2 1-16,3 2-9 16,8-5 0-16,6-8-9 15,15 3 1-15,14-8-5 16,6 0 0-16</inkml:trace>
  <inkml:trace contextRef="#ctx0" brushRef="#br0" timeOffset="77113.2091">24349 7117 48 0,'0'0'24'0,"0"6"-13"0,-4-4 43 16,-3 9-49-16,0 7 1 16,-3-7 1-16,-1 5 1 0,4 2-11 31,0 1 1-31,3-1 6 16,8-2 0-16,6-3-3 15,5-7 1-15,6-9-2 16,3-7 1-16,5 2-1 15,-1-6 0-15,7-4 0 0,-3-1 0 16,-4 1 0-16,-7 2 0 16,-3 5 0-16,-8 11 0 0,-2 6 1 15,-8 4 1-15,-4 3 1 16,0 3 0-16,1 3 0 16,3-1 1-16,0 1-1 15,7-1 0-15,0-2-6 16,0-3 0-16,0-5-7 31,0 0 0-31,0-5-9 0,-3-3 1 16,10-11-6-16,0 3 0 15</inkml:trace>
  <inkml:trace contextRef="#ctx0" brushRef="#br0" timeOffset="77350.9462">24705 7226 45 0,'4'8'22'0,"10"0"-11"0,-14-6 37 0,3 6-44 16,-3-2 1-16,0 4 2 15,0-2 1-15,0 0-10 16,0-3 0-16,0 1 7 16,0-1 1-16,0-10-2 15,0-3 0-15,0-11-2 0,4 1 1 16,-1-6 0-16,4 3 0 16,4 2-1-16,-1 3 0 0,1 0-2 15,0 3 1-15,3 8-6 16,0 2 0-16,0 1-10 15,0 4 0-15,4 1-8 16,-4 10 0-16</inkml:trace>
  <inkml:trace contextRef="#ctx0" brushRef="#br0" timeOffset="77529.2234">24952 7252 66 0,'7'3'33'0,"14"0"-32"0,-10-6 58 15,3 3-58-15,4-3 1 16,-1-5 0-16,4 6 1 0,1-1-5 16,-1 0 1-16,0 3-4 15,0 0 0-15,-3 3-9 16,-4 0 1-16,3 5-8 16,-2-3 0-16</inkml:trace>
  <inkml:trace contextRef="#ctx0" brushRef="#br0" timeOffset="77767.1124">25065 7451 60 0,'-14'5'30'0,"10"-34"-28"16,4 16 54-16,0 2-52 16,4-7 1-16,-1-9 1 15,1-5 1-15,3 1-9 16,3-4 1-16,5 1 5 0,2 5 1 15,1-3-3-15,3 0 0 16,-3 11-2-16,-1 0 1 16,-3 10-4-16,1 1 1 15,-1 4-10-15,0 9 0 16,0 2-11-16,3 6 1 16</inkml:trace>
  <inkml:trace contextRef="#ctx0" brushRef="#br0" timeOffset="78129.229">25389 7226 67 0,'-7'0'33'0,"-3"0"-34"0,6 0 52 16,1 0-50-16,-4 5 1 0,-4 0 2 16,1 3 0-16,-5 6-5 15,5 1 1-15,-4 4 3 16,0 5 0-16,3 2-1 15,4 1 0-15,3-6-2 16,8-3 1-16,-1-4-1 16,5-14 0-16,2-8-2 0,4 0 1 15,4-6-1-15,0-1 1 16,-1-1 1-16,1 5 0 16,-4-2 1-16,-4 5 1 15,-2 8 2-15,-1 5 0 16,-4 1 0-16,1 4 0 0,3-5-2 31,0 1 1-31,0 4-9 16,0-2 1-16,3 3-11 15,-2-1 1-15,6-2-9 16,3-5 0-16</inkml:trace>
  <inkml:trace contextRef="#ctx0" brushRef="#br0" timeOffset="78351.154">25788 7292 54 0,'-11'-16'27'0,"8"-2"-15"16,-1 15 43-16,1 0-50 16,-11 3 0-16,-4 6 3 15,1 4 1-15,-1 3-10 16,0 1 0-16,1 1 7 16,2 9 0-1,1 0-2-15,4-3 0 16,6 6-3-16,1-4 1 15,3 1-7-15,3-8 0 16,8-5-10-16,3-3 1 16,7-3-11-16,7-5 1 15</inkml:trace>
  <inkml:trace contextRef="#ctx0" brushRef="#br0" timeOffset="78651.5434">25890 7456 57 0,'4'0'28'0,"10"-3"-20"16,-7 1 42-16,4-9-49 15,3 0 0 1,21-4 1-16,-3-4 1 16,-4 1-3-16,-7-1 1 0,-3 1 2 15,-8-1 1-15,-6 0-1 16,-8 4 0-16,-6 4 1 16,-8 8 1-16,-7 6 0 15,1 5 1-15,-1 3-1 16,0 10 1-16,1 3 0 31,6 5 0-31,7-3-3 0,8 3 1 16,6 0-3-16,8-10 1 15,3-3-9-15,7-8 1 16,8 5-16-16,-5-10 1 16,-3-3-6-16,22-6 0 15</inkml:trace>
  <inkml:trace contextRef="#ctx0" brushRef="#br0" timeOffset="79252.5617">26928 7371 57 0,'-4'-2'28'0,"8"2"-21"0,-4 0 45 15,0-8-48-15,0 2 0 16,0 1 2-16,-4-3 0 16,4 3-8-16,-4-3 1 0,-3 3 4 15,-3 5 1-15,-8 0-2 16,-6 5 1-16,-5 6-1 16,1 2 1-16,0 11-2 15,0 5 1-15,6 2 0 16,5-4 0-16,6-3-1 15,8-3 0 1,6-5-1-16,8-6 1 0,6-7-2 16,5-3 0-16,2-8-2 15,5-3 1-15,-5-4-1 16,-3-4 1-16,-3 8-1 16,-4 6 0-16,-3 5 3 15,-4 3 1-15,-4 2 1 16,1 6 1-16,-1-3-1 0,1 5 1 15,-1 0-2-15,1-5 0 16,3 5-8-16,0-10 1 16,0 0-10-16,0-3 0 15,7-3-8-15,0-2 1 16</inkml:trace>
  <inkml:trace contextRef="#ctx0" brushRef="#br0" timeOffset="79483.5705">27040 7514 61 0,'0'16'30'0,"0"0"-34"16,0-16 53-16,0 0-45 0,0 0 1 16,0-5 4-16,0-6 0 15,0 0-10-15,4-4 1 16,-1-4 7-16,5-5 1 0,-1-2-4 16,3-1 1-16,4 4-2 15,0-1 0-15,4 5-4 16,0 3 1-16,-1 8-9 15,4 0 1-15,-3 6-11 16,-4 4 1-16,4 4-6 16,3-1 0-16</inkml:trace>
  <inkml:trace contextRef="#ctx0" brushRef="#br0" timeOffset="79768.2313">27369 7474 62 0,'24'-13'31'0,"11"-13"-40"0,-24 13 57 15,0-1-48 1,3-2 1-16,-4 1 2 16,-3-1 1-16,0 0-4 15,-7 5 1-15,-3-2 3 16,3 2 0-16,-18 11 1 16,-13 8 0-16,-1 0 1 0,4 6 0 15,3 12-1-15,0-2 1 16,8 8-2-16,6-1 1 0,4-7-2 15,7-5 0-15,10-3-6 16,1-3 0-16,7-8-8 16,-1 3 0-16,5-5-10 15,2 2 1-15,8-2-5 16,3-3 1-16</inkml:trace>
  <inkml:trace contextRef="#ctx0" brushRef="#br0" timeOffset="80115.1499">27668 7477 49 0,'7'-24'24'0,"15"-26"-16"0,-15 42 43 16,0 0-46-16,0-5 1 15,-4 5 1-15,-3-3 0 16,-3 6-10-16,-1-3 1 0,-13 11 6 16,-5 5 1-16,-2 5-4 15,-1 11 1-15,4 0-2 16,3-1 1-16,4 4 0 15,7-6 0-15,7-8-3 16,7-2 1-16,4-6-3 0,6-5 1 16,8-5-1-16,3 0 0 0,-3-6 2 15,0 11 0-15,-8 5 4 16,-3 6 1-16,-3 2 4 16,-4 3 1-16,-3 0 0 15,-1 0 0-15,8-6-3 16,-8 4 1-16,1-4-12 31,-1-7 0-31,1 2-14 0,3-2 0 16,10-6-5-16,-2-5 0 15</inkml:trace>
  <inkml:trace contextRef="#ctx0" brushRef="#br0" timeOffset="80799.6364">28564 7369 70 0,'-10'10'35'0,"6"51"-42"0,4-42 67 15,4 2-58-15,-4 5 1 16,0-2 1-16,7 0 0 16,-4-3-6-16,1-2 1 0,3-6 3 15,0-5 1-15,4-8-2 16,-1-3 0-16,4-5 0 16,0-8 0-16,4-2-1 15,-4-9 1-15,11 6-1 16,-7-3 0-16,-1 11 0 0,-3 5 1 31,-3 11 0-31,-4 5 1 0,0 2-1 16,0 4 1-16,-3 1 0 15,10-1 0-15,-4-1 0 16,1-3 0-16,-1 1-2 16,-6-3 1-16,7 3-1 15,-4-6 1-15,3 3-1 16,-3-3 1-16,4-5-1 0,-4 0 1 15,0-5-1-15,4-8 0 16,6-3 0-16,-6-13 1 16,3 5-2-16,-7-5 1 15,7 2-5-15,0 3 0 16,-3 6-7-16,-1 2 0 16,1 5-8-1,-1 3 0-15,8 6-4 16,-4-1 1-16</inkml:trace>
  <inkml:trace contextRef="#ctx0" brushRef="#br0" timeOffset="80952.363">29125 7406 60 0,'4'21'30'0,"-8"16"-34"0,4-29 58 16,0 0-53-16,0 5 1 0,0 0 0 16,0 3 0-16,0-3-6 15,0 1 0-15,-3 1-5 16,-1-1 1-16,-3-9-10 15,18 0 0-15</inkml:trace>
  <inkml:trace contextRef="#ctx0" brushRef="#br0" timeOffset="81068.5107">29139 7345 51 0,'-10'-21'25'0,"6"-1"-27"0,4 15 40 15,0 1-45-15,0 6 1 16,0 0-22-16,7 0 0 31</inkml:trace>
  <inkml:trace contextRef="#ctx0" brushRef="#br0" timeOffset="81384.6167">29154 7379 72 0,'7'6'36'0,"24"-12"-43"16,-17 6 66-16,1-5-59 0,9 0 0 0,1-3-1 15,0 2 1-15,-4 1-3 16,0-3 1-16,-3 3-2 16,-8 2 1-16,-6 3-2 15,-4 3 1-15,-7 5 0 16,-4 5 1-16,1 8 3 31,-1 8 1-31,0 0 2 0,4 3 0 16,4-5 0-16,-1-1 1 15,1-5-1-15,-1-2 1 16,1-1-6-16,-1-4 1 16,4-9-6-16,0 3 0 15,0-8-6-15,7-8 0 16,4-3-6-16,6-5 0 0</inkml:trace>
  <inkml:trace contextRef="#ctx0" brushRef="#br0" timeOffset="81732.1374">29471 7345 67 0,'7'5'33'0,"4"6"-36"16,-11-6 66-16,0 6-60 16,0 7 1-16,0 6 1 0,-4-3 0 15,-6 13-7 1,-1-4 1-16,-3-7 4 16,10-4 1-16,-3-3-4 15,14-6 1-15,-3-7-2 16,17-3 0-16,4 0 0 31,-1-3 0-31,5 1-1 0,2-4 0 16,-6 4 3-16,0 2 1 15,-4 0 1-15,-3 0 0 16,-8 0 1-16,4 2 0 16,-7 6 0-16,-3-2 0 15,-1-1-2-15,-3 6 0 16,-3-1-5-16,-1-2 1 0,1 5-8 15,-1-5 1-15,4 0-10 16,4-5 0-16,3-1-6 16,7-2 0-16</inkml:trace>
  <inkml:trace contextRef="#ctx0" brushRef="#br0" timeOffset="81885.2834">29824 7570 65 0,'3'-11'32'0,"4"22"-32"0,-7-9 59 0,4 4-59 15,-4-1 1-15,0 3 0 16,0 0 0-16,0 2-6 16,0-4 1-16,0 2-6 15,0 0 1-15,0 0-11 16,11-3 1-16</inkml:trace>
  <inkml:trace contextRef="#ctx0" brushRef="#br0" timeOffset="82001.9711">29870 7472 48 0,'-11'-13'24'0,"15"7"-25"0,-4 6 34 16,7 3-42-1,0 0 1-15,3-1-17 16,1 1 0-16</inkml:trace>
  <inkml:trace contextRef="#ctx0" brushRef="#br0" timeOffset="82254.9737">29979 7599 56 0,'0'26'28'0,"-7"-5"-21"0,7-13 48 15,0-2-52-15,0 2 1 16,0 0 0-16,0-3 1 0,0-5-6 16,7 0 0-16,0-5 4 15,4-6 0-15,10 3-1 16,4-3 0-16,6 4 1 16,1-4 0-16,-4 8 0 15,-7 6 1-15,-3 0 0 16,-4 5 0-16,-7-1-1 0,0 7 1 15,0-1-3-15,-3 3 0 16,-4-6-11-16,-4 4 0 16,1-1-12-16,6 0 0 15,11-5-3-15,-14-8 0 16</inkml:trace>
  <inkml:trace contextRef="#ctx0" brushRef="#br0" timeOffset="82733.8577">30893 7644 56 0,'0'-13'28'0,"0"10"-30"16,0 0 52-1,0 3-46-15,-11 3 1 16,-6 0 2-16,2 7 0 16,-6 6-9-16,-7 0 0 15,0 2 6-15,0-2 0 16,6 0-3-16,8 0 1 15,0 3-2-15,14-9 0 16,14 1-2-16,0-9 0 0,4-2-2 16,3-2 1-16,0-1 0 15,8 0 1-15,-8-4 3 16,0 7 1-16,0 0 4 16,-3 0 1-16,-8 7 2 0,1 1 0 15,0 3-1-15,3 0 1 16,-4-1-5-16,1 1 0 0,3-6-12 15,0 0 1-15,-7 3-14 16,-3-2 0-16,-4-4-5 16,-4-2 0-16</inkml:trace>
  <inkml:trace contextRef="#ctx0" brushRef="#br0" timeOffset="83504.039">25114 8324 64 0,'-7'-3'32'0,"7"-2"-20"0,0 5 33 16,0-5-42-16,0 5 0 16,-3-8 2-16,-4 2 0 0,-4-2-7 15,-7 8 1-15,-6 0 4 31,-5 3 0-31,-6 5-2 16,-4 0 0-16,8 10-1 16,-1 9 0-16,7-6-1 15,11 0 1-15,7 0-1 0,7-7 1 16,7-4-1-16,11-7 1 16,6-3 0-16,8-3 0 15,-4 1-1-15,4 4 1 0,-7 3 0 16,-4 6 0-16,-7 5 1 15,-3 8 1-15,-8 5 1 16,-3 0 0-16,-3 5 1 16,-4-2 0-16,0-5 0 15,0-1 0-15,-4-5-2 16,0-5 1-16,4-5-2 0,0-9 0 16,0-10-1-16,4 0 1 15,3-7-1-15,3-4 1 16,4-5-1-16,4 6 0 15,-1-1-3-15,5-2 0 16,2 5-6-16,1 0 0 16,7 0-8-1,-1 1 0-15,1-1-9 16,3-3 1-16</inkml:trace>
  <inkml:trace contextRef="#ctx0" brushRef="#br0" timeOffset="83656.9311">25291 8385 63 0,'-4'5'31'0,"8"6"-27"0,-4-9 53 16,0 3-57-16,0 6 1 0,0 0 0 16,-4 2 0-16,4 3-6 15,0 0 1-15,-3 2-6 16,3-2 1-16,0-5-10 16,7-6 0-16</inkml:trace>
  <inkml:trace contextRef="#ctx0" brushRef="#br0" timeOffset="83788.7819">25344 8316 59 0,'-18'-19'29'0,"21"-7"-29"0,1 21 49 16,0-6-51-16,3 3 1 16,0 0-14-16,3 3 1 0,1 5 5 15,6 5 0-15</inkml:trace>
  <inkml:trace contextRef="#ctx0" brushRef="#br0" timeOffset="84036.1095">25442 8371 58 0,'4'30'29'0,"10"4"-24"0,-7-26 46 15,0 2-48-15,0-2 0 16,0 6 2-16,0-1 1 0,0 0-7 16,-3-5 1-16,-4 5 4 15,3-5 1-15,1 3-1 16,-1-6 0-16,4-5-1 15,4-3 1-15,3-2-2 16,4-5 1-16,-1-6-1 31,5 0 0-31,2-3-2 0,5 1 1 16,-5 2-7-16,4 0 0 16,-3 5-9-16,-4 1 1 15,-7 7-10-15,1 3 0 16</inkml:trace>
  <inkml:trace contextRef="#ctx0" brushRef="#br0" timeOffset="84336.3542">25820 8485 54 0,'0'5'27'0,"14"-2"-22"15,-7-6 40-15,0 3-44 16,4-2 0-16,3-6 0 0,3 3 1 16,1-3-3-16,-4-3 1 15,-3 0 2-15,-1 4 0 16,-3-4 0-1,0 3 0-15,-14 0-1 16,0 3 1-16,-3 2 0 16,-1 3 1-16,-3 5-1 15,0 9 1-15,0 2 0 16,3 2 0-16,1 3 0 16,3-2 1-16,3 5-1 15,1-3 0-15,3-3-2 0,3-5 0 16,4-5-7-16,4 0 0 15,3-5-9-15,0-6 0 16,11-5-7-16,-1 6 0 16</inkml:trace>
  <inkml:trace contextRef="#ctx0" brushRef="#br0" timeOffset="84636.3627">26141 8535 59 0,'7'11'29'0,"-7"18"-30"0,0-26 50 15,0 7-48-15,-4-4 0 16,1-1 1-16,-1 0 0 15,1-2-2-15,-1 0 0 16,4-3 1-16,7-6 0 31,4-4-1-31,3-6 1 0,7 0-1 16,4 0 1-16,7 5 0 16,-4 1 1-16,-3-1 2 15,-4 9 1 1,0 4 2-1,-3 6 1-15,-4 0 0 16,-4 5 0-16,-3 1-4 0,-3-1 0 16,-1 3-12-16,1-3 0 15,3 8-15-15,3-2 0 16,5-3-3-16,-12-1 1 16</inkml:trace>
  <inkml:trace contextRef="#ctx0" brushRef="#br0" timeOffset="85120.2741">27146 8742 64 0,'0'-21'32'0,"11"5"-35"0,-4 16 64 15,0 2-59-15,0 4 1 16,-3 4 2-16,-1 9 0 15,1 5-5-15,-1-1 0 16,-3-4 4-16,0 2 1 0,0 0-2 31,0-2 1-31,0-3-2 16,4-6 1-16,3-7-1 16,3-6 0-16,1-2-1 15,7-8 0-15,6-6-1 16,4-7 1-16,4 5-1 0,0-8 1 15,-7 2-2-15,-1 1 0 16,-3 4-6-16,-3 4 1 0,3 2-11 16,-3 8 1-16,0 5-9 15,-1 3 1-15</inkml:trace>
  <inkml:trace contextRef="#ctx0" brushRef="#br0" timeOffset="85420.4558">27587 8692 63 0,'-7'-8'31'0,"0"13"-27"0,7-5 52 16,-3 3-54-16,-1 4 1 15,1 7 0-15,-5 2 0 16,5-1-4-16,-1 7 0 16,8-6 3-16,3-1 0 0,4-1-2 15,-1-1 1-15,4-8 0 16,4 0 0-16,0-5-1 15,-1-5 1-15,-3-8 0 16,0 2 0-16,-3-5 1 16,-4 3 1-16,-7-3-1 15,0 0 0-15,-3 3-1 0,-1 5 0 16,-3 0-4-16,0 3 1 0,3 0-11 16,-3-1 0-16,4 12-11 15,3-6 1-15</inkml:trace>
  <inkml:trace contextRef="#ctx0" brushRef="#br0" timeOffset="85636.1316">27866 8623 65 0,'3'8'32'0,"12"16"-23"0,-12-17 51 15,1 7-58-15,-1 2 1 16,-6-1 0-16,-4 7 1 15,0-1-6-15,3 5 1 0,-3-7 2 16,0-1 0-16,0-2-7 16,0-3 0-16,0-2-7 15,3 0 1-15,4-9-11 16,7 1 1-16</inkml:trace>
  <inkml:trace contextRef="#ctx0" brushRef="#br0" timeOffset="85989.4953">28028 8784 62 0,'0'0'31'0,"0"0"-32"16,0 5 53-16,-3-2-50 15,-1 2 1-15,-3 9 1 16,4-1 0-16,3-3-5 16,0 1 0-16,3-3 3 15,-3 3 1-15,7-6-2 0,0 0 1 16,4-5-2-16,3 0 1 15,4-5-1-15,3 0 1 16,0-6-1-16,0 0 0 16,0-2 0-16,-3 3 0 15,-4 4-1-15,-7 4 1 16,-3 4 1-16,-4 11 1 0,-4 1 0 16,0-9 0-16,4 3 0 15,0 3 0-15,4-1-1 16,0-5 1-16,3 1-7 15,0 2 1-15,-4-6-8 16,11-2 1-16,-3 0-10 0,3 0 0 31,-3 0-2-31,-1 0 1 0</inkml:trace>
  <inkml:trace contextRef="#ctx0" brushRef="#br0" timeOffset="86458.5695">28356 8877 61 0,'4'2'30'0,"3"-7"-40"15,-7 5 63-15,0 0-52 16,0 0 0-16,0 3 2 0,-4-1 1 16,1 1-5-16,-1 0 1 15,1 2 2-15,-1-5 1 16,4 0-2-16,4-8 1 16,3 8-1-16,3-5 0 15,12 2 0-15,2-5 1 16,4 3 0-1,4 2 0-15,-14 3 1 16,3 3 1-16,-7 0 0 16,-3-3 1-16,-8 5-1 15,8 3 1-15,-11 0-1 16,0 5 0-16,0 0-2 16,0-5 0-16,0 3-1 0,0-3 0 15,7-8-1-15,0-8 0 0,4-3 0 16,3 1 0-16,3-1-1 15,4-2 1-15,4 5 0 16,0-3 0-16,-4 6 0 16,-3 5 0-16,-4 3 1 15,-4-3 0-15,-3 2 0 16,0 6 0-16,-3-3 0 0,-4 1 1 16,0 4-4-16,0-2 0 15,0 3-11-15,0-1 1 16,4 1-9-16,3 0 0 15,14-4-5-15,-4 1 0 16</inkml:trace>
  <inkml:trace contextRef="#ctx0" brushRef="#br0" timeOffset="86689.7393">28956 8959 54 0,'25'-13'27'0,"14"-14"-27"16,-25 19 50-16,3-2-47 15,-6-1 0-15,6-10 3 16,-6 10 1-16,-4-5-8 15,-7 6 0-15,-7 4 7 0,-11 9 1 16,-6 8 1-16,-1-3 0 0,0 10 0 16,4 9 0-16,7-1-1 15,7 3 1-15,14 3-3 16,7-11 1-16,7-5-7 16,4-5 0-16,3-6-15 15,4-5 1-15,3 0-11 16,-3-13 1-1</inkml:trace>
  <inkml:trace contextRef="#ctx0" brushRef="#br0" timeOffset="133913.5769">2551 4591 29 0,'-7'0'14'0,"3"-11"-3"16,4 11 14-16,0 0-24 15,0 0 1-15,0 0 1 16,0 3 1-16,0-1-5 15,0 6 1-15,0 0 3 16,-7 8 1 0,7 2 0-16,0-2 0 15,0 0-1-15,-7 8 1 16,3 0-1-16,-6-3 0 16,3 11-1-16,3 0 1 15,-6 2-1-15,-1-2 0 16,4-3-1-16,0-5 1 15,3 5-1-15,-6 2 0 0,3-1 0 16,3-1 0-16,-3 5 0 16,4 0 0-16,3 9 0 15,-7-4 1-15,7-1-1 16,0-4 1-16,0-2-1 16,-4 2 1-16,1 3-1 0,-1-3 0 15,4-4-1-15,-11 4 1 0,11 0-1 16,-7 3 1-16,4 3-1 15,3-13 0-15,0-1 0 16,0-2 1-16,0 5-1 16,0-5 0-16,3 2 0 15,4-5 0-15,-7 6 0 32,4-9 0-32,3-7 0 0,-7 2 1 15,0-2-1-15,0-3 1 16,0-3 0-16,0-2 0 15,0-1 0-15,-7-4 0 16,3-6 0-16,4 2 0 16,-7 1 0-16,-3-5 0 0,6-1-1 15,-6 0 1-15,3-2-1 16,-4 0 0-16,4 8-1 16,3 2 0-16,-6 6 0 15,10-1 0-15,0 4-1 16,0 4 0-16,3 3 0 0,4-2 1 15,4 10 0-15,0-2 0 32,-4-3 1-32,3-6 0 0,1 3 0 15,-1 3 1-15,-6-5 0 16,3-1 0-16,-7-2 0 16,4-5 1-16,-4-3-1 15,0-3 1-15,0 3-1 16,-4-8 1-16,4-2-1 15,-7-3 0-15,3-3-1 0,4 2 0 16,0 7-1-16,0-4 0 16,0 6-1-16,4-3 1 15,3 2 0-15,4-4 0 16,6 7 0-16,-6-2 1 16,10-8 0-16,-3 5 0 0,-4 0 0 31,3 5 0-31,1 0 0 15,-18 9 1-15,0 4 0 16,-7 6 0-16,-4 3 0 16,1-3 1-16,-1 0-1 0,1-1 1 15,-4-1-1-15,10-1 1 16,-3 0-8-16,3-8 1 16,8 1-12-16,3-4 0 0,-7-2-4 15,0-13 1-15</inkml:trace>
  <inkml:trace contextRef="#ctx0" brushRef="#br0" timeOffset="135167.3301">2233 3802 36 0,'4'-5'18'0,"-4"5"-6"16,0 0 18-16,0-3-27 15,-4 3 1-15,-3 0 0 16,4 3 1-16,-15 2-7 16,7 6 0-16,-20-3 5 0,2 2 1 15,-9-5-3-15,6 3 1 16,4 0-2-16,6-2 1 15,5 9 0-15,3-1 0 16,7-1-1-16,14 3 0 16,7 2 0-16,7 1 0 15,4-1 0-15,6-4 1 0,-9 1 0 16,-1 1 1-16,-4 6 1 16,1-1 0-16,-7 5 0 15,-8-5 0-15,-3 6 0 16,-3-9 1-16,-5 1-1 0,-2-6 0 15,-1-5-1-15,-6-5 0 32,3-1 0-32,3-7 0 0,-7 2-2 15,8-7 0-15,-1 4-5 16,11 6 0-16,0 0-6 16,4-2 0-16,6 2-10 15,15-11 1-15</inkml:trace>
  <inkml:trace contextRef="#ctx0" brushRef="#br0" timeOffset="135567.2795">2353 3948 34 0,'4'-8'17'0,"3"10"-4"0,-7-2 19 0,-7 8-29 16,3 0 0-16,4 8 1 31,-11 0 1-31,4 2-6 15,4 6 0 1,3 8 4 0,10-6 0-16,1-7-1 15,0-6 0-15,-1-10-1 0,11-11 1 16,-3-5-1-16,0-3 1 16,3 3-1-16,-7 2 0 0,0-2-1 15,0 2 0-15,4 6 0 16,-8 2 0-16,1-2-1 15,-4 10 1-15,-3-5-1 16,3 3 1-16,-7 0-1 16,0 2 1-16,3 5 0 15,4 4 1-15,-7-4-1 0,4 3 1 16,3 1-1-16,-4-1 1 16,4-5-3-16,0 0 0 15,4-6-7-15,0-10 1 16,-1 3-8-16,4-5 0 15</inkml:trace>
  <inkml:trace contextRef="#ctx0" brushRef="#br0" timeOffset="136099.3652">2801 3810 41 0,'0'3'20'0,"0"-3"-12"15,0 5 31-15,0 8-36 16,0-8 0-16,-7 9 2 0,3 7 1 16,4 5-8-16,-7-2 1 15,4-3 4-15,3 6 1 0,-7-3-2 16,3 2 0-16,4-5 0 16,-7 6 1-16,7-9-3 15,0 1 1-15,0-6-4 16,0-5 0-16,7 2-7 15,-3-7 1-15,3-3-10 32,7 0 1-32</inkml:trace>
  <inkml:trace contextRef="#ctx0" brushRef="#br0" timeOffset="136415.6158">3090 3956 52 0,'0'-16'26'0,"-10"5"-27"16,10 6 44-16,-7 2-42 15,3 3 1-15,-6 0 1 0,-1 8 0 16,-3 0-4-16,0 5 1 16,-4 3 3-16,4 0 1 31,0-5-2-31,3 10 1 0,8 0-1 15,-4 0 0-15,7-2-1 16,7-1 1-16,-7 6-1 16,10-8 0-16,-6-6 0 15,7 1 0-15,3-6-5 16,-4 3 0-16,1-5-6 16,-1-3 0-16,8 0-9 0,3-13 0 15</inkml:trace>
  <inkml:trace contextRef="#ctx0" brushRef="#br0" timeOffset="136831.9118">3256 4003 41 0,'0'-3'20'0,"4"1"-10"16,-4 2 28-16,0 0-36 16,3 2 1-16,-6 4 2 15,3 2 0-15,0 2-7 0,0 6 1 16,-4 8 4-16,4-3 0 15,0 3-2-15,4-6 1 32,3 4-2-32,-4-12 1 0,4 3 1 15,-3-7 0-15,3-9 0 16,-4-2 0-16,4-11 0 16,4-3 0-16,-4-4-1 15,4 9 1-15,-1-1-2 16,1 1 1-16,-8 1-2 15,4 5 1-15,4 0-1 0,-7 3 0 16,-1 2-1-16,1 6 1 16,-4-3-1-16,7 5 1 15,-7 6 0-15,0 5 0 16,0 2 1-16,0-2 0 16,10 0 1-16,-6-6 1 0,3 4-4 31,3-4 0-31,-6-2-6 15,7 3 1-15,3-11-10 16,7-3 0-16</inkml:trace>
  <inkml:trace contextRef="#ctx0" brushRef="#br0" timeOffset="137168.805">3729 3987 54 0,'0'-16'27'0,"-11"1"-27"15,4 9 43-15,0 4-42 16,-7-4 0-16,0 6 0 16,-4 6 1-16,1-1-2 15,3 5 0-15,3 1 1 0,-3 2 0 16,7-2-1-16,3-1 1 16,4 9-1-16,7 2 1 15,4-2-1-15,7 4 0 16,3-1 0-16,-4-7 1 15,5 1 0-15,-12 0 1 0,-6 0 0 32,-1-3 1-32,-6-5-1 15,-8 6 1-15,0-4 0 16,-6-2 0-16,3 3-9 16,3 2 0-16,1-3-13 15,-1 1 0-15</inkml:trace>
  <inkml:trace contextRef="#ctx0" brushRef="#br0" timeOffset="144406.8288">3418 6080 45 0,'-7'-13'22'0,"7"10"-14"0,0 3 22 16,7-5-28-16,-7 2 0 15,7 6 2-15,-3 8 0 16,0-9-5-16,-1 9 1 16,-3 2 3-16,4 6 0 15,-4 2-1 1,0 2 0-16,0 1 0 16,0-5 0-16,7-3-1 15,-7-6 0-15,0 1 1 16,0-6 0-16,0-5-1 15,0-5 1-15,-7-8-1 16,3-6 1-16,1 1-2 0,-1-1 0 16,0 1-1-16,1 7 0 0,3 6 0 15,0-6 0-15,0 6 0 16,3 0 0-16,1-1 1 16,3 4 0-16,4-1 1 15,-1-2 0-15,4 2 0 16,0-2 1-16,8 5 0 31,-8 0 1-31,3 5-1 0,1-2 0 16,3 2-1-16,-10-2 1 15,3 5-1-15,-11-3 0 16,1 5 0-16,-8 1 1 16,-3 5-1-16,-3 0 1 15,-1 2-1-15,-10 1 0 16,3-1 0-16,1-2 1 0,3 0-2 15,-4-5 1-15,7-6 0 16,4-5 0-16,4 0-3 16,3-3 1-16,0-2-6 15,0 5 1-15,3-3-6 16,4-2 1-16,-3 2-9 0,3 1 0 16,4-9 1-16,-1 3 0 0</inkml:trace>
  <inkml:trace contextRef="#ctx0" brushRef="#br0" timeOffset="144875.2103">3556 6141 18 0,'-14'16'9'0,"3"0"-1"0,11-14 12 16,-3-2-16-16,3 0 1 15,-7 0 3-15,3-2 0 16,4-4-9-16,0-4 0 15,0-3 8-15,0 2 0 16,0 3-2-16,11 0 1 0,-8-8-1 16,4 0 0-16,11-10-1 15,3-3 0-15,4-11-1 16,10-15 1-16,4 4-1 16,0-12 0-16,10 2-1 15,11-16 1-15,11 1-2 16,13-17 1-16,5 6-1 0,-5-3 1 31,8 8-2-31,0 2 1 0,13 6-1 16,-6 5 1-16,-7 9-1 15,-18 7 1-15,-3 2 0 16,-11 14 0-16,-7 6 0 16,-4 1 1-16,-7 7 1 15,-6 1 0-15,-5 9 0 16,1-5 0-16,-11 2-1 0,4-3 1 15,0 3-1-15,-8 6 1 16,1 2-9-16,-4 0 1 16,4 3-14-16,-1-1 1 15,-10 6-4-15,-14 0 1 16</inkml:trace>
  <inkml:trace contextRef="#ctx0" brushRef="#br0" timeOffset="156008.0361">5620 4254 56 0,'-28'-10'28'0,"13"-11"-14"0,15 15 28 0,4-4-38 16,7 5 0-16,3-3 3 16,7 5 1-16,4 3-9 15,3 0 0-15,11 0 7 0,6 3 0 16,8-3-2-16,-10 0 1 16,3 2-3-16,-8 4 1 15,5-4-1 1,-15-2 0-16,4 0-2 15,-8 0 1-15,1 0-5 16,-14-2 0-16,-4-6-7 16,-7 10 0-16,-7 4-11 15,0-4 1-15,-8 1-3 16,-9 2 1-16</inkml:trace>
  <inkml:trace contextRef="#ctx0" brushRef="#br0" timeOffset="156208.3626">5764 4305 45 0,'-14'16'22'0,"21"5"-13"0,-7-8 40 0,0 3-44 16,0-6 1-16,0 17 3 16,0 5 0-16,0 5-11 15,-7-8 0-15,4 8 7 16,-1 0 1-16,1 0-3 0,-1-3 1 31,1 9-10-31,3-12 1 16,0-9-9-16,3-4 1 15,4-15-8-15,-7-3 1 32</inkml:trace>
  <inkml:trace contextRef="#ctx0" brushRef="#br0" timeOffset="156392.3504">5757 4551 63 0,'-7'-11'31'0,"14"3"-29"16,0 6 57-16,0 2-57 15,1 0 0-15,6 0 0 0,3 0 1 16,8 0-4-16,3 2 1 16,-3-2-3-16,3 0 0 15,-3 3-8-15,-4 2 0 0,4-2-10 16,-11-3 1-16</inkml:trace>
  <inkml:trace contextRef="#ctx0" brushRef="#br0" timeOffset="156592.7634">6170 4493 60 0,'7'5'30'0,"0"11"-26"0,-3-8 49 16,-1 2-52-16,-3 6 1 16,0-5 0-16,0 7 0 0,0 6-2 15,0 3 0-15,0-6-3 16,0 5 1-16,0-10-10 15,0 3 1-15,4-9-8 16,-4-5 0-16</inkml:trace>
  <inkml:trace contextRef="#ctx0" brushRef="#br0" timeOffset="156739.8693">6258 4408 59 0,'-7'-27'29'0,"0"1"-36"0,7 26 51 0,0-8-44 15,4 0 0-15,-1 0-11 32,4 6 0-32,4 2 1 15,-4 10 0-15</inkml:trace>
  <inkml:trace contextRef="#ctx0" brushRef="#br0" timeOffset="157090.0158">6597 4424 58 0,'-7'2'29'0,"7"-2"-30"16,-4 0 48-16,-6 0-44 16,-8-2 0-16,-7 2 1 15,-3 0 1-15,4 2-7 16,2 1 1-16,1 0 3 16,7 5 1-16,7 0-2 15,11 8 0 1,6-1 0-16,11 1 1 15,0 3-1-15,4-1 1 0,-7-4 0 16,-1-1 1-16,1 3 0 16,-4 2 0-16,-7 3-1 15,-3 0 1-15,-1 6 0 16,1-3 0-16,-8-6 0 16,-3-2 0-16,-3-3-3 0,-4-2 0 15,-1-8-7-15,8-3 0 16,4 0-10-16,6-6 1 15,12-7-9-15,2 0 1 16</inkml:trace>
  <inkml:trace contextRef="#ctx0" brushRef="#br0" timeOffset="157440.7369">6922 4442 55 0,'14'-10'27'0,"-14"7"-23"16,-4 3 46-16,-3-3-47 15,-4 3 1-15,-6 0 1 32,-4-5 0-32,-4 8-7 0,0-3 0 15,1 0 5-15,2 2 0 0,8 4-2 16,4 7 0-16,6 0-1 16,11 6 1-16,7-3 0 15,4 2 1-15,0 1-1 16,3-6 1-16,-4 0 0 15,1 3 1-15,-4 5 1 16,-7 0 0-16,-7 6-1 0,-3-6 0 16,-4 0 0-16,-4-2 1 15,-3-3-2-15,-4-6 0 16,4-2-6-16,0-3 0 16,4-2-9-16,2 0 1 15,8-3-11 1,8-11 1-16,2 0-3 15,1-4 1-15</inkml:trace>
  <inkml:trace contextRef="#ctx0" brushRef="#br0" timeOffset="157857.6616">7116 4471 58 0,'3'-15'29'0,"4"17"-34"0,-3 4 59 15,-4 1-50-15,0 4 1 16,-4 5 1-16,1 2 1 0,-1 1-9 15,4 5 0-15,-3 2 6 16,6-2 0-16,1 0-3 16,-1 0 1-16,1-14-1 15,3 1 1-15,0-9-1 16,0-12 1-16,3 2-1 0,5-5 1 16,-1-6-1-16,3-2 0 15,1-5-1-15,0-1 1 16,-1 1-1-16,1 2 1 15,-4 5-2-15,0 3 1 32,0 1-1-32,-3 4 1 0,-4 11-1 15,-4 5 0-15,-3 11 0 16,0 0 1-16,-3 3 0 16,3 4 1-16,0-7-1 15,3 0 0-15,4 3 1 16,0 2 0-16,4-5-1 15,0 0 1-15,-1-9-6 0,1 1 0 16,3-8-6-16,-4 0 0 16,-2-8-12-16,6 1 1 0</inkml:trace>
  <inkml:trace contextRef="#ctx0" brushRef="#br0" timeOffset="158194.6539">7535 4561 36 0,'4'0'18'0,"10"3"-2"0,-10-3 18 15,3 3-29-15,-4 5 0 16,1-6 3-16,-1 4 1 16,-3 7-11-16,-3 5 1 15,-1 3 7-15,1 6 0 16,-1-6-3-16,-3-2 1 16,3-6-2-16,1-10 1 0,-1-11-2 15,4-11 1-15,4-5-1 16,3-2 0-16,4-6 1 15,3 0 1-15,0 3-1 16,3 3 1-16,-2 5-1 16,-1 7 0-16,0 1 0 15,-4-3 1 1,1 6-3-16,-4 2 1 16,4-3-2-16,-4 8 1 15,3 3-7-15,1 0 1 0,-1 0-10 16,1 3 0-16,3 8-6 15,4-3 0-15</inkml:trace>
  <inkml:trace contextRef="#ctx0" brushRef="#br0" timeOffset="158541.7376">7849 4548 55 0,'-3'11'27'0,"13"-3"-24"0,-6-8 47 16,6 0-48-16,5 0 1 15,6-3-1-15,-4 0 1 16,5-7-4-16,-1 2 0 15,0-5 3-15,0-1 1 0,-3-1-2 16,-4 1 0-16,-4 1 0 16,-10 3 1-16,-3-12-1 15,-8 12 1-15,1 2 0 16,-8 8 0-16,-3 0 0 16,-7 2 1-16,-1 14 1 15,-2 8 0 1,2 3 0-16,8 4 1 15,7 6 0-15,11 0 0 16,10-7-1-16,10-1 1 16,8-6-2-16,14-4 1 15,3-8-2-15,8-9 1 0,-8-10-6 16,-3-5 0-16,0-11-17 16,6 8 0-16,-6 6-7 15,-18 2 1-15</inkml:trace>
  <inkml:trace contextRef="#ctx0" brushRef="#br0" timeOffset="160096.2633">5764 5165 69 0,'-7'-8'34'0,"14"55"-15"0,-7-41 34 0,0 7-52 16,0 5 1-16,0 1 0 16,0 5 0-16,-3 0-2 15,-1 2 0-15,4-2 0 0,-7-3 0 16,4-5-7-16,-1 0 1 15,4-6-11-15,0-7 1 16,0-3-8-16,0-11 1 16</inkml:trace>
  <inkml:trace contextRef="#ctx0" brushRef="#br0" timeOffset="160259.2728">5838 5051 62 0,'-3'-19'31'0,"-4"3"-29"15,7 16 56-15,0 0-59 16,0 0 1-16,0 0-8 16,7 0 0-16,4 3-5 0,-1 2 1 15,4 9-7-15,0-1 0 16</inkml:trace>
  <inkml:trace contextRef="#ctx0" brushRef="#br0" timeOffset="160395.1183">5987 5395 64 0,'-22'18'32'0,"12"-7"-31"0,10-6 63 16,0-2-65-16,0-3 0 16,0 5-12-16,0-5 1 15,10 3-1-15,12-1 0 16</inkml:trace>
  <inkml:trace contextRef="#ctx0" brushRef="#br0" timeOffset="160712.365">6191 5273 60 0,'-3'-13'30'0,"17"8"-28"16,-7-1 42-16,3-4-44 16,5-6 0-16,-1 5 0 0,3 6 1 15,-3 0 0-15,-3-6 0 16,-4 3 0-16,-7-2 1 0,-3 4 0 15,-8 4 1-15,-7-4 0 16,-3 12 1-16,-4-1 0 16,1-8 0-16,3 11 2 31,3 11 0-31,4 5-1 16,3-1 1-16,8-1-2 0,3 4 1 15,3-7-3-15,8-1 1 16,3 1-10-16,7-1 1 15,7-7-13-15,1 2 1 16,13-8-7-16,0 0 0 16</inkml:trace>
  <inkml:trace contextRef="#ctx0" brushRef="#br0" timeOffset="160828.2351">6586 5424 76 0,'-7'5'38'0,"-10"-23"-49"15,17 15 71-15,0-8-71 16,0 6 1-16,7 3-31 15,-7 2 1-15</inkml:trace>
  <inkml:trace contextRef="#ctx0" brushRef="#br0" timeOffset="161595.191">7200 5128 57 0,'-3'0'28'0,"-4"23"-13"0,3-15 36 0,1-2-49 16,-1 7 0-16,1 13 0 15,-1 6 1-15,0-5-4 0,1 4 0 16,-1 1 2-16,1 2 0 16,-1-7-1-16,4-17 0 15,0 1-2-15,0-16 1 16,0-6-2-16,0-5 0 15,-3-18 0 1,3-3 0-16,-4 8 0 16,1-3 1-16,3-2 3 15,-4-1 1-15,8 3 2 16,-4 6 0-16,3 2 1 16,8 6 1-16,3 7 0 15,4 1 0-15,6 10-3 16,5 10 1-16,-1 6-1 0,0 5 0 15,0-8-1-15,-3 11 1 0,-7 5-1 16,-4 6 1-16,-7-4-1 16,-7 6 0-16,-7 1 0 15,-7 1 1-15,-8 1-2 16,-2-8 0-16,-1-6-1 16,-3-7 0-16,3-6-4 0,7-3 0 15,4-2-7-15,4-8 0 16,10 0-9-16,7 3 0 15,10-11-6-15,5-2 1 16</inkml:trace>
  <inkml:trace contextRef="#ctx0" brushRef="#br0" timeOffset="161914.4476">7571 5371 72 0,'7'-8'36'0,"14"16"-47"16,-11-11 69-16,5-5-57 15,-1-5 0-15,0 8-1 16,0-3 1-16,0-5-1 16,0-6 0-16,-3 6 1 0,-4 2 0 15,-4-7-1-15,-3-3 1 0,-3 10 0 16,-1 1 0-16,-6 4 0 16,-4 6 1-16,-4 8 1 15,0 5 0-15,-3 6 0 16,0 2 1-16,0 11 0 31,7-3 0-31,7 5-1 16,0 1 0-16,10-9-1 0,4-2 0 15,0-3-4-15,4-5 0 16,6-3-7-16,5-5 1 16,-5-5-12-16,11-3 1 15,4-8-6-15,0-8 1 16</inkml:trace>
  <inkml:trace contextRef="#ctx0" brushRef="#br0" timeOffset="162230.1721">7955 5408 63 0,'-3'13'31'0,"20"-10"-33"16,-10-8 58-16,11-6-56 16,0-2 0-16,3-3 0 0,0 0 0 15,0-2 0-15,-3 2 1 0,-8 5-1 16,-3-10 1-16,-3 13 0 15,-8-5 0-15,-6 5 0 16,-8-3 1-16,-7 14 1 16,1 0 0-16,-1 12 2 31,0 4 0-31,1 5 0 0,-1 13 1 16,7-3-1-16,8-2 0 15,-1-8-2-15,11 0 0 16,11-3-3-16,3-5 0 15,0-3-8-15,4-8 1 16,6 0-10-16,1 1 0 16,3-14-8-16,8 0 0 0</inkml:trace>
  <inkml:trace contextRef="#ctx0" brushRef="#br0" timeOffset="162645.984">8262 5453 61 0,'4'5'30'0,"-4"43"-27"16,0-40 52-16,0 10-53 15,0 9 0 1,0 5 1-16,-4-6 1 16,1 3-5-16,3 8 0 15,0-8 3-15,-4-5 0 0,4 3-1 16,0-19 0-16,0-3-1 16,-4-13 0-16,4-11-2 15,-3-15 1-15,3-3-1 16,0-11 1-16,3 1 1 15,5 4 1-15,2-2 2 0,4 11 0 16,4 2 1-16,7 6 1 16,-1 2-1-16,4 13 1 15,4 1-1-15,-4 10 0 16,-3 0-1-16,-4 5 1 16,-3 6-1-16,-7 2 0 0,-8 3-1 15,-6 0 1-15,-8 5-1 16,-3 0 1-16,-7-8-3 15,-4-5 1-15,0 5-6 16,-3-5 1-16,10-2-13 16,4-1 1-16,14 5-9 31,4-7 1-31,3-3-3 0,3-5 1 16</inkml:trace>
  <inkml:trace contextRef="#ctx0" brushRef="#br0" timeOffset="163215.1326">9176 5268 62 0,'-21'-16'31'0,"-15"3"-32"0,29 7 65 0,-3-1-61 16,-4 1 0-16,-8 9 2 15,1-3 0-15,-3 10-6 16,6 1 0-16,4 0 3 16,7 4 1-16,7 1 0 15,10 0 0-15,8 3-2 0,3 5 1 16,4 2 0-16,3-5 0 15,-3-2-1-15,-8 2 1 16,-3-5-1-16,-14 2 0 16,-7-2 0-16,-3-5 1 31,-8-1-1-31,-3-4 0 0,-4-1 0 16,1-2 0-16,2 4-6 15,8-1 1-15,4-4-7 16,6-2 0-16,8-2-8 15,6-1 1-15,8-10-7 16,14 2 1-16</inkml:trace>
  <inkml:trace contextRef="#ctx0" brushRef="#br0" timeOffset="163577.0842">9370 5284 74 0,'0'0'37'0,"0"-16"-44"0,0 18 72 0,0 12-63 16,-4-1 1-16,4 11 0 31,-3 2 0-31,-1 9-4 0,1-6 0 16,-1-3 3-16,1-5 1 15,3-5-2-15,3-3 0 16,4-5-1-16,4 0 0 16,6-16-1-16,8-5 0 15,-4 3-2-15,8-14 1 16,-5 5-1-16,1-2 1 0,-4 0 0 15,-3 5 0-15,-1-2 1 16,-3 10 1-16,-3 5 1 16,-4 6 1-16,-7 5 1 15,0 7 0-15,0-4 0 16,0 5 0-16,0 8 0 16,0-6 0-16,0 1-6 0,4-1 1 15,-1-5-9-15,1-5 1 16,3 3-9-16,-4-8 0 15,4-9-5-15,-3-2 0 0</inkml:trace>
  <inkml:trace contextRef="#ctx0" brushRef="#br0" timeOffset="163846.206">9857 5151 69 0,'7'-10'34'0,"-4"12"-30"0,1 4 67 16,-4-6-67-16,0 8 1 16,-4 8 0-16,1 13 0 0,-4 2-8 15,0 4 1-15,0-1 5 16,-4 1 0-16,0 4-3 16,1-4 0-16,-1-9-5 15,4-2 0-15,4-3-7 16,3 0 1-16,0-7-12 15,10-4 0 1,4-7-2-16,0-3 1 16</inkml:trace>
  <inkml:trace contextRef="#ctx0" brushRef="#br0" timeOffset="164115.6925">10111 5353 63 0,'3'-16'31'0,"-3"0"-35"0,0 16 63 15,-3-11-57-15,-4 9 1 16,-4 4 2-16,-3 1 1 16,-4 7-6-16,1 6 0 15,-5 5 5-15,5 1 0 16,3 4-1-16,0 3 0 16,3-8-2-16,4 1 1 0,7 1-2 15,3-2 1-15,5-2-6 16,6-3 0-16,0-8-7 15,3-3 0-15,5-5-11 16,2-5 1-16,-3-3-3 16,4-5 1-16</inkml:trace>
  <inkml:trace contextRef="#ctx0" brushRef="#br0" timeOffset="164500.5328">10333 5379 58 0,'0'-5'29'0,"-7"18"-27"0,7-10 58 0,0 2-57 16,-4 3 0-16,1 8 2 16,-1-3 1-16,1 13-7 15,-4-10 0-15,3 3 4 0,1 2 1 16,3 3-2-16,3-6 0 16,4-2-1-16,4-8 0 15,6-5-1-15,1-6 0 16,0-2-1-16,-1-11 1 15,8-3-2 1,-4-4 1-16,4 1-1 16,0 1 1-16,-4 0 0 15,-4 5 1-15,-3 0 2 16,-3 6 0-16,0 2 1 16,-4 2 0-16,-4 12 0 15,-3 2 0-15,-3 5 0 16,-1 8 0-16,-3-2-2 0,4-1 1 15,-1 6-2-15,1-3 1 16,3-2-5-16,3-3 0 16,4-6-9-16,4-5 0 15,6 1-12-15,5-6 1 0</inkml:trace>
  <inkml:trace contextRef="#ctx0" brushRef="#br0" timeOffset="164800.756">10947 5371 80 0,'-14'-8'40'0,"-18"3"-51"0,21 5 70 31,-3 2-60-31,-3 6 1 0,-5-2 3 16,5 7 1-16,-1 3-3 15,7 2 0-15,4 3 2 16,7-2 1-16,7-3 1 15,4 2 0-15,7 1-2 16,-1-1 0-16,1 1-1 16,-4-3 1-16,-3 0-1 0,-8 0 0 15,-3-3-2-15,-14 0 1 16,-4-2-1-16,-6 2 1 16,-1 0-10-16,0 0 0 0,1 6-14 15,-1 2 1-15</inkml:trace>
  <inkml:trace contextRef="#ctx0" brushRef="#br0" timeOffset="169052.2548">4001 6149 66 0,'-18'-5'33'0,"4"2"-24"0,14 3 33 15,0 0-41-15,0 0 1 16,7 3 0-16,3 2 1 16,5-2-2-16,2-3 0 15,4 0 2-15,4-3 1 16,-11 3-1-16,4 0 0 16,-1 0 0-1,-6 0 1-15,0 3-2 16,-1-1 0-16,-10 3 0 15,-7 3 0-15,-3-2-1 16,-5-4 1-16,-6-2-1 16,-3 0 0-16,-5-5 0 15,5 0 1-15,2-3 0 16,5 5 0-16,6 1 0 0,1 2 0 16,10 0 0-16,3 2 0 0,8 3-1 15,6 3 0-15,1 0-1 16,3 3 0-16,-7-3 0 15,4 5 0-15,-7 0 0 16,-4 1 1-16,-7-9-1 31,0 5 0-31,-11 6 0 0,-7-8 1 16,-3 3-1-16,-3-9 1 16,2 4-1-16,1 2 0 15,4-8 0-15,2 2 0 16,5 1 0-16,10-3 0 15,0 3 0-15,10-1 0 16,8 6 0-16,3-5 0 0,4 2 0 16,0-2 0-16,-4 5 0 15,-4-3 0-15,-2 6 0 16,-5-3 0-16,-10 5 0 16,-3-3 1-16,-15 1-1 15,0 2 1-15,-3 3-1 16,-4-3 0-16,1-2 0 0,3 2 0 15,3 0 0-15,4-5 0 0,7 6 0 16,7-12 0-16,7 6-1 16,3-5 1-16,5-3 0 15,-1 2 0-15,0 1-8 16,0-3 1-16,-4 5-14 31,-6 3 1-31,-4 3-6 0,0-11 0 16</inkml:trace>
  <inkml:trace contextRef="#ctx0" brushRef="#br0" timeOffset="169969.3071">2819 6017 63 0,'-39'-14'31'0,"32"22"-24"0,7-16 52 0,7 3-57 16,3-3 0-16,12 0 0 15,6 0 1-15,-3 6-4 16,10-4 0-16,-14 4 2 16,0 2 1-16,-3 2-1 15,-8 1 0-15,-10 8-1 16,-10 4 1-16,-1 1-1 0,-13-2 1 16,-1-1 0-16,-3 0 0 15,6 0-1-15,5-2 1 16,3 2 1-16,7-2 0 15,0-3-1-15,14 2 1 16,0-2 0-16,14 3 0 16,-7-3 0-1,4 0 0-15,3-3-2 16,-4 5 1-16,-13-2-1 16,-4 3 1-16,-4-3-1 15,-6 5 1-15,-11-2-1 16,-4-1 1-16,11 1 0 15,-7-1 0-15,7-4 0 16,3 4 0-16,7-10-1 0,4 0 1 0,0 3 0 16,11 2 0-16,0 1-1 15,-4 1 0-15,3 7 0 16,1-6 0-16,-11 8 0 16,0-3 0-16,0 0 0 15,-7-2 0-15,3 2-8 16,4-3 1-16,0-4-13 0,4-1 0 15,6-8-6-15,1 3 1 16</inkml:trace>
  <inkml:trace contextRef="#ctx0" brushRef="#br0" timeOffset="175917.0223">4046 6223 56 0,'-21'-5'28'0,"14"-9"-16"0,14 9 29 16,-3-5-36-16,6-4 0 15,4-2 3 1,8 1 0-16,6 7-10 15,7-6 1-15,11 7 7 16,-4-7 0-16,1 1-3 16,2 5 0-16,12-2-1 15,6 7 1-15,-3 0-2 16,11 9 1-16,0-1-1 16,-4 3 0-16,0 5 0 0,0 0 0 15,7 11 0-15,-4 2 1 0,-10 1-1 16,4 7 1-16,-1 14 0 15,-3-6 0-15,-7 9 0 16,-7 9 0-16,-4-7-1 16,-3 6 1-16,-4 7-1 15,1-5 1-15,2-3-1 0,1 8 0 16,-3 0 0-16,-5-5 0 16,-2-3 0-16,-5-8 1 15,-3 1-1-15,1-1 1 16,-8 0-1-16,0-10 0 15,-4-6 0-15,1-2 1 32,-4-6-2-32,0-7 1 0,-3-3-3 15,-1-8 1-15,-3 0-8 16,0-6 1-16,-3 1-15 16,-8-6 0-16,-3-7-5 15,0-19 0-15</inkml:trace>
  <inkml:trace contextRef="#ctx0" brushRef="#br0" timeOffset="177048.7727">6555 6998 59 0,'0'0'29'0,"-7"-13"-12"16,7 13 29-16,0-3-41 16,-4 1 0-16,-3-1 2 15,-4-2 1 1,-3-1-9-16,0 1 0 0,-7 8 7 15,-7-1 0-15,0 1-2 16,-8 5 0-16,1 0-1 16,-7 11 1-16,-1 10-2 15,1 5 1-15,3 3-1 16,11 11 0-16,3 2-2 16,8 0 1-16,3 3-1 0,3 0 1 15,7-3-2-15,8-5 1 16,7-10 0-16,3-9 0 15,3-10 0-15,8-3 0 16,0-10 0-16,-1-6 0 16,-2-5 0-16,-1-8 0 15,-4-10 0-15,-10 2 0 0,0 6-1 16,-3-4 1-16,-8 7 0 16,1 4 0-16,-1-2-1 15,1 2 1-15,-1 6-1 16,4 5 1-16,4-3 0 15,6 1 0-15,5-6 0 32,6 2 1-32,7-4-1 0,0 2 1 15,7-3-1-15,-6 6 1 0,-1 0-1 16,-3-1 1-16,-8 6 0 16,-3 6 1-16,-7 2-1 15,-3 5 1-15,-4-5 0 16,-4 5 0-16,1 8 0 15,-4 6 0-15,0 2-1 0,0-3 0 16,3-2-2-16,1-3 1 16,3-2-5-16,-4-3 0 15,4-3-7-15,7-5 1 16,0-6-8-16,4-2 0 16,-1 0-6-16,5-5 1 15,2 0 0 1,4-6 1-16</inkml:trace>
  <inkml:trace contextRef="#ctx0" brushRef="#br0" timeOffset="177548.9163">6763 7284 54 0,'-4'-11'27'0,"8"9"-17"0,-4 2 56 0,0 2-60 15,-4 9 0-15,1 5 4 16,-1 5 1-16,1-5-14 15,3 2 1-15,0 4 8 16,3 4 0-16,4-2-4 16,4 2 1-16,-4-7-2 15,3-3 0-15,5-6-1 0,-1 1 0 16,0-6 0-16,3-5 0 16,8-2 0-16,0-6 0 15,7-8-1-15,-4-8 1 16,-4 5 0-16,1 3 0 15,0 6-1-15,-4-3 1 32,-3 2 0-32,-4 6 0 0,-4 2 1 15,-3 6 0-15,-7-3 0 16,-3 13 1-16,-4 8 0 16,-4 11 0-16,1 5 1 15,-8 8 0-15,0 0-1 16,-3-3 1-16,4 1-2 15,2-1 1-15,5-2-2 0,3-6 1 16,3-5-3-16,1-5 0 16,3-3-4-16,0-5 0 0,0-5-5 15,0-3 1-15,3-3-7 16,4-5 0-16,4 0-5 16,0-3 0-16,6-5 0 31,1 0 0-31</inkml:trace>
  <inkml:trace contextRef="#ctx0" brushRef="#br0" timeOffset="177964.5336">7207 7474 44 0,'0'-23'22'0,"11"7"-10"15,-11 16 41-15,3 2-45 16,1 1 0-16,-1 10 4 15,1-2 1-15,-1 10-16 16,1-8 1-16,0 8 10 16,-8 1 1-16,0-4-5 15,1 3 0-15,-1-2-2 0,1-3 1 16,-1-6-3-16,1-4 1 16,3-6-1-16,3-8 1 15,4-6 0-15,0-4 0 0,4-3 0 16,3-6 1-16,4 3 0 15,-1-5 0-15,5 8 0 32,-5 8 0-32,4-3 0 0,-3 5 0 15,0 4-1 1,-1-1 0-16,-3 2-1 0,1 4 1 16,2-1-2-16,-3-5 0 15,0 5-6-15,1 1 0 16,-5 2-12-16,1 0 1 15,6 2-9-15,1-2 1 0,0 0 0 16,3 3 0-16</inkml:trace>
  <inkml:trace contextRef="#ctx0" brushRef="#br0" timeOffset="178149.0625">7687 7395 69 0,'0'16'34'0,"4"-8"-36"15,-4-3 76 1,0 8-70-16,0 6 0 15,0-1 1-15,0 4 1 16,0 1-9-16,0-1 1 16,-4 1 3-16,4-4 0 0,-3-3-6 15,-1 0 0-15,0-8-9 16,1-6 0-16,3-7-10 16,7-8 0-16</inkml:trace>
  <inkml:trace contextRef="#ctx0" brushRef="#br0" timeOffset="178280.6053">7729 7199 90 0,'-7'-8'45'0,"4"-23"-48"0,3 31 84 15,0 0-92 1,3 0 0-16,1 8-33 16,6 7 1-16</inkml:trace>
  <inkml:trace contextRef="#ctx0" brushRef="#br0" timeOffset="181370.427">6452 8705 56 0,'-24'10'28'0,"-12"-2"-12"16,29-5 28-16,7-3-40 16,0 0 1-16,7-11 2 0,11 1 0 15,0-11-8-15,10-1 0 16,0-9 7-16,7 4 0 15,8-7-3-15,13-8 1 16,11-1-2-16,18-4 1 16,3-14-2-16,7 0 0 15,8-8-1 1,2-2 0-16,5 10 1 16,-19 3 0-16,-2 5-1 15,-12 8 1-15,-10 5 0 16,-7 6 0-1,-3 10 0 1,-11 0 0-16,-11 11-6 0,-7-1 1 16,-7 4-12-16,-7 5 1 0,-3 7-10 15,-8 4 1-15</inkml:trace>
  <inkml:trace contextRef="#ctx0" brushRef="#br0" timeOffset="182386.8757">7419 8350 61 0,'0'-8'30'0,"0"0"-20"16,0 6 48-16,-7-4-55 15,-7 6 1-15,0 6 4 0,-8 4 0 16,-6 4-9-16,-3 4 0 15,-5 9 6 1,4-6 0-16,-3 10-1 16,0 9 0-16,3-3-2 15,7 11 0-15,4-3-1 16,7 2 0-16,11-4-1 16,3-6 1-16,7-5-1 15,7-9 0-15,0-9 0 16,0-4 0-16,7-5 0 0,0-7 0 15,4-11-1-15,-4-1 1 16,0-7-1-16,-6 3 0 16,-8-1 0-16,-7-2 1 15,-4 2-1-15,1 1 1 16,-5 2 0-16,5 3 0 16,-1 0 0-16,4 7 1 0,7 4 0 15,4 2 0-15,3-8 0 16,7 5 0-16,4 3 0 15,3-5 0-15,-3-3 0 16,3 5 0-16,0 1-1 16,-6 2 0-16,-5 0 0 0,-10 5 1 31,-7 5-1-31,0 6 1 0,-7 0-1 16,4 3 1-16,-4-3-1 15,3 5 1-15,-3 0-1 16,4 3 0-16,-1-6-2 15,4 1 1-15,0-9-6 16,0-4 0-16,0-1-9 16,7-2 1-16,0 2-8 0,4-3 1 15,6-2-3-15,4-7 1 16</inkml:trace>
  <inkml:trace contextRef="#ctx0" brushRef="#br0" timeOffset="182839.8533">7691 8625 60 0,'0'-5'30'0,"3"-3"-21"16,-3 8 59-16,0 0-63 15,0 3 1-15,4 5 1 16,-4 8 1-16,0 2-11 0,0 6 1 16,-4 0 6-16,4 0 0 15,0-3-3-15,0 5 0 16,0-7 0-16,4-3 0 0,6-8-1 15,1-3 0-15,3-13 0 16,7-3 0-16,4-5 0 16,3-5 0-16,0 0 0 15,0 0 0-15,-3 0 0 16,0-3 0-16,0 8 0 16,-8-2 0-16,-3 2 1 0,-3 13 0 15,-8 14 0-15,-3-1 1 16,-7 14 0-16,-3 13 1 15,-8-3 0-15,-3 11 0 16,0 6 0-16,-4-6 0 0,7 5-1 16,4-8 0-16,7 1-2 31,0-4 1-31,7-4-2 16,0-11 1-16,0-3-4 15,0-3 0-15,0-5-5 16,0 1 1-16,0-6-7 15,4-3 0-15,3-5-7 16,0-8 1-16,7-3-4 16,0-2 1-16</inkml:trace>
  <inkml:trace contextRef="#ctx0" brushRef="#br0" timeOffset="183224.8421">8160 8729 65 0,'3'-8'32'0,"11"-14"-30"0,-10 28 62 16,-1-4-60-16,1 12 0 15,0-4 3-15,-4 9 0 16,-4-1-9-16,0 6 1 16,1-5 5-16,-1-1 0 15,1 1-2-15,-1-6 0 16,1-5-1-16,-1 0 1 0,1-8-2 15,6-3 1-15,1-7-1 16,3-6 1-16,0-3 0 16,4 1 1-16,-1-4-1 15,1 1 0-15,-1 0 0 16,1 5 0-16,-1-2-1 16,5 2 1-16,-5 3-1 0,1-1 1 0,3 4-5 15,-4 5 0-15,5-3-8 16,-1 5 0-16,0 6-10 15,0-1 0-15,0 4-4 16,0-4 1-16</inkml:trace>
  <inkml:trace contextRef="#ctx0" brushRef="#br0" timeOffset="183625.402">8495 8710 67 0,'-4'5'33'0,"8"1"-36"0,-4-1 65 15,0 8-59-15,-4 3 0 16,1 5 3-16,3-2 1 16,0-1-8-16,0-5 1 0,3 1 4 15,1-6 1-15,3-3-2 16,0 3 0-16,4-8-1 16,3-3 0-16,3-10-2 15,5-3 1-15,-1-2-1 16,3-1 0-16,1-5 0 15,-4 11 1 1,-3-3-2-16,0 3 1 0,-8 2 0 16,1 3 0-16,-1 0 1 15,-6 14 1-15,-1-4 0 16,-3 4 0-16,0 4 0 16,0 1 0-16,0 5 0 15,0 0 0-15,4 2-1 16,-1 3 0-16,1-10-3 0,3-1 1 15,-4-4-6-15,5 2 0 16,-5-6-8-16,1 6 0 16,3 0-8-16,3-5 0 15,4 0-2-15,4-3 0 16</inkml:trace>
  <inkml:trace contextRef="#ctx0" brushRef="#br0" timeOffset="183956.5393">9038 8681 73 0,'7'-11'36'0,"-7"-12"-45"0,0 23 75 16,-3-3-64-16,-4 3 1 31,-4 3 2-31,0-1 1 0,-3 6-7 16,0-3 1-16,4 6 4 15,-1 0 1-15,4 4-2 16,4-1 1-16,3 2-2 15,7 5 0-15,3-3-1 16,4 3 1-16,0-5-1 16,0-2 1-16,-3-1 0 0,0-3 0 15,-4-2 0-15,-7 0 1 16,-4 0-1-16,-6 0 0 16,-5-3-1-16,1 6 1 15,-3-3-6-15,-1 3 1 16,0-4-16-16,8 4 1 15,3 0-10 1,7-3 0-16</inkml:trace>
  <inkml:trace contextRef="#ctx0" brushRef="#br0" timeOffset="214663.2996">16104 6509 47 0,'-7'0'23'0,"7"-13"-12"0,0 13 24 16,0 0-32-16,0 0 1 15,0 0 3 1,0 0 1-16,0 0-9 15,-3 2 0-15,-4 6 5 16,-4 5 1-16,-3 1-1 16,-4 9 0-16,1-4-2 15,3-3 1-15,3 0-1 16,0-8 0-16,8 0-1 16,3-8 1-16,10-6-1 0,8 1 0 15,3-3-1-15,4-5 1 0,3 2-1 16,-3 3 1-16,-4 0 0 15,-7 6 0-15,-3 2 1 16,-11 5 1-16,-7 3 0 16,-4 5 1-16,-7 3-1 15,-3-8 1-15,0 5-1 16,0 0 1-16,3-2-2 0,4 2 0 16,4 0-1-16,3 1 0 15,7-6-1-15,3-3 1 16,8 3-1-16,3-6 1 15,0-2-2-15,4 0 1 32,-4 3 0-32,0 0 1 0,-4 5-1 15,-6-3 0-15,-8 8 0 16,-3 3 0-16,-3-3 0 16,-1-2 1-16,-3 7 0 15,0-2 0-15,3 3-1 16,1 2 1-16,3-8-1 15,3 0 1-15,4-2-1 0,7-3 0 16,4 3 0-16,3-4 0 0,4 1 0 16,-1-5 0-16,1 0 0 15,-1-3 0-15,-6 8 0 16,-4-3 0-16,-3 3 0 16,-8 2 1-16,-3 4-1 31,-4 2 1-31,-3 2 0 0,0 1 0 15,0-1-1-15,4-2 1 16,3-3-1-16,7 3 1 16,3 0-2-16,4-3 1 15,4 0 0-15,3 3 0 16,0-5 0-16,0-3 0 16,-3-6 0-16,-1 6 0 0,-6 0 0 15,-8 6 0-15,-3 4 0 16,-3 3 1-16,-1 3-1 15,-3-3 1-15,0-5-1 16,0 3 1-16,7-1-1 16,0 1 1-16,3-1-1 15,4-2 0-15,4 0 0 0,3 0 0 0,0 2 0 16,3-4 0-16,1-1 0 16,-1 0 0-16,-3-2 0 15,0-1 0-15,1 3 0 16,-5-2 0-16,-3 2 0 15,0 0 0-15,-3 3 0 32,-5 3 1-32,1-1-1 0,-3 4 0 15,-1-4 0-15,1 6 0 16,-1-8 0-16,4-6 1 16,4 4-1-16,3-1 0 15,7-5-1-15,3 5 1 16,1-8 0-16,3 3 0 15,0-5 0-15,0 2 0 0,-3 3 0 16,-4-3 0-16,-7 6 0 16,-4 0 0-16,-3 2 0 15,-3 3 0-15,-1 0 0 16,0-1 0-16,1 1 0 16,3 0 1-16,3-8-1 15,1 0 0 1,3 0 0-16,7 3 0 0,0-4 0 15,3 7 0-15,4-6 0 16,1 0 0-16,-5 5-1 16,1-5 1-16,-4 5 0 15,-7 0 1-15,0 6-1 16,-7-1 0-16,-4 3 0 16,1-2 0-16,-5 2 0 0,1-2 1 15,4-3-1-15,-1 2 0 16,4-2-1-16,4 0 1 15,3-6 0-15,7 6 0 16,0-5-1-16,3 2 1 16,1-5 0-16,-1 3 0 15,1-6 0 1,-4 0 0-16,-3 3 0 16,-8-3 0-16,-3 6 0 15,-4-3 0-15,1 5 0 16,-1 0 1-16,1 6-1 15,-4-3 1-15,3 0-1 16,4 0 1-16,3-1-1 16,4-1 0-16,8-1 0 0,2 0 1 0,1-8-2 15,3 6 1-15,0-3 0 16,4 2 0-16,-4-10 0 16,0 3 0-16,-7 5 0 15,0-3 0-15,-7 3 0 16,0 6 1-16,-7 1-1 15,0 4 0-15,0-1 0 0,0 1 0 16,0 2 0-16,0-2 0 16,-1-3 0-16,5 2 0 15,-1-2 0-15,4 2 0 16,4-2 0-16,3 0 0 16,4-5 0-16,-1 5 0 0,1-6 0 31,-1 3 0-31,1-7 0 15,-4 7 0-15,-3-5 0 16,-4 2 0-16,-4-2 0 16,-3 3 0-16,0 2 0 15,-4 3 0-15,1 0 0 0,-4 3 1 16,3-1-1-16,0 3 0 16,1-2 0-16,3-1 0 0,3-2 0 15,4-3 0-15,4-5-1 16,3-2 1-16,3 4 0 15,1 1 0-15,0-6 0 16,-1 6 0-16,-3 2 0 16,0-3 0-16,-7 4 0 15,-3 4 0 1,-4 1 0-16,-4 5 0 16,-3-6 0-16,0 3 1 15,0 0-1-15,0 6 0 16,3-3 0-16,1 2 0 15,2-7 0-15,5 4 0 16,6-4 0-16,5-6 0 0,2 0 0 16,4-7 0-16,0 2-1 15,0-3 1-15,1 6 0 16,-5-4 1-16,1 7-1 16,-8-1 0-16,-3 3 0 0,-3 0 0 15,-4 2 0-15,-4 1 0 16,-3 5 0-16,0-11 1 15,0 5-1-15,0 1 0 0,3 7 0 16,4-2 0-16,7-3 0 16,4 6 0-16,3-14-1 15,3 5 1-15,1-2 0 16,3-5 0-16,-4 5 0 16,1 0 0-16,-4-3 0 31,-3 3 0-31,-4 5 0 0,-4 3 0 15,-3-3 0-15,-4 0 1 16,1-2-2-16,-4-1 1 16,3 6 0-16,1-3 1 15,3 6-1-15,3-6 0 16,4-3 0-16,4 3 0 0,6-5 0 16,4 0 0-16,0 0-1 15,0 3 1-15,1-6 0 16,-1-8 0-16,-4 11-1 15,-3-3 1-15,-7 3 0 16,-3 3 0-16,-4 4 0 0,0 4 0 16,0-6 0-16,0 5 1 31,-1-2-1-31,5-5 0 0,-1 2 0 16,4 3 0-16,4-3 0 15,3 8 0-15,0-10-1 16,0-1 1-16,0-5 0 15,0-5 0-15,0 8 0 16,0 0 0-16,-3 0 0 16,-4 2 1-16,-4 1-1 0,1-1 0 15,-4 9 0-15,-4-9 0 16,4-2 0-16,0 0 1 16,0 3-2-16,3 2 1 0,4-3 0 15,8 1 0-15,-1 2-1 16,3 0 1-16,1-5 0 31,3-8 0-31,-4 8 0 16,1-3 0-16,-4 3 0 15,0 0 1-15,-3 2-1 0,-4 1 0 16,-4 10 0-16,1-5 0 16,-4-6 0-16,0 6 1 15,-1-3-2-15,-2 1 1 16,-1 15 0-1,4 0 0-15,4-8-1 16,3 0 1-16,7-11 0 16,0-2 0-16,3 0-1 15,1 5 1-15,0-5 0 16,-4-3 0-16,-4 6 0 16,-3 2 0-16,-3 5 0 0,-4-2 0 15,-4 5 0-15,-3 3 0 0,0-5 0 16,0 2 1-16,0 2-2 15,3-9 1-15,4-4 0 16,3 1 1-16,4-1-2 16,4 3 1-16,3-10 0 31,0 5 0-31,0 0 0 16,0 2 0-16,-3 3-1 15,-1-2 1-15,-3 2 0 0,-3 0 0 16,-4-5 0-16,-4 0 0 15,0 5 0-15,1 6 0 16,3-4 0-16,0 7 1 16,3-1-1-16,1-11 0 0,3 3 0 15,3 0 0-15,4 1 0 16,0-4 0-16,4 1 0 16,-4 2 0-16,0-5 0 15,0 5 0-15,-3-5 0 16,-4 0 0-16,-4 0 0 15,-3 5 0 1,-4 8 0-16,1 3 0 16,-1-6 0-16,1 0 0 0,-1-7 0 15,4 0 0-15,4-1 0 16,3 11 0-16,7-10-1 16,3-1 1-16,4 3 0 15,0-5 0-15,4-3 0 16,0 3 0-16,-4 0 0 15,-4 0 1-15,-3 0-1 16,-3 2 0-16,-8 1 0 16,-3 2 0-16,-3 6 0 0,-8 2 0 15,0-5 0-15,1-3 0 16,3 8-1-16,0-5 1 16,7 2 0-16,3-5 0 0,8 8 0 15,3-10 0-15,3 2 0 16,8-5 0-16,-1 0 0 15,1 0 0-15,-4-3 0 16,-3-5 0-16,-4 0 0 16,-7-3 0-16,-4 14 0 31,-3-1 0-31,-3 11 0 0,-1 3 0 16,-3-6 0-16,0 4 0 0,3-1 0 15,1 0 0-15,6-5 0 16,4-3 0-16,4 5 0 15,6-7 0-15,1-3-1 16,3-9 1-16,0 1 0 16,0 6 0-16,-3-4 0 15,-8 6 0-15,-3 8 0 16,-3 2 0-16,-4-2 0 0,-4 8 1 16,-3-11-1-16,0 0 0 15,3 6 0-15,1-1 0 16,6-5 0-16,4 1 0 15,4 1-1 1,3-7 1-16,3 0 0 16,1 0 0-16,0 2 0 15,-1-7 0-15,-3 5 0 16,0 2 0-16,-7 6 0 16,-3-3 0-16,-4-2 0 15,-4 5 0-15,-7-3 0 16,-3 5 0-16,4 1 0 0,-1 2 0 15,4-3 0-15,3 1 0 0,4-3 0 16,7 5 0-16,4-5 0 16,3-6 0-16,7-2-1 15,4-5 1-15,-1-6 0 16,1-2 0-16,-4 7 0 16,-3 1 0-16,-4 7 0 15,-7 3 0-15,-4 1 0 0,-6 4 0 16,-5 6 0-1,-2 2 0-15,-1-7 0 0,1 7 1 16,2-5-2-16,5 0 1 16,3-2 0-16,3-4 0 31,8 1 0-31,3 3 0 0,3-9-1 16,5-2 1-16,2 0 0 15,1-5 0-15,-4 4-1 16,0-1 1-16,-3 2 0 15,-4-3 0-15,-7 0 0 16,-4 0 0-16,-3 6 0 16,-4 7 0-16,-3 3 0 0,0 0 0 15,0 1 0-15,4 4 0 0,3-5-1 16,3-5 1-16,4 0 0 16,7-6 0-16,7-2 0 15,0-3 0-15,0-5-1 16,0 5 1-16,-3-5 0 31,-4 3 0-31,-3-3 0 16,-8 3 0-16,-3 2 0 15,-4 3 1-15,-3 2-1 0,0 1 0 16,0 2 0-16,0-3 0 16,3 9 0-16,4-6 0 15,4 0-1-15,3-2 1 16,3-3-4-16,1-1 1 0,3-7-4 15,0-5 1-15,0-3-4 16,0 0 0-16,0 11 0 16,0-3 0-16,0 5 3 15,0-8 1-15,0 8 2 16,0-7 1-16,-3-1 1 16,0 3 1-16,-1-6-1 0,1-2 1 31,-4 0-1-31,3 0 1 0,1-5-1 15,-4 5 1-15,0-8 1 16,0 8 0-16,0-5 0 16,0 5 0-16,0 0 0 15,0 3 0-15,3-1-5 16,1 1 1-16,-1 2-9 0,4-5 1 16,0 0-4-16,0 0 1 15</inkml:trace>
  <inkml:trace contextRef="#ctx0" brushRef="#br0" timeOffset="215301.5115">16150 14568 62 0,'-14'-16'31'0,"-14"8"-35"0,14 8 64 16,-4 5-56-16,-10 3 1 15,3 3 5-15,-7-3 0 16,-6 2-12-16,-8 1 0 16,3 5 8-1,8 0 0-15,7 0-3 16,7 0 1-16,14-1-3 15,10 4 1-15,11-1-2 16,11 6 0-16,3-5 0 16,8 5 0-16,6-6 0 15,14 3 0-15,1-10 0 16,6-1 0-16,4-7 0 0,-3 0 0 16,-4-9 0-16,-14-1 0 0,-8-1 0 15,-6-8 1-15,-4-3 0 16,-13-2 1-16,-5-8 0 15,-10 13 0-15,-10-2 0 16,-15 2 0-16,-3 2-1 16,-1 6 1-16,1 1-1 15,3 4 0-15,8 3-5 16,3-5 0-16,7 10-9 0,3 0 0 16,11 16-9-16,4-2 0 15,-1-1-5-15,4 1 1 16</inkml:trace>
  <inkml:trace contextRef="#ctx0" brushRef="#br0" timeOffset="216248.9926">16193 15012 58 0,'-15'-2'29'0,"12"4"-33"16,3-2 55-16,3 6-48 0,-3 4 1 0,0 6 2 15,0 5 0-15,-3 8-6 16,-1-5 0-16,1 0 5 16,-1 10 1-16,1 9-3 15,-1 2 1-15,1 2-2 16,-1 4 1-16,4-9-3 31,0 6 1-31,0 5-1 0,4-6 1 16,-1 6-1-16,1-21 1 15,-1 10 0-15,1 3 0 16,-1 5 0-16,4 3 0 16,0-2 0-16,4-6 1 15,0-3-1-15,-1 3 0 16,1-3 0-16,-1 6 0 0,4-6 0 16,4-2 0-16,0-6-1 15,3-13 1-15,0-5-1 16,4 8 1-16,-1-3-1 15,1 3 0-15,3 3 0 16,-6-4 1-16,2 7-1 16,1-1 0-16,3 2 0 0,7 4 0 15,1-9 0-15,3 3 1 16,6 3-1-16,5 0 0 0,3-3 0 16,-4 3 1-16,0 2-1 15,4-2 1-15,4-3-1 16,3 0 1-16,3-10 0 31,4-9 0-31,4 11-1 16,-1 3 1-16,-6 0-1 15,3 2 1-15,-4-4-1 0,5 1 0 16,-1-1 0-16,7-1 0 16,3-3 0-16,-6-2 0 15,-1-3 0-15,-6 3 0 16,6-3 0-16,4-5 0 0,4 3 0 15,0-3 0-15,3-5 0 16,-4 2 0 0,40-13 0-1,-1 0 0-15,-3 0 0 16,-18 0 1-16,1-3-1 16,-1 4 0-1,0-9 0-15,11-3 0 16,0-5 0-16,-4-7 1 15,8 4-1-15,2 1 0 16,12-1 0-16,-8-5 1 0,1-2-1 16,-33 8 1-16,47-9-1 15,-4 3 1-15,-11 9 0 16,-10 1 0-16,0-7-1 0,-7 8 1 16,0-5 0-16,-11 5 1 15,-7 2-1-15,-14 1 0 16,-11 2 0-16,-10 2 0 15,-7 1-1-15,-7 5 1 16,-8-2-6-16,-6 4 0 16,-4 4-16-16,0 4 1 0,-21-2-7 15,0-10 0-15</inkml:trace>
  <inkml:trace contextRef="#ctx0" brushRef="#br0" timeOffset="217150.312">22020 16158 79 0,'0'0'39'0,"0"34"-30"0,0-23 39 0,-3 13-45 15,-1 2 1-15,1-12 2 16,-1 12 0-16,-6 11-7 16,-4 3 1-16,-4 21 4 15,-7-16 1-15,8 0-2 16,6-6 0-16,4-2-1 31,11-10 0-31,6-1-1 16,1-10 0-16,-1-5-1 0,8-1 1 15,0-2-1-15,-4 0 1 16,0-5-2-16,0-1 0 16,-4 6-5-16,1-2 0 15,0-1-9-15,-1 3 1 16,4-3-10-16,4 0 0 0,0-5-2 16,-1-2 1-16</inkml:trace>
  <inkml:trace contextRef="#ctx0" brushRef="#br0" timeOffset="217481.6673">22317 16433 60 0,'0'-18'30'0,"-14"-14"-28"0,10 32 60 0,1 0-58 15,-1 8 0-15,-3 5 3 16,-4 6 0-16,1 10-7 16,-1 5 0-16,4-2 6 15,0-3 0-15,7 0-2 16,4 0 0-16,3 0-2 31,7-7 1-31,7-9-2 0,0-11 0 16,4-4-1-16,0-6 0 15,-1-11 0-15,-6-5 1 16,-4-5-1-16,-3 0 1 16,-8 0 0-16,-10-3 0 15,0 1 0-15,-4 4 0 16,1 9-4-16,-1-1 0 0,1 11-8 15,10 3 0-15,0 13-11 16,7 0 1-16,7 0-5 16,3-6 0-16</inkml:trace>
  <inkml:trace contextRef="#ctx0" brushRef="#br0" timeOffset="217819.2303">22546 16441 77 0,'4'0'38'0,"-1"43"-48"0,-3-36 77 0,4 4-66 15,-4 5 1-15,0 0 0 16,0 2 0-16,0-2-3 16,-4-3 0-16,1-7 2 15,-1-1 0-15,4-10-1 16,4-9 0-16,3-4-1 0,7-3 1 16,3 0 0-16,8-6 0 15,3-2 1-15,8 3 1 16,-5 2 0-16,-2 8 1 15,-5 5 1-15,-3 9 0 16,-6 10 0-16,-1 8 1 16,-7 5-3-16,0 5 1 0,-7 1-1 15,0-1 0-15,-4-2-4 16,1 2 1-16,3-7-8 16,0-6 0-16,7 0-12 15,0-10 0-15,14 0-6 16,4-3 1-16</inkml:trace>
  <inkml:trace contextRef="#ctx0" brushRef="#br0" timeOffset="218281.3304">23181 16364 68 0,'0'-31'34'0,"7"49"-34"16,-7-18 63-16,0 0-60 15,0-2 0-15,-3 2 1 16,-4 0 1-16,-4 2-6 0,-3 1 0 15,-4-11 4-15,1 11 1 16,-5 5-2-16,1 7 1 16,0 12-1-16,3-3 0 15,8 2-1-15,10-2 0 16,7 2-1-16,3-7 1 16,5-6-2-1,2-2 1-15,4 7 0 16,1-2 0-16,-1 5 2 15,-4 3 0-15,-3 11 0 16,-6 12 0-16,-5-5 1 16,-6-7 0-16,-5-9-1 15,-2 6 1-15,-1-5-2 16,1-4 0-16,-1-15-1 0,1-10 1 16,-1 7-1-16,7-5 0 15,-3-8 0-15,4-5 0 16,3-3 0-16,3 0 0 0,4 0-1 15,4 0 1-15,3 3-2 16,0 0 0-16,0 0-4 16,0-3 0-16,1 0-8 15,-1 0 0-15,0 5-9 0,-4-2 1 16,4 5-3-16,1-13 0 16</inkml:trace>
  <inkml:trace contextRef="#ctx0" brushRef="#br0" timeOffset="218466.2186">23400 16343 81 0,'14'-26'40'0,"11"31"-54"15,-15-8 84-15,-3 11-68 16,0 0 1-16,0 8 0 16,-3 5 0-16,-4 9-5 15,-4 1 1-15,1-2 0 16,-4-5 0-16,0 3-9 0,-4-17 1 15,4 1-11-15,14-14 0 16,7-5-4-16,-7-13 1 0</inkml:trace>
  <inkml:trace contextRef="#ctx0" brushRef="#br0" timeOffset="218604.4056">23460 16079 95 0,'-36'-19'47'0,"22"22"-75"0,14-3 102 15,0 0-88-15,4 0 0 16,3 5-27-16,11 3 1 16,-4-3 44-16,-4 11 0 15</inkml:trace>
  <inkml:trace contextRef="#ctx0" brushRef="#br0" timeOffset="219083.4417">23668 16195 50 0,'-28'-16'25'0,"17"3"-5"0,8 8 44 0,3 5-57 15,0-8 1-15,7 3 3 16,3-1 0-16,8-2-14 16,10 3 0-16,7 0 9 15,4-3 1-15,3 5-5 16,1 3 1-16,-4 0-3 16,-1 3 0-1,1-1-15 1,-7-2 1-16,-7 0-9 15,-4 0 0-15,-14-2-3 16,-7-6 0-16</inkml:trace>
  <inkml:trace contextRef="#ctx0" brushRef="#br0" timeOffset="219305.1574">23883 15978 73 0,'-7'3'36'0,"11"39"-42"0,-4-31 76 16,0 5-65-16,-4 13 1 15,-3 16 1-15,0 0 0 16,0-11-10-16,0 8 0 16,0 6 6-1,0-3 1-15,0 3-8 16,0-6 0-16,3-2-10 16,4-9 1-16,4-9-9 15,6-9 0-15,1-11-3 16,-1-12 1-16</inkml:trace>
  <inkml:trace contextRef="#ctx0" brushRef="#br0" timeOffset="219652.2728">24035 16298 64 0,'-4'0'32'0,"4"14"-30"16,0-9 66-16,0 5-65 16,0-7 1-16,4 10 2 15,-4 1 1-15,3 7-9 16,4 5 0-16,0 1 5 0,4-9 0 15,3-5-2-15,4-5 1 16,-1-5-3-16,1-8 1 16,0-11-2-16,-1-8 0 15,1 3 0-15,0-3 0 16,-1-2 0-16,1 2 0 31,-1 5 2-31,-2 6 1 0,-5 8 2 16,-3 7 0-16,-3 4 1 15,-4 7 1-15,0-11-1 16,0 9 0-16,3 2-2 16,1-2 0-16,3 5-6 15,0-3 1-15,0 3-10 16,4-3 1-16,3-2-11 0,3 2 0 16,-3 0-3-16,1-8 1 15</inkml:trace>
  <inkml:trace contextRef="#ctx0" brushRef="#br0" timeOffset="220137.4233">24694 16312 62 0,'8'-16'31'0,"6"-21"-30"0,-11 26 61 16,-3-2-58-16,0 5 0 16,-3-3 3-16,-8 3 0 15,-3 0-8-15,-11 8 0 16,-3 8 6-16,0 3 1 15,0 13-3-15,-1-6 1 16,5 3-1-16,2 9 0 0,8-4-2 16,4 3 1-16,6 0-1 15,8-8 0-15,10-5-1 16,7-8 0-16,7-8-1 16,1-13 1-16,2-3 0 15,-6-10 0-15,-4-6-1 16,0-8 1-16,0-7-1 0,1 2 1 15,-1-3-1-15,0-2 1 0,0 5-1 16,-7 8 0-16,-3 10 1 16,-4 9 0-16,-7 18 0 15,-4 8 0-15,-6 5 1 16,-1 11 1-16,1 7 0 31,-1 9 0-31,4 0 0 0,0-6 0 16,3-7-1-16,1 4 1 15,6 1-2-15,4-3 1 16,0 0-3-16,4-7 0 16,0-7-8-16,-1-4 1 15,1-8-12-15,3-6 1 16,0 0-7-16,0-10 0 0</inkml:trace>
  <inkml:trace contextRef="#ctx0" brushRef="#br0" timeOffset="220337.7487">24980 16230 84 0,'0'2'42'0,"0"27"-57"0,0-21 83 0,0 5-68 16,0-7 0-16,0 2 0 16,0 2 0-16,-3 6-2 15,-1 0 0-15,1-3-6 16,-1 0 0-16,1-10-10 15,-1-6 1-15,8-7-5 16,-1-1 0-16</inkml:trace>
  <inkml:trace contextRef="#ctx0" brushRef="#br0" timeOffset="220469.283">24998 16076 64 0,'-21'-18'32'0,"7"-12"-31"0,10 25 60 15,1-3-62-15,3 8 0 16,0 0-14-16,3 8 0 0,4-3 5 15,4 9 1-15,-1 2-11 16,1-1 1-16</inkml:trace>
  <inkml:trace contextRef="#ctx0" brushRef="#br0" timeOffset="220769.7021">25118 16243 58 0,'-11'29'29'0,"18"3"-21"16,-7-32 58-1,0 2-63-15,-3 4 0 0,3-1 1 16,-4 5 0-16,4-2-6 15,-3 0 0-15,-1-5 4 16,4-11 0-16,7 5-2 16,4-10 1-16,6-8-1 15,8-8 0-15,3 0 0 16,-3 0 0-16,0 7 0 0,-1 4 1 16,-2-3 1-16,-1 13 1 15,-4 5 1-15,-2 9 0 16,-8 9 0-16,-4 7 1 15,1 4-1-15,-4-7 0 16,0-1-3-16,0-2 1 16,0-3-8-1,0-8 1-15,3 1-12 16,4 2 0-16,4-6-10 16,3-2 1-16</inkml:trace>
  <inkml:trace contextRef="#ctx0" brushRef="#br0" timeOffset="221153.9917">25598 16169 57 0,'3'-21'28'0,"15"-1"-24"0,-15 14 42 0,4 3-41 15,-7 0 1-15,0 5 3 16,0 0 0-16,-3-5-11 16,-4 5 0-16,-7 5 9 15,-4 3 0-15,0 8-3 16,-3 5 0-16,0 5-2 0,0 3 1 15,3-5-2-15,8-5 1 16,3-6-2-16,7-5 0 16,3 0-1-16,8-3 0 15,3 3 0-15,3-8 0 16,1-8 1-16,0 3 0 31,3-6 0-31,-3 6 0 0,3 2 1 16,-4 3 1-16,-3 3 0 15,-3 2 1-15,-4 3-2 16,4 0 1-16,-4-5-2 16,0 5 0-16,0-6-8 15,-4 4 1-15,4 2-8 16,0-8 0-16,1 0-8 0,6-6 1 16,3-4-2-16,-3-6 1 15</inkml:trace>
  <inkml:trace contextRef="#ctx0" brushRef="#br0" timeOffset="221385.1362">26039 15772 79 0,'14'-19'39'0,"-7"19"-44"0,-7 0 87 16,0 8-79-16,-4 19 1 16,1 10 2-16,-1 2 1 15,-3 12-8-15,0-6 0 16,0 2 5-16,0-2 1 15,3 6-2-15,-3-9 1 16,4-8-5-16,-4-5 0 0,0-7-8 16,0-7 0-16,0-9-14 15,3-9 0-15,8-8-6 16,-1 4 0-16</inkml:trace>
  <inkml:trace contextRef="#ctx0" brushRef="#br0" timeOffset="221854.6695">27076 15608 63 0,'-32'-19'31'0,"14"3"-15"16,18 16 54-16,0 0-64 15,7-2 0-15,11-1 3 16,7 3 1-16,6 0-13 16,8 0 1-1,7 0 7-15,7 0 1 0,-4 0-4 16,-6-3 0-16,-4-2-2 16,-8 2 1-16,-2 3-3 15,-5-5 1-15,-6 5-6 16,-8 0 1-16,-6 0-9 15,-8 5 1-15,-3-2-9 16,-7 5 0-16,-10 5-3 0,-5-2 0 16</inkml:trace>
  <inkml:trace contextRef="#ctx0" brushRef="#br0" timeOffset="222023.5838">27185 15687 70 0,'-11'13'35'0,"11"14"-35"0,0-25 70 15,0 12-66-15,0 7 1 16,-3 13 1-1,-4-2 1-15,-4 8-9 16,-3 2 0-16,0-5 5 16,0 3 0-16,0-1-4 15,0-2 1-15,3 1-7 16,4-9 1-16,0-8-10 16,4-5 1-16,6-8-10 15,4-8 0-15</inkml:trace>
  <inkml:trace contextRef="#ctx0" brushRef="#br0" timeOffset="222205.5106">27178 15954 89 0,'-4'-42'44'0,"19"24"-53"15,-8 18 83-15,3 0-74 16,4 0 0-16,8 0 0 0,2 2 0 16,1 1-6-16,3-3 0 15,-3 5-10-15,0-2 0 16,3-3-9-16,0 0 1 15</inkml:trace>
  <inkml:trace contextRef="#ctx0" brushRef="#br0" timeOffset="222370.385">27566 15856 82 0,'-7'-7'41'0,"7"52"-51"15,4-35 75-15,-4 1-65 16,0 12 1-16,-4-1-1 15,0 1 1-15,1 4-4 16,-1-6 1-16,1-5-7 0,-4 0 1 16,3-3-12-16,4-10 1 0,7-1-4 15,4-15 1-15</inkml:trace>
  <inkml:trace contextRef="#ctx0" brushRef="#br0" timeOffset="222508.4593">27623 15711 90 0,'-4'-21'45'0,"-3"10"-72"0,7 11 96 16,0 0-81-16,7 5 0 15,0 1-26-15,7-1 0 16,0 8 41-16,-3 3 0 16</inkml:trace>
  <inkml:trace contextRef="#ctx0" brushRef="#br0" timeOffset="223039.8482">28032 15838 43 0,'0'-16'21'0,"-7"-10"-8"0,7 15 35 15,0 0-41-15,-4 1 0 16,-6 2 4-16,-8 3 1 15,-7-1-13-15,-7 4 0 16,8-1 9-16,3 6 0 0,3-3-4 16,4 0 1-16,3 13-3 15,11 0 1-15,11 6-3 16,7 7 1-16,3 1-1 16,7 2 1-16,-7-8-1 15,0 8 1-15,-7-5 0 16,-7-3 1-1,0 3-1-15,-3-3 1 16,-4-5-1-16,-7-3 0 0,-4-5 0 16,-3 3 0-16,-3-4-2 15,2-4 0-15,5 2-7 16,3-10 1-16,3 5-9 16,4 0 0-16,7 0-9 15,7-3 0-15</inkml:trace>
  <inkml:trace contextRef="#ctx0" brushRef="#br0" timeOffset="223386.6186">28353 15819 59 0,'14'-21'29'0,"-11"-8"-20"0,-3 21 46 0,-7 6-52 16,-3-1 0-16,-8 0 2 15,-7 3 1-15,1 3-7 16,-4 0 0-16,3-1 6 15,7 9 0-15,4 5-1 16,7 0 0-16,7-1-1 16,7 7 0-1,7-4 0-15,4 3 0 16,-1 3-2-16,-2-3 1 0,6 0-1 16,-7 1 0-16,-4-7 0 15,-6 1 1-15,-4 0-1 16,-7-5 1-16,-4-6-1 15,1 3 0-15,-4-5-4 16,3-3 1-16,0-3-8 0,1-2 1 16,3-1-12-16,3 4 0 15,15-1-5-15,-4 3 0 16</inkml:trace>
  <inkml:trace contextRef="#ctx0" brushRef="#br0" timeOffset="223824.7878">28571 15796 63 0,'-3'-16'31'0,"10"40"-31"15,-7-22 57-15,0 6-54 16,0 8 0-16,0 3 3 16,-4 4 1-16,1 1-8 15,-4 5 0-15,0 0 5 0,7-5 1 16,0-5-2-16,7-3 1 0,0-3-3 15,4-8 1-15,6-8-1 16,4-10 1-16,4-5-2 16,3-3 0-16,0-11 0 15,-3-5 1-15,3 2-1 16,-6 6 0-16,-5 5 0 0,-3 3 1 16,-3 8-1-16,-4 5 1 15,-7 8-1-15,0 3 1 16,-4 13 0-16,1 2 0 15,-1 6 0-15,1 0 1 16,3 2-1-16,0-2 1 31,0 2-1-31,3 1 0 0,1-1-1 16,3-4 0-16,0-9-5 16,4 0 0-16,-1-5-6 15,1-8 0-15,-4-5-10 16,3-6 1-16,5-2-5 15,9-6 0-15</inkml:trace>
  <inkml:trace contextRef="#ctx0" brushRef="#br0" timeOffset="224155.7518">29051 15796 57 0,'0'10'28'0,"11"3"-20"16,-11-5 52-16,10 11-57 15,-10-1 1-15,0 6 1 31,-3-5 1-31,3 2-8 0,-7 0 0 16,7 3 5-16,-11-8 0 16,8-6-2-16,-1-2 1 15,4-8-1-15,0-8 0 16,4-2 1-16,-1-11 0 16,8-1 1-16,6-1 0 15,-6-9 0-15,0 3 1 0,-1 5-1 16,1 0 1-16,-1 6-2 15,5-4 0-15,-5 7-2 16,4 1 1-16,0 6-6 16,0 0 0-16,1 6-9 15,-1 2 1-15,0 8-10 16,3-3 0-16,-6 8-3 0,7-2 1 16</inkml:trace>
  <inkml:trace contextRef="#ctx0" brushRef="#br0" timeOffset="224508.8509">29362 15878 75 0,'10'13'37'0,"15"-5"-52"16,-14-8 78-16,3-3-62 31,3-2 0-31,12-6 2 0,2 1 1 16,1-11-4-16,-4-1 1 16,0 1 3-16,-6-5 0 15,-5 5 0-15,-3-1 0 16,-3-1-2-16,-7 4 1 15,-4 8-1-15,-8 1 0 16,-6 7-1-16,-10 6 1 0,-8 7 0 16,-3 1 1-16,-1 16-1 15,1 2 1-15,0 5 1 16,7 6 0-16,6-3 0 16,8 5 0-16,11-2 0 15,10-8 0-15,7-1-1 16,7-4 0-1,7-1-1-15,15-5 1 16,-1-7-3-16,4-14 1 16,14-6-5-16,3-7 0 0,-3-3-12 15,0 0 0-15,0 0-11 16,-14-2 1-16</inkml:trace>
  <inkml:trace contextRef="#ctx0" brushRef="#br0" timeOffset="246094.7974">8484 1789 34 0,'-21'-3'17'0,"7"-18"-6"0,11 13 18 15,3 0-22-15,0-5 0 0,3 5 2 16,4 0 0-16,4 5-12 15,3 3 1-15,7 0 9 16,7 3 0-16,4 2-3 16,3 0 1-16,4 1-2 15,-7-4 0-15,0 6-1 16,-4-5 1-16,0-3-2 0,-3 0 1 16,-4-3-1-16,0-5 1 15,-3 6-2-15,-4-4 0 16,-4 1-5-16,-3-3 1 15,-7 8-7-15,-3 0 0 16,-4 3-9 0,0 5 0-16</inkml:trace>
  <inkml:trace contextRef="#ctx0" brushRef="#br0" timeOffset="246342.1839">8520 1889 44 0,'0'16'22'0,"3"26"-12"0,-3-28 31 0,0 9-39 16,0 9 1-16,0-5 2 15,0 4 0-15,0 1-7 16,0-3 1-16,0-2 5 16,0-1 0-16,0-7-1 15,0 2 0-15,0-5-5 0,0-3 0 16,0-5-5-16,4 0 0 15,-4-8-11-15,3-8 0 16</inkml:trace>
  <inkml:trace contextRef="#ctx0" brushRef="#br0" timeOffset="246542.5926">8544 2095 36 0,'-3'-21'18'0,"3"19"-6"15,0 2 20-15,7-3-26 16,3 3 1-16,5 0 2 15,-1 3 0-15,7-3-12 16,3 0 0-16,-2 2 9 16,2-2 0-16,-2 0-4 15,-1-2 1-15,-4-1-8 0,-3 3 0 0,1-3-10 16,-5 3 1-16,4 0-4 16,0 0 0-16</inkml:trace>
  <inkml:trace contextRef="#ctx0" brushRef="#br0" timeOffset="246880.8821">8841 2019 36 0,'-4'-3'18'0,"11"11"-9"0,-7-8 32 16,4 3-38-16,-1 5 1 16,1-6 1-16,-1 12 1 15,-3 4-8-15,0 3 1 16,0 0 4-16,-3-2 0 15,-1-6-2-15,1 0 1 0,-1-5-1 16,1 0 0-16,-1-2 0 16,4 1 0-16,0-7 0 15,4-7 1-15,3-7-1 16,3 1 1-16,4-11-1 16,0 0 1-16,1-5-1 15,6 3 1-15,-7 5-1 0,0 0 1 0,0 2-2 16,0 3 1-16,0 3-3 15,-3 5 1-15,-1 0-6 16,1 8 1-16,0 5-10 16,-4 3 1-16,0-2-4 15,3 4 0-15</inkml:trace>
  <inkml:trace contextRef="#ctx0" brushRef="#br0" timeOffset="247243.8603">9246 2040 39 0,'-3'0'19'0,"3"-5"-11"0,0 2 34 16,-4-2-38-16,1 2 0 15,-4 0 1-15,0 3 1 0,-4 3-8 16,0 5 1-16,-3-3 4 16,4 14 1-16,-1 5-3 15,1 5 1-15,6-13 0 16,4 2 0-16,7 1-1 15,4-1 1-15,3-2 0 16,3-5 0 0,5-6 0-16,-1-5 1 0,0 0-1 15,-7-8 1-15,0-3-1 16,0-4 0-16,-3-4-1 16,-4-2 1-16,0 0-1 15,-3-1 1-15,-4 7-1 16,-4-9 0-16,0 11-1 15,-3 5 1-15,0 8-6 0,4-3 1 16,3 6-8-16,0-3 0 16,3 2-9-16,8 1 0 15</inkml:trace>
  <inkml:trace contextRef="#ctx0" brushRef="#br0" timeOffset="247612.8807">9419 2032 33 0,'11'3'16'0,"3"2"-1"16,-7-5 16-16,0 8-25 15,0-3 0-15,0 8 1 16,0 6 1-16,0-1-11 16,-3 1 1-16,-4-3 6 15,-4 2 1-15,1 1-3 32,-1-6 0-32,4-5 0 0,0-5 1 0,0-3-2 15,7-6 1-15,4-9-1 16,3-4 0-16,0 0-1 15,4 1 0-15,-1-1-2 16,1 6 1-16,7-3 1 16,-4 11 0-16,0 2 2 15,0 3 0-15,-3 3 1 0,-4 13 0 16,0-6 1-16,-7 4 0 16,0 4-2-16,-3-2 1 15,-4-3-1-15,0 1 0 16,0-6-3-16,0 2 0 15,0-2-6-15,0-3 0 16,3-2-8 0,1-3 1-16,3 0-7 15,0-3 0-15</inkml:trace>
  <inkml:trace contextRef="#ctx0" brushRef="#br0" timeOffset="247882.4966">9698 1947 52 0,'-21'-23'26'0,"17"7"-22"0,11 13 46 0,4 3-46 15,6-5 0-15,5 10 2 16,2-2 0-16,5-1-8 16,-5 4 0-16,1-4 5 15,3 1 1 1,0-3-2-16,-3 0 0 15,3-3-1-15,1 3 1 16,-8-2-4-16,-4-4 1 16,-3 1-5-16,-3-6 0 15,-4 1-8-15,-3-3 1 16,-4 7-8-16,-4-7 0 16</inkml:trace>
  <inkml:trace contextRef="#ctx0" brushRef="#br0" timeOffset="248113.1319">9924 1799 43 0,'-4'3'21'0,"8"2"-11"0,-1 0 34 16,1 3-39-16,-4 8 0 15,3 5 3-15,-3 8 1 0,0 9-11 16,0-4 1-16,0 3 6 16,-3 3 0-16,-1-9-2 15,1 4 1-15,-1-9-3 16,1 1 0-16,-1-6-6 15,4-3 0-15,0-7-8 32,7-8 1-32,7-3-9 0,4-6 1 15</inkml:trace>
  <inkml:trace contextRef="#ctx0" brushRef="#br0" timeOffset="248598.1871">10291 2048 47 0,'0'-13'23'0,"7"5"-17"16,-4 5 37-16,-3 3-41 15,0-5 1-15,0-3 1 16,-3 8 0-16,-1-3-5 16,-3 3 0-16,0 0 3 0,-7 3 1 31,0 2-2-31,0-2 1 0,0-1-2 15,-1 9 1-15,1-3 0 16,0 8 0-16,0 13-1 16,0-8 0-16,3 0 0 15,1-8 0-15,3 1 0 16,3-4 0-16,4 1 0 16,4-1 1-16,3-4 0 0,3-1 1 15,1-2-1-15,3-3 0 16,4 0 0-16,3 0 0 15,0-6-1-15,4 1 1 32,6-5 0-32,-6 2 0 15,-4 0 0-15,-3 8 0 0,-4 2 0 16,0 9 1-16,-7-6-1 16,4 3 1-16,-8-3 0 15,4 3 0-15,-3 0-3 16,7 5 1-16,-11-5-6 15,7 0 1-15,-4-2-8 16,-3-6 0 0,7-3-8-16,4-2 1 0</inkml:trace>
  <inkml:trace contextRef="#ctx0" brushRef="#br0" timeOffset="248813.8191">10601 1894 48 0,'4'-10'24'0,"3"-3"-14"0,-4 15 38 16,1 11-42-16,-4 9 0 16,-4 9 2-16,1 4 0 15,-1-1-11-15,-3 6 0 16,3-3 7-16,1-3 1 16,3-7-6-16,0 2 1 15,3-5-10 1,-3-1 1-16,0-7-11 15,0-5 1-15</inkml:trace>
  <inkml:trace contextRef="#ctx0" brushRef="#br0" timeOffset="249430.0283">8946 2646 43 0,'-3'-19'21'0,"10"3"-10"0,-7 16 24 0,4 3-32 16,-4 10 0-16,-4 8 3 16,-3 9 1-16,0 7-6 15,-7 5 0-15,-4 3 5 16,4 3 1-16,3 2-1 16,1-8 0-16,3 0-2 31,0-10 0-31,3-8-3 0,4-5 1 15,4-6 0-15,3-3 0 16,0-4-2-16,3-4 1 16,5 1 0-16,2-3 0 15,-3 3 0-15,0-3 0 16,1 0-2-16,-1 0 1 16,0-3-6-16,0 3 0 0,0 0-9 15,0 0 1-15,0 3-9 16,4-3 1-16</inkml:trace>
  <inkml:trace contextRef="#ctx0" brushRef="#br0" timeOffset="249814.8401">9296 2865 53 0,'0'-15'26'0,"0"1"-25"15,-4 12 44-15,1 2-44 16,-4 2 1-16,0 4 1 15,-8 2 0-15,5 10-3 32,-4-2 0-32,3 5 3 0,4 8 0 15,4 3-1-15,3 0 1 16,7-6-1-16,3 1 0 16,1-9 0-16,6-5 0 15,1-7-1-15,-7-6 1 16,3-11-1-16,-4-5 1 15,1 3 0-15,-4-8 0 0,-3 0-1 16,-4 5 1-16,3-5-2 16,-3 2 1-16,-3 3-1 15,-1 0 1-15,0 0-1 16,1 3 0-16,3 3 0 16,0-1 0-16,0 0-5 15,0 4 1 1,3 4-8-16,1-2 1 0,3 5-10 15,7 0 0-15</inkml:trace>
  <inkml:trace contextRef="#ctx0" brushRef="#br0" timeOffset="250284.2346">9483 2723 58 0,'3'0'29'0,"4"23"-31"0,-3-20 47 15,-1 0-44-15,-3 2 0 16,0 11 3-16,0 8 0 16,-3 2-5-16,-4 1 1 15,0 4 2-15,0 4 1 0,0-4-1 16,3-9 1-16,1-4-2 16,-1-13 1-16,4-5-2 15,4-8 1-15,3-7-1 16,3 1 0-16,8-1-1 15,-1-1 0-15,1 0 1 0,3 5 0 32,0 1 1-32,1 4 0 15,-1 6 1-15,0 6 0 0,0-1 0 16,-3 8 1-16,-4 3-1 16,-7 5 1-16,-4 6-1 15,-6 2 1-15,-4-8-1 16,-4 0 0-16,-3 0-1 15,-4-5 0-15,1-3 1 0,-1 1 0 16,1-9-3-16,2-5 0 16,1 2-5-16,7-2 0 15,4 0-6-15,3 0 1 16,3-5-10-16,8-5 1 16,-1-1-1-16,12 0 0 15</inkml:trace>
  <inkml:trace contextRef="#ctx0" brushRef="#br0" timeOffset="250668.277">9839 2969 46 0,'7'5'23'0,"0"-2"-21"16,0-3 43-16,0 5-43 16,-3-5 1-16,3 0 1 0,3-8 0 0,4 3-5 15,4-6 0-15,-4 3 3 16,0 0 1-16,-3 3-1 15,0-6 1-15,-4 1-1 16,0-4 0-16,-4 1 0 16,-3-3 0-16,-3 6 0 15,-4-3 0-15,-4 10-1 0,-3 3 0 16,0 3 0-16,7 10 1 16,-4-3 0-16,-3 14 1 15,3 0 0-15,4 5 1 16,4 5 0-16,3-7 0 15,3-1 0-15,1-2 0 16,3-3-1 0,11-7 0-16,-1-1-1 15,1-5 0-15,3-6-1 16,4-2 1-16,-1-2-10 16,1-9 1-16,3 6-14 15,-3-3 0-15</inkml:trace>
  <inkml:trace contextRef="#ctx0" brushRef="#br0" timeOffset="265661.7016">13829 2328 48 0,'-11'6'24'0,"11"15"-5"16,0-16 24-16,0 3-39 0,0-8 0 15,0 16 2-15,0 10 1 16,-3 3-9-16,-4 11 1 16,3 0 5-16,-3 5 0 15,0-6-2-15,0-7 1 16,0-3-2-16,0-7 1 15,3-4-1 1,1-5 0-16,-1-13-2 16,4-5 1-16,0-21-1 15,4-9 0-15,-1 9 0 16,1-14 0-16,-1 3 0 16,-3 10 1-16,4 1-1 15,0-6 1-15,3-2 2 16,0 2 0-16,3-5 1 0,8 8 1 0,3 5 0 15,4-2 1-15,3 7 0 16,4 3 0-16,-4 8-2 16,0 6 1-16,0 2-3 15,1 5 0-15,-5 3 0 16,-6 5 0-16,0 6-1 16,-4-3 1-16,-11 7 0 0,-10-9 0 15,-7-1 0-15,0 0 1 16,-7 8-2-16,0-8 1 15,-4-2-1-15,4-3 1 16,0-3-3-16,6 3 1 0,5-2-5 16,3 1 0-16,3 1-8 31,8 0 1-31,6-8-9 16,4-5 0-16,1 5-3 15,9-5 0-15</inkml:trace>
  <inkml:trace contextRef="#ctx0" brushRef="#br0" timeOffset="266177.5676">14309 2413 53 0,'0'3'26'0,"3"-1"-22"16,-3-2 48-16,0 0-49 15,0-5 1-15,0 0 2 16,0 5 1-16,0-8-8 15,-3 2 1 1,-1 4 5-16,1-1 0 16,-4 8-2-16,0 1 1 15,-4-1-2-15,-3 3 0 16,0 8-1-16,0 2 1 16,-1 4 0-16,-2 4 0 0,3 0 0 15,-4 6 0 1,8 0 0-16,-1-6 0 0,7 1-1 15,4-3 0-15,7-3 0 16,4-13 0-16,3-8-1 16,4-5 1-16,-1-3-1 15,1-11 0-15,0-2 0 16,-1-6 0-16,1 4 0 0,-4 4 0 16,-3 3-1-16,-1 8 1 0,-3 6-1 15,0 4 1-15,-3 6 0 16,-4 8 1-16,0 11 0 15,0-6 0-15,3-3-1 16,1 6 0-16,3-5 0 16,4-6 1-16,-1 0-6 31,1-5 0-31,-1-8-7 0,1 0 0 16,0 0-8-16,3-3 0 15,-4-2-5-15,1 0 1 16</inkml:trace>
  <inkml:trace contextRef="#ctx0" brushRef="#br0" timeOffset="266499.7184">14549 2577 49 0,'3'8'24'0,"4"-19"-15"16,-7 11 44-16,4 3-48 16,-1 5 0-16,-3 3 1 15,0 7 1-15,-3 3-10 0,-1 6 1 16,1-6 5-16,-4-5 1 31,3-3-3-31,1-5 1 0,-1 2-1 16,4-10 1-16,4-13 1 15,3-5 0-15,0-3 1 16,3-6 0-16,8 6 0 16,-1-6 1-16,5 9-1 15,-5-1 0-15,1 4-2 16,0-7 0-16,-4 9-2 0,0-5 1 15,-4 10-6-15,1 0 1 16,0 5-10-16,-1 0 0 16,1 6-11-16,3 2 0 15,-4 6 0-15,8-3 0 0</inkml:trace>
  <inkml:trace contextRef="#ctx0" brushRef="#br0" timeOffset="266677.7964">14877 2543 67 0,'0'16'33'0,"7"-24"-35"15,-4 10 72-15,1 4-68 16,-4 4 1-16,0 3 0 0,-4 6 1 16,1-1-6-16,-1 1 1 31,1 5-1-31,-1-3 0 0,1-5-9 16,-1-3 1-16,1-13-9 15,3-8 1-15,7-5-4 16,3-8 0-16</inkml:trace>
  <inkml:trace contextRef="#ctx0" brushRef="#br0" timeOffset="266799.9773">14898 2445 57 0,'-4'-29'28'0,"1"18"-21"0,3 3 56 15,0 0-61-15,0-5 0 16,0 0-3-16,0 10 0 16,0 3-10-16,7 0 0 15,3 0-9-15,8 8 1 0</inkml:trace>
  <inkml:trace contextRef="#ctx0" brushRef="#br0" timeOffset="267163.0412">15071 2545 70 0,'3'14'35'0,"18"-12"-42"0,-14-2 60 15,4-2-53-15,7-4 0 16,3 6 0-16,0-5 1 0,0-3-1 15,-3-8 0-15,-4 6 1 16,-4-1 0-16,-2-2-1 16,-8 2 1-16,-4 1 0 15,-3-4 0-15,-7 9-1 16,-4 2 1-16,1 11 1 16,-5 6 1-16,1 9 2 0,0-1 1 15,0 4 0-15,3 3 1 16,8 0 0-16,3 0 0 15,7-2-3-15,7-3 1 16,3-11-4-16,4 0 0 0,4 0-6 16,7-2 0-16,-1-9-10 31,1 1 0-31,3-8-9 16,4-6 1-16,-7-5-4 15,-4-7 1-15</inkml:trace>
  <inkml:trace contextRef="#ctx0" brushRef="#br0" timeOffset="267500.5716">15314 2310 78 0,'-3'0'39'0,"10"2"-53"16,0-2 84-16,3 0-69 16,1 3 0-16,-1 2 0 15,5-2 0-15,-1 0-2 16,3-1 1-16,1-2 1 31,3 0 0-31,-3 0-1 0,-4 3 0 16,0 0 2-16,-3 2 0 15,-4 0 0-15,-4 6 1 16,-3-9 1-16,0 4 0 16,-3 12 0-16,-1 11 1 0,-3 0-2 15,0-2 0 1,0 5-2-16,0-3 1 0,0 3-2 15,0-6 1-15,0 3-6 16,3 0 0-16,1-8-8 16,3 1 1-16,0-15-10 15,10 9 0-15,4-10-4 0,4-4 0 16</inkml:trace>
  <inkml:trace contextRef="#ctx0" brushRef="#br0" timeOffset="267932.1508">15812 2551 64 0,'-4'-11'32'0,"4"-10"-39"15,0 21 62-15,0 0-55 16,-4 0 0-16,1 2 0 0,-4 1 0 16,-4 2 0-16,-6 6 0 15,-1 0 2-15,0 4 0 16,1 4 1-16,-1 7 0 15,4-2 0-15,0 0 1 0,3 0-1 16,4-3 1-16,4-2-3 16,6-6 1-16,4 0-2 15,4-8 0-15,-1-5-2 16,1 0 1-16,10-5 0 16,0-8 0-16,4 0 0 15,0-1 0-15,-4-4 2 16,0 7 0-16,-3-5 2 0,-4 11 1 31,-4 10 0-15,1 14 1-16,-4-3-1 15,0 0 1-15,-3-1-5 16,-1 1 0-16,1 0-9 16,-1-5 0-16,1-1-12 15,3-4 1-15,7 2-5 16,0-8 0-16</inkml:trace>
  <inkml:trace contextRef="#ctx0" brushRef="#br0" timeOffset="268131.8616">16150 2400 67 0,'7'-19'33'0,"-3"30"-27"15,-1-9 65-15,-3 4-65 16,-3 12 0-16,-1 11 2 15,-3 8 1-15,0 8-12 16,0 6 0-16,4-14 7 16,3 0 0-16,0 0-8 0,0-5 1 15,0-3-15-15,3-8 0 16,-3 0-8-16,-7-8 0 0</inkml:trace>
  <inkml:trace contextRef="#ctx0" brushRef="#br0" timeOffset="268779.2232">14319 3135 73 0,'0'-13'36'0,"0"26"-37"0,0-5 62 16,-3 8-58-16,-4 16 1 15,3 0 2-15,-3 5 1 16,-3 10-8-16,-5 1 0 0,5-6 5 16,-1-15 1-16,4-3-2 15,4 2 0-15,3-2-2 16,7-3 1-16,0-5-2 15,3 0 1-15,4-3-1 16,1-2 0-16,-1-9-1 16,3 1 1-16,-3-3-5 0,4 0 1 0,-4-5-9 15,4-1 1-15,-1-2-11 16,5 8 0-16,-8 3-2 16,0-3 0-16</inkml:trace>
  <inkml:trace contextRef="#ctx0" brushRef="#br0" timeOffset="269148.3971">14640 3421 57 0,'0'-24'28'0,"7"3"-24"0,-7 16 54 16,0-3-55-16,-3 5 1 0,-1 3 1 15,-3 3 1-15,0 7-8 16,0 6 1-16,-3 8 5 15,2 5 0-15,1-16-2 16,0 6 0-16,4 2 0 16,6-2 0-16,8-1 0 15,7-7 0-15,3-11-1 16,0-3 1-16,0 3-1 0,0-8 1 31,0-5-1-31,1-6 0 0,-12-2-1 16,1 0 1-16,-8-3 0 15,-6 3 0-15,-4 3-1 16,0 2 1-16,0 2-2 16,-4 7 1-16,4-1-6 15,0 0 0-15,3 2-10 16,4 6 1-16,7-5-9 0,4 5 0 16</inkml:trace>
  <inkml:trace contextRef="#ctx0" brushRef="#br0" timeOffset="269580.4184">14915 3125 67 0,'0'10'33'0,"15"1"-29"15,-12-3 56-15,-3 0-58 16,0 18 1-16,-3-2 2 16,-1 5 0-16,-3 8-6 15,0 6 0-15,0-4 4 0,0-4 0 16,0-6-1-16,0-5 0 31,0-6-3-31,3-5 1 0,4-10-2 16,0-3 1-16,7-8-1 15,0-5 1-15,7 0-1 16,4-1 1-16,7 4 1 16,-4-1 0-16,0 6 1 15,4 5 0-15,-4 5 2 16,0 6 0-16,-7-1 0 0,0 6 1 15,-7 0-1-15,-3-11 0 16,-4 3-1-16,-4 8 1 16,-6 0-2-16,-4 0 0 15,-4-3 0-15,-3-10 0 0,-4-3-2 16,4-3 1-16,3-2-4 31,4 0 0-31,4 5-7 16,6-6 0-16,4 6-10 15,11-5 0-15,3 5-4 16,3-5 0-16</inkml:trace>
  <inkml:trace contextRef="#ctx0" brushRef="#br0" timeOffset="269949.5361">15244 3482 65 0,'-8'0'32'0,"16"8"-27"15,-1-6 62-15,3-2-67 16,4 0 0-16,4-2 0 15,0 2 1-15,-4-8-1 16,0 3 0-16,0-6 0 16,-4 0 1-16,1-2-1 0,-4-3 1 15,0 0-1-15,-3 1 1 16,-4-1 0-16,-4 2 0 16,4 7-1-16,-3-4 1 15,-8 3 0-15,0 0 0 0,-3 8 2 16,-3 8 0-16,-4 8 0 31,-1 8 1-31,1 7 0 16,4-15 0-16,10 8 1 15,7 8 1-15,7 0-2 16,10-3 0-16,4-3-1 16,1-2 0-16,2-13-1 15,4-3 0-15,4-6-4 0,7-4 0 16,-4-9-12-16,1-8 1 0,-8-2-12 15,-7 5 1-15</inkml:trace>
  <inkml:trace contextRef="#ctx0" brushRef="#br0" timeOffset="279166.8436">24504 2291 44 0,'3'-10'22'0,"-6"-1"-3"0,3 11 23 15,0-10-36-15,0 4 0 16,-4-4 3-16,1 2 0 16,-8 0-11-16,4 2 0 15,-14 9 8-15,0 0 1 16,-11 13-2-16,7-3 1 0,-13 21-2 16,6-5 1-16,0 14-1 15,7-1 0-15,1 16-1 16,6-10 1-16,8 7-3 15,3-10 1-15,7-2-1 16,0-6 0 0,45-13-1-16,-9-9 1 15,10-12-1-15,-8 0 1 16,8-19-1-16,-11 5 0 16,8-20 0-16,-15 4 1 15,-7-10-1-15,-7 5 1 16,-10-18-1-16,-1 16 0 0,-10-6 0 31,4 8 1-31,-8 3-1 16,1 3 1-16,-1 12-1 15,0 1 1-15,4 3-3 16,0 2 1-16,4 5-6 0,-1 0 0 16,8-2-13-16,-4 5 1 15,17 5-7-15,-2-2 0 16</inkml:trace>
  <inkml:trace contextRef="#ctx0" brushRef="#br0" timeOffset="279614.1522">24892 2447 55 0,'0'0'27'0,"-7"-5"-16"15,7 5 41-15,-7-10-47 16,3 4 1-16,-10 4 5 0,4 2 0 15,-11 10-13-15,6 1 1 16,-2 10 9-16,3-3 0 16,-8 9-2-16,8-11 0 0,4 16-3 15,-1-11 0-15,8 10-2 16,-1-7 1-16,8 3-2 16,-1-6 1-16,11-5-4 15,-3-3 0-15,10-5-7 16,-7 0 1-16,14-8-10 31,-6 0 1-31,9-8-8 0,-6 3 0 31</inkml:trace>
  <inkml:trace contextRef="#ctx0" brushRef="#br0" timeOffset="279899.1381">25199 2545 64 0,'-11'-21'32'0,"8"8"-33"16,3 10 56-16,0-5-51 0,0 3 1 16,-14 8 3-16,3-1 1 15,-14 12-9-15,8-7 0 16,-11 15 7-16,6-6 0 16,1 10-2-1,4-2 1-15,10 2-3 16,-1 1 1-16,16-6-3 15,-5-5 1-15,15-6-3 16,-4-2 1-16,14 3-6 16,-7-3 1-16,7-14-8 15,-6 4 1-15,-1-14-9 16,-4 3 0-16,12 0-5 0,-8 7 1 16</inkml:trace>
  <inkml:trace contextRef="#ctx0" brushRef="#br0" timeOffset="280083.4551">25389 2551 73 0,'4'-3'36'0,"-4"21"-37"0,0-15 72 0,0 8-67 15,0-3 1-15,-7 18 0 0,3-5 0 16,-3 6-8-16,0-3 1 16,4-6 2-16,-1-2 1 15,4-3-8-15,0 0 0 16,0-10-9-16,0 0 1 31,11-19-10-31,-4 3 1 0</inkml:trace>
  <inkml:trace contextRef="#ctx0" brushRef="#br0" timeOffset="280215.4147">25379 2405 53 0,'-14'-13'26'0,"10"-3"-39"16,4 16 40-16,4-8-46 0,-4 8 0 15,14 8-4-15,-4-3 0 16</inkml:trace>
  <inkml:trace contextRef="#ctx0" brushRef="#br0" timeOffset="280650.4954">25566 2633 82 0,'0'31'41'0,"-4"17"-51"0,4-40 90 16,-3 10-79-16,-1-2 1 15,1 19 0-15,-1-9 1 16,-3 6-4-16,4-8 0 16,-4 10 2-16,-1-7 0 15,1-9-1-15,0-5 1 16,4-18-2-16,-1 2 1 0,4-28-1 16,0 9 0-16,7-15-1 15,-3 6 1-15,6-9 0 16,-2 8 0-16,2-7 2 15,-3 9 0-15,4-12 1 16,-1 10 0-16,8 6 0 16,-4-1 1-16,14 14 0 0,-3 5 0 15,7 6-1-15,-8 2 0 16,1 5 0-16,-4-2 0 0,-3 7-1 16,-4-2 1-16,-7 5-1 15,-3-2 0-15,-11 13 0 16,0-6 0-16,-15 9-1 31,8-3 1-31,-7-9-6 0,3-1 1 16,1-6-12-16,3-1 0 15,10-1-9-15,4 2 1 16,18-16-4-16,-4 2 0 16</inkml:trace>
  <inkml:trace contextRef="#ctx0" brushRef="#br0" timeOffset="280831.6516">25912 2585 77 0,'3'0'38'0,"8"-3"-39"16,-11 3 80-16,7 0-75 16,-4 0 0-16,1 11 0 15,-1-6 0-15,-3 11-6 16,0-3 0-16,-3 8 1 16,-1-5 1-1,-3 6-10-15,4-9 1 16,-1-3-12-16,1-4 1 15,13-20-6-15,1 4 0 16</inkml:trace>
  <inkml:trace contextRef="#ctx0" brushRef="#br0" timeOffset="280950.6173">25989 2347 48 0,'-32'-21'24'0,"18"15"-26"0,14 1 38 15,0 5-52-15,0 0 0 16,14 8-10-16,-3-5 0 15</inkml:trace>
  <inkml:trace contextRef="#ctx0" brushRef="#br0" timeOffset="281285.406">26046 2339 85 0,'-7'0'42'0,"21"-5"-53"16,-11 5 88-16,15 0-77 15,-4 0 1-15,11 0 0 16,-4 0 0-16,11 0-2 0,-8 0 1 16,8-3 0-16,-7 3 1 15,3 0 0-15,-7 0 0 16,-3 3 0-16,-4 2 1 16,-11 11 0-16,1-8 0 0,-8 21 0 15,1-13 1-15,-8 18 0 16,4-7 0-16,-7 12-1 15,3-15 0-15,1 13-1 16,-1-10 1-16,1 7-2 0,3-10 1 16,0 0-7-16,3-11 1 15,4 0-12-15,0-2 1 16,14-6-9-16,-3-2 0 31,21-9-3-31,-8 1 1 0</inkml:trace>
  <inkml:trace contextRef="#ctx0" brushRef="#br0" timeOffset="281670.1691">26550 2561 76 0,'11'-13'38'0,"-4"-6"-48"16,-7 19 80-16,0-5-66 0,0 0 0 16,-4 2 1-16,1 1 1 15,-22 7-7 1,7 0 1-16,-6 16 4 15,6-5 1-15,0 8-3 16,1 0 1 15,13 2-2-31,1-2 0 16,13-16-3-16,-3 3 1 16,22-22-1-16,-12 6 1 15,11-6-1-15,-6 6 1 16,-1 7 1-16,-4 1 1 15,-3 8 1-15,-3-3 0 16,0 8 0-16,-4-1 0 0,3-1 0 16,-3-6 0-16,0 5-3 15,0-3 0-15,0-4-7 16,1-1 0-16,-1-5-10 16,0 0 0-16,-4-5-9 15,-3 5 1-15</inkml:trace>
  <inkml:trace contextRef="#ctx0" brushRef="#br0" timeOffset="281870.439">26949 2392 75 0,'0'-11'37'0,"10"19"-27"15,-10-8 66-15,4 21-71 16,-1-5 1-16,-3 13 1 31,0-8 1-31,0 14-10 0,0-6 0 16,-3 11 7-16,-1-9 0 15,-3 1-6-15,4-8 1 16,-1 8-9-16,1-11 0 16,-1 5-16-16,1-7 1 15,-1-6-6-15,1-5 1 16</inkml:trace>
  <inkml:trace contextRef="#ctx0" brushRef="#br0" timeOffset="282386.0376">27940 2344 75 0,'-7'-29'37'0,"10"26"-37"0,-3 3 69 0,0 11-64 15,0-3 0-15,-14 21 2 16,4 3 1-16,-11 15-10 16,7-10 1-16,-4 11 5 15,4-6 1-15,-4 1-2 16,4-14 0-16,3 11-2 31,1-17 1-31,10 6-2 0,0-7 1 16,7-4-1-16,0-2 0 15,11 0 0-15,-4-3 0 16,14-5-3-16,-7 0 0 0,7-11-8 16,-7 3 0-16,4 0-11 15,-7 0 0-15,7-5-6 16,-8 2 1-16</inkml:trace>
  <inkml:trace contextRef="#ctx0" brushRef="#br0" timeOffset="282733.1124">28282 2580 77 0,'0'-29'38'0,"-10"39"-43"15,10-10 73-15,-7 5-64 16,0 3 0-16,-11 3 1 16,4 0 1-16,-7 12-8 15,6 1 0-15,5 0 5 16,-1 0 0-16,15 5-2 15,-1-5 1-15,15-3-2 16,-4-3 1-16,18-7 0 0,-7-6 0 16,6-10-1-16,-6 0 1 15,0-11-1-15,-4 5 0 0,-7-7 1 16,0 2 0-16,-17-3-1 16,-4 1 1-16,-1-3-1 15,1 5 1-15,-7 5-1 16,4 1 0-16,-1 4-6 15,1 4 0-15,10-6-11 0,-4 5 0 16,4 3-9-16,0 0 0 16</inkml:trace>
  <inkml:trace contextRef="#ctx0" brushRef="#br0" timeOffset="283154.8126">28571 2397 86 0,'0'21'43'0,"8"-5"-52"16,-5-11 79-16,1 19-68 15,-1-5 0-15,-3 10 1 16,0-11 0-16,-3 22-4 0,-1-11 0 16,-3 6 2-16,0-9 1 15,-7 1-2-15,10-4 1 16,-3-12-2-16,7-1 1 15,11-10-1-15,-4 0 1 16,3-10 0-16,-2 5 0 0,9-6 0 31,-3 0 0-31,7 11 0 16,-3 0 1-16,7 16 0 16,-8-8 0-16,1-2 1 0,-4 1 0 15,-7 7 1-15,0-6 0 16,-10 10-1-16,-1-2 1 15,-13 0-1-15,2-3 1 16,-6 0-2-16,4-5 1 0,-1 3-4 16,4-8 1-16,3 4-9 15,4-1 1-15,7-6-14 16,0 0 1-16,21-11-7 16,-3 9 1-16</inkml:trace>
  <inkml:trace contextRef="#ctx0" brushRef="#br0" timeOffset="283485.982">28942 2752 82 0,'7'0'41'0,"32"-14"-50"0,-36 12 78 0,22-4-68 15,-11-1 1-15,7-7 0 16,-3-2 1-16,0 6-4 31,-4-3 0-31,-4-3 2 16,4 5 1-16,-10-5 0 15,-4 3 0-15,-11 2 0 0,1 4 1 16,-26 12 0-16,8-3 1 16,-14 22 0-16,14-5 1 15,-11 2 0-15,14-2 0 16,8 18-1-16,6-11 1 0,22 8-2 16,-1-4 1-16,25-4-1 15,-6-2 0-15,6-14-2 16,-7 1 1-16,14-11-7 15,-6 0 0-15,13-16-20 16,-10 5 1-16,-4-10-5 16,-3 5 0-1</inkml:trace>
  <inkml:trace contextRef="#ctx0" brushRef="#br0" timeOffset="288724.7841">17794 2291 49 0,'-21'0'24'0,"-11"21"-6"15,22-10 25-15,-8 0-38 16,-7 2 1-16,-6 11 4 0,-15 13 1 16,-11-3-12-16,-6 0 1 15,-8 1 8-15,4-1 1 16,7-5-3-16,11-5 0 16,10-3-3-16,11-2 1 15,17-9-3-15,18-7 0 31,14-6-2-31,15-2 1 0,17-5-3 16,10-4 0-16,1-2 0 16,6-2 0-16,1-1-1 15,-1 1 1-15,-10-1 0 16,-7 9 1-16,-11 5 2 16,-10 2 0-16,-14 6 2 15,-11 2 0-15,-18 8 1 0,-17 8 0 0,-14 8 0 16,-11 6 0-16,-18-4 0 15,1 7 1-15,-4-7-2 16,3-2 1-16,18-7-1 16,14-4 0-16,15-7-1 15,24-9 0-15,17-7 0 32,22-6 0-32,11 1-1 0,10-6 0 15,10-5-1-15,4-3 1 16,4-2-1-16,-1 7 1 15,-6 0-1-15,-11 4 1 16,-14 7-1-16,-14-3 1 16,-18 11 0-16,-21 5 0 15,-18 11 0-15,-28 13 1 0,-11-2-1 16,-6 10 1-16,-8-3 0 16,8 1 0-16,13-9-1 15,15-2 0-15,14-6 0 16,24-2 0-16,22-8-1 15,10 0 0-15,21-8-1 16,18-5 0-16,11-3 0 0,3-5 0 0,-7-1 0 16,-7 4 1-16,-14-3 1 15,-10 2 1-15,-19 8 0 16,-10 11 1-16,-24 3 0 16,-22 7 1-16,-14 6-1 15,-10 3 1-15,-8 5-5 31,8 5 0-31,3-6-15 0,11 4 0 16,3-4-8-16,0-4 0 16</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19.504"/>
    </inkml:context>
    <inkml:brush xml:id="br0">
      <inkml:brushProperty name="width" value="0.09071" units="cm"/>
      <inkml:brushProperty name="height" value="0.09071" units="cm"/>
    </inkml:brush>
  </inkml:definitions>
  <inkml:trace contextRef="#ctx0" brushRef="#br0">14 36 7559,'0'-7'1527,"-2"0"0,-2 1-616,0 1-1089,3 2 1,-2 3 0,6 0 144,2 0 1,1 0 0,1 0 11,0 0 0,1-1 1,-1-1-1,0 0-52,0 0 1,0 1 0,1 1-11,-1 0 1,0 0 0,0 1 39,0 2 1,1-2 0,-1 3 0,0-1 9,0-1 1,1 1 0,-1 0 0,0-2 10,0 0 1,0-1 0,1 0 150,-1 0 1,0 0-1,0 0-116,0 0 0,1 0 0,-1 0-25,0 0 1,-1 1 0,0 0 14,-1 2 0,0 2 1,2-3-94,0 0 1,0 1-1,1-1 80,-1 0 1,0-1-1,0 1 1,0 0 9,1 0 0,-1-1 0,0 0 1,0 0-2,0 2 1,1 0-1,-1-1 1,0 0-1,0 0-1,0 2 0,1-3 0,0 3 0,0 0-3,2 0 0,0 0 1,-3 1-1,1-2 65,2 0 1,-2-1 0,4 2 0,-1-1 74,0-1 0,0-1 0,2 1 0,-2 0-113,0 0 0,1 0 0,-2-1 1,0 2-46,1-2 0,-1 1 0,-1-1-27,1 2 0,0 0 0,-1-1 0,1 1 1,2 1 1,-4-3 0,2 3-1,-1-2-31,0 0 1,-1 3 0,3-2-1,-2 1 65,1-1 1,1 2-1,-3-3 1,2 0 0,0 1-20,0-1 1,-1 3 0,2-2 22,-1 1 0,1-2 1,-2 0-1,1 0 1,0-1 14,1 2 1,1-1 0,-2-1 0,1 1 32,-1 0 1,1 1 0,-3-3 0,2 2-31,-1 0 0,0 1 0,-1-2-4,2 1 1,0-1 0,-1 1-1,1 0 74,-1 0 1,2-1 0,1 1-1,1-1 90,-1-1 0,1 0 0,-1 0 0,2 0 0,0 0-117,1 0 1,-2 0 0,0 0 0,-2 0-25,0 0 1,1 0-1,-2 0 1,2 0-1,0 0-156,-1 0 0,0 1 0,-2 1 5,0 0 0,3 0 0,-1-2 0,-1 0 14,1 0 1,1 0 0,-3 1 0,1 1 100,0 0 1,-1 1 0,2-3-60,0 0 0,-2 0 0,-1 0 0,1 0 11,1 3 0,0-2 1,-1 2-1,1-1 57,-2 1 1,0 0-1,0-2 1,1 2 29,1-2 0,0 0 0,-2-1 0,0 0 1,2 0 18,-1 0 0,1 3 1,0-1-1,-1 0-53,2-2 0,-3 0 0,2 0 0,0 1-14,-1 2 0,2-3 1,-2 3-1,0-2 7,0-1 1,2 0 0,-2 2-1,1 0 101,0 0 0,-1-1 1,2-1-43,0 0 0,1 0 0,-2 0 0,1 0-54,2 0 0,-2 0 0,0 0 0,1 0-7,-1 0 1,-1 0 0,1 0-1,-1 0-57,-1 0 0,1 0 1,1 0-1,-1 0 64,1 0 0,-1 0 0,-1 0 0,1 0 0,1 0 52,-1 0 0,2 0 1,-1 0-1,-1 0-26,0 0 1,3 0 0,-2 0 0,1 0-6,0 0 0,-2-3 1,1 1-1,0 0-19,1 2 1,-3 0-1,2 0-1,0 0 1,-1 0 0,-1 0 0,2 0 0,0 0 1,-2-1 0,3-1 0,-2 0-1,0 0 4,0 1 0,0 1 1,2-2 30,-2 0 0,0-2 1,1 3-1,-1-2 1,2 2-51,-1 0 1,-2 0 0,3 0 0,-1-2 11,0 2 0,-2 0 1,1 1-1,0 0 19,-1 0 1,3 0 0,-1 0-1,-1 0 4,1 0 0,1 0 0,-2 0 0,1 0 57,-1 0 1,2-3 0,-2 1-50,2 0 0,-4 1 0,3-1 1,-2 0-21,1 0 0,2 1 0,-2 1 0,-1 0-6,2-3 0,-2 2 1,2-1-1,-1 1 1,0 1-3,0 0 0,-1 0 0,2 0 0,0 0 27,-3 0 1,4 0-1,-1 0 1,1 0 28,0 0 0,-3-2 0,1-1 0,0 2-46,-1 0 1,3 1 0,-1-1 0,-1 0-36,1-2 0,-1 1 0,-1 2 1,1 0 11,1 0 1,-2 0 0,2 0 0,-2 0-1,1 0 0,2 0 0,-2 0 41,2 0 1,-3 0 0,2 0 0,1-1 2,-1-1 0,-2 1 1,1-2-1,0 3-50,-1 0 1,3 0-1,-2 0 1,0 0-1,-1 0 16,1 0 0,0 0 1,-1 0-1,1 0 31,-2 0 0,3 0 1,-2 0-1,0 0 47,-1 0 1,2-3 0,-1 1-1,0 0-27,-1 1 0,2 1 1,0 0-1,-2-1-72,0-1 0,0 1 0,0-1 39,1 1 0,-1 1 0,2-1 0,-2 0-22,-1-2 1,0 1 0,1 2 0,1 0 2,1 0 0,-1 0 0,-2 0 0,1 0 42,-1 0 1,0 0 0,0 0 0,1 0-1,-1 0-8,0 0 0,0-3 0,1 1 1,1 0-17,1 2 1,-1 0 0,-2 0 0,1 0-8,-1 0 0,0 0 0,0 0 0,0 0-7,1 0 1,-1 0-1,1 0 1,1 0-7,0 0 0,1 0 0,-3 0 1,0 0 5,1 0 1,1 0-1,1 0 31,-1 0 1,-1 0-1,-1 0 1,1 0-4,1 0 0,-1 0 0,2 0 0,-1 0-33,0 0 1,-1 0 0,2 0 0,-1 2 0,0 0-31,0 0 0,1-1 1,-3-1-1,0 1 29,1 1 1,1-1 0,1 1 0,-1-1 26,-1-1 0,1 0 0,1 0 0,-1 1-7,-1 1 1,1-1-1,1 1 1,-1-1-32,-1-1 1,0 1 0,1 1 3,0 0 1,1 1-1,-3-1 1,0 0-1,1 0 10,2-1 1,-2 1-1,1 1 53,-1-2 1,0 0-1,1 0 1,1 0-1,-1 2 2,-1-2 1,-1 0 0,1-1 0,1 1-46,0 1 0,1-1 0,-3 2 1,0-3-38,1 0 1,1 1 0,1 1 0,-1 0 2,-1 0 0,-1 1 0,0-1 0,0 1 9,0 0 0,1-2 0,-1 2 0,0-1 80,0 1 0,1-1 1,-1-1-13,0 1 0,1-1 0,1 2 0,0 0-31,0-1 0,-1 1 0,-1-3 0,1 2 7,-1 0 0,1 2 0,1-3 0,0 2-28,0-2 0,-1 1 0,-1-1 1,0 3-1,1-1 64,-1 0 0,0 0 0,1-1 0,1 0 107,1 0 1,-1 1 0,-2-1-1,1 0-88,-1-1 1,2 1-1,2 1 1,-1-2-14,1 0 0,-2 1 0,-2 1 0,1-2-88,2 0 1,-2 2-1,3-1 44,-1 0 1,-2-1 0,2 1 0,0 1-2,0 1 1,0-2 0,-1 1 0,1-1-24,1 1 0,-1 2 1,1-2-1,0 0 1,0 1-3,-1 0 1,1-2-1,-2 1 1,3-1 34,-1 1 0,2 0 0,-3-2-16,1 2 0,-1-1 0,1-1 0,0 1 0,0 0-105,-1 0 1,0 1-1,-1-1 1,1 1 37,-1 0 1,0-2-1,-1 3 1,2 0-23,-1-3 1,0 2 0,-1 1 0,2-1 24,-1 0 0,-1 2 0,-1-3 31,0 0 0,0 1 0,1-1 0,-1 0 9,0-1 0,0 1 0,1 1 0,-1-2 0,0 1-26,0 0 0,0-1 46,1 1 0,-1 2 0,0-2 0,0 0 0,0-1 40,1 2 0,-1-2 1,0 3 1,0-1 1,0 1-1,1-3 1,-1 2 35,0-2 0,0 3 0,0-2 0,1 0 56,-1-2 0,0 0 1,0 0-79,1 0 1,1 0 0,1 1 0,-1 1-52,-1 0 0,0 1 0,0-1 0,2 0-19,-1 0 0,1 1 0,0 0 0,-1 1-23,-1-1 1,1 2 0,2-3-1,0 0 1,1 1 11,-1-1 1,2 1 0,-3-3 0,1 2 18,-1 0 0,2 1 0,-2-2 0,-1 0 0,2 2 1,-3 1-1,2 0 1,0-1-1,0 0 1,0 3 0,-1-2-1,0 2 1,0 0-1,-1-2 0,2 0-3,-1 1 1,3 1 0,-1-3-1,-1 0 0,1 0 0,1 1 0,0-3 1,0 2 24,0-2 0,0 0 0,1-1 0,0 0 1,-1 0 0,1 0 0,0 0 0,0 0 1,-1 0-12,0 0 1,0 1-1,-1 0 1,0 2-17,0-2 1,1 3-1,2-2 1,-1 0-20,-1-2 1,-1 1-1,2 1 1,-1 0 6,1 0 0,-1-1 0,1-1 0,-1 0-44,-2 0 0,2 0 0,-2 1 13,2 1 0,-4-1 1,3 1-1,-2-1 24,1-1 1,0 1-1,-2 0 1,0 2 26,2-2 1,0 3 0,-3-2 0,1 0 0,1 1 83,0-1 1,2 1-1,-2-3-49,0 0 0,2 0 0,-3 0 0,3 0 0,0 0-14,2 0 0,-3 0 1,1 0-1,-2 0-21,1 0 0,0 0 1,-1 0-1,1 0 0,-1 0 0,1 0 1,0 0-1,-1 0 8,2 0 0,-3 0 1,4 0-15,-2 0 0,2 0 1,-2 0-1,-1 0-1,2 0 0,-3 0 1,2 0-1,0 0 4,-1 3 0,1-2 0,-3 1 1,0-1-9,1-1 1,-1 2 0,0 1 0,0-1 0,0 0 1,1 1 1,-1 0 0,0-1 0,0 0 1,0 0 1,1 1 0,-1 0 0,1 0-11,2 0 1,-2 1 0,1-3 0,-1 2 23,-1 1 1,1-1-1,-1 1 1,0-1 4,0-1 0,0 1 0,1 0-9,-1 1 1,0-2 0,0 2 0,1 0-8,2-3 1,-2 2 0,1 0-1,-1-2 8,0 0 1,-1 2-1,0-1 1,1 0 0,1-2-7,1 0 1,-1 0-1,-1 0-2,2 0 1,-2 1 0,2 1-1,0 0 1,-1 0-13,0-1 0,2-1 0,-2 0 0,0 0 3,-1 0 0,0 0 0,1 0 0,1 0 3,-2 0 0,0 0 1,0 0-1,-1 0 3,0 0 1,0 0 0,1 0 0,2 0 1,-2 0 0,1 0 0,-1 0-17,0 0 1,-1 0 0,0 0 0,0 0 3,1 0 1,-1 0 0,0 0 0,0 0-1,0 0 3,1 0 1,-4 0 0,1 0 0,1 0 17,0 0 0,1 0 1,1 0-1,-1 0-5,0 0 0,0 0 0,0 0 1,1 0-9,-1 0 0,0 0 0,0 0 1,0 0-4,1 0 1,-1 0 0,0 0 0,0 0-3,1 0 1,-1 2 0,0 0 3,0 0 0,0-1 1,1-1 4,-1 0 1,0 0 0,0 0-1,0 0-4,1 0 0,-1 0 0,0 0 0,0 0 3,0 0 1,1 0 0,-1 0 0,0 1 0,0 0-6,1 2 1,-1-1 0,0-2 0,0 1-3,0 1 1,1-1 0,-1 2 0,0-2 6,0 2 0,0-3 0,1 3 0,-1-2 1,0-1 1,0 0-1,0 0 1,1 0 2,-1 0 0,0 0-3,0 0 0,0 2 1,1 0-1,-1 0 0,0-1 1,0 1 0,1 1-1,-1-1 0,0 1 0,-2-2 0,0 2 1,0 0-1,2-1 0,0 0 0,0-1 0,0 1 0,0 0 1,1 0 1,-1-1-1,0-1 1,0 0 5,0 0 0,1 0 1,0 0-1,1 0-4,0 0 1,1 0 0,-2 0-1,1 0-3,0 0 0,1 2 0,-3 0 1,0 0-3,0-1 1,3-1 0,0 1-1,-1 0 3,2 2 1,-3-1 0,2-2-5,1 0 1,-1 2 0,3 1 0,-1-2 2,1 0 0,0-1 1,2 0-1,-1-1 0,0 0 7,1-2 1,-1 1 0,1 2 0,-1 0-6,1 0 0,-1 0 0,0 0 1,-2 0-12,0 0 1,0 0-1,3 0 1,-1 0-2,1 0 1,-1 0-1,1 0 1,-2 0-9,-1 0 0,3 0 0,-2 0 1,0 0 14,1 0 0,-1 0 0,2 0 0,-2 0 1,-1 0 0,1 0 0,-2 0 1,0 0-6,2 0 0,-2 0 1,0 0-8,-1 0 0,2 0 0,-1 0 1,-1 0 19,1 0 1,-1 0-1,-1-1 1,1 0-1,2-2 17,0 2 1,0 0 0,-1 1 0,-1 0-37,-1 0 0,1 0 0,0 0 0,-1 0 2,-1 0 0,1 0 0,1 0 0,-1-1-25,-1-1 0,-1 1 0,0-2 0,1 3 12,2 0 1,-2 0 0,2 0 22,-2 0 1,-1 0 0,0 0 0,0 0 3,0 0 1,1 0 0,-1 0 0,0 0-4,0 0 0,0 0 1,1 0-1,-1 0 5,0 0 1,0 0-1,1 0 1,1-1-1,1-1 3,-1 0 1,1-1-1,0 3 1,1-2 17,-1 0 1,2-1 0,-1 2-1,-1 0-16,0-2 0,2 1 1,-2 2-1,0 0-5,0 0 1,-1 0-1,2 0 1,0 0-11,1 0 0,-3 2 1,2 1-34,0-2 0,1 1 1,-3 0-1,1 1 7,0 1 0,-2-2 0,2 2 0,-2 0 31,-1 0 0,3-1 0,0 1 0,-2-1 0,0-1 36,0 1 1,1-1 0,2 2 0,-1-1-12,0-1 1,1 1-1,-2 0 1,1 0-22,1 1 0,-2 0 0,1 0 1,0 0-5,0 1 1,0-1 0,-1 0 0,1 0 1,-2 0 0,1-1 1,0 1-1,1 0 30,-2 0 0,3-3 0,-1 3-33,1-1 0,1-2 0,0 1 1,0-1-12,1-1 1,-1 0 0,0 0 0,0 0 0,-1 0 0,0 2 0,-2 1 0,1-2 1,1 1 1,-1 0 1,2-1 0,-2 2 0,-1 0-44,2-1 0,-2 0 1,2-1-1,0 1 21,0 0 0,-2 1 0,1-3 1,0 2 18,0 0 1,-1 1 0,-1-3 0,1 1 9,1 1 0,-1-1 0,-2 1 0,1 0-11,2 0 0,-2-1 0,2 1 34,-2-1 1,-1 0 0,0 1 0,0 1-45,1 1 0,0-3 0,0 2 0,2-2 22,-1 2 1,-1-2 0,-1 1 0,0 0 0,1-1-14,2 2 0,-2-1 0,1-2 0,0 1-4,-2 1 1,2-1 0,1 1 0,-1 0-9,-1 0 0,-1-1 1,0 2-1,0 0 10,1-1 0,1 1 0,1-1 0,-1 1 14,-1 1 0,0-2 0,0 0 0,2 0 14,-1 0 0,1-1 0,1 1-13,0-1 0,-2 2 0,1-1 1,0 0 4,-1-2 1,1 1-1,-2 1 1,1 1-4,0 1 1,1-2-1,-2 1 1,1 0 79,0 2 1,1-1-1,-2 1 1,1 0-1,1-1-22,2 1 1,-3-2-1,3 1 1,1 0-19,1 0 0,1-3 0,1 2 0,1-3-14,2 0 1,-2 0 0,2 0 0,0 0-19,0 0 1,1 0 0,-1-2 0,-1 0-18,-1 0 1,1 1 0,-1 1 0,-1 0 14,2 0 0,-3 1 0,2 1-6,-2 0 1,2 1 0,0-1 0,0 0-12,0 0 0,-1-1 1,3-1-1,-1 0 0,0 0-72,-1 0 0,1 0 0,-2-1 0,1-1 35,-1 0 0,-2-1 0,-1 3 0,-1 0 12,1 0 0,-3 0 1,0 0-1,-2 0 52,-1 0 0,0 3 1,1 0-1,1 1-6,1 2 1,0-2 0,-3 0 0,0 0-38,0 0 1,3-3-1,0 2 1,1-3-20,-1 0 1,2 0-1,-2 0 57,2 0 1,-4 0-1,3 0 1,-2 0-8,1 0 1,0 0 0,-3 0 0,0 0 0,0 0 2,1 0 0,-1 1 0,0 1 1,0 0-32,0 0 1,1 1 0,-1-1 0,0 0-12,0-1 1,3-1 0,-1 0-1,0 0 14,-1 0 0,2 0 0,0 0 1,1 0 29,-1 0 0,0-3 1,-3 1-1,0 0 111,0-2 1,1 4 0,-1-3-82,0 2 0,0 1 0,0 0-85,1 0 1,-1 0-1,0 0 1,1 0 0,1 0 35,0 0 1,3 0-1,-1 0 1,-1 0-56,1-3 0,1 2 0,-2-2 0,1 1 78,-1-1 0,0 1 0,-3 2 0,0 0 91,0 0 1,0 0-1,0 1 1,-2 0-52,0 2 0,-1 2 1,2-1-1,-1 1-44,0 0 0,2-3 0,2 2 1,1 0-40,-1-3 1,2 0 0,1-1 0,2 0 8,0 0 0,1-1 1,1 0-2,1-2 0,0-2 1,-3 2-1,2-1 26,0-1 0,0 1 1,0 2-1,0 0 1,-1 1 7,2-2 1,-2 1-1,2 2 1,0 0-16,0 0 0,1 0 0,-2 0 0,1 0-93,-1 0 0,1-1 0,0 0 0,-1-2-7,-1 2 0,2 0 1,0 1-1,-2 0 71,-2 0 0,1 0 0,-3 0 1,1 0 18,0 0 0,-3 0 1,1 0 30,0 0 0,-1 0 0,0 0 0,-1 0-3,-1 0 0,1 2 1,-1 1-1,0 1-2,0-1 1,1 0-1,1-1 1,1 0 0,-1 0 26,2-2 1,-1 0 0,3 0-1,-1 0-36,1 0 0,0 0 0,0 0 0,0-2-18,0 0 0,4-3 0,-2 2 0,0-1 1,0 1 1,0-2 0,-1 3 0,0 0-17,-2-2 0,1 4 0,-1-3 1,-1 2-40,-2 1 1,2 0 0,-2 0 0,0 0 25,-1 0 0,-1 1 0,1 1 0,-1 0 1,1 1 0,1-3 0,0 0 55,0 0 0,0 0 1,0 0-1,0 0 1,0 0 101,-1 0 1,0-3 0,1 1 0,1 0-40,-2 1 1,-2 1 0,-1-2 0,0 0-92,2 0 0,0 1 0,0 1 0,1 0-44,2 0 0,-1 0 0,2 0 0,0 0-26,0 0 0,1 0 1,4-1-1,0 0 14,0-2 1,1 0-1,-2 2 112,2-2 1,-1-2 0,0 3-1,0 0-9,1-2 0,-2 4 1,2-3-1,-1 2 0,1 1 1,-2 0 0,3 0 0,-1 0-1,0 0-112,2 0 0,-2 0 0,2 0 0,0 0-11,-1 0 1,2 0 0,-2 0 0,1-2 53,1 0 1,-2-1-1,0 3 1,1 0 47,-1 0 1,-2-2 0,2-1-1,-1 2 63,0 0 0,-1 1 1,-1 0-1,-1 1-10,1 1 0,-1-1 0,1 1-60,2-1 1,-2-1-1,3 1 1,-1 1-1,0 0 33,2 0 0,-2-2 0,1 0-53,0 0 1,-1 0-1,-3 0 1,0 0 0,1 0 108,-1 0 0,1 0 0,-2 0 0,0 0-34,-1 0 1,0 0 0,2 0-64,1 0 0,-3 3 1,0-1-1,1 0 1,1-1-14,3 2 0,-2-2 0,2 1 1,-1-1-32,1-1 1,-1 0-1,2 0 1,0-1 27,-2-1 1,2 1 0,-2-2-1,1 0 84,1 1 0,-3-1 0,2 3-60,-2-3 0,0 2 0,-1-1 0,0 1 0,1 1 17,-1 0 1,0 0 0,-1 0-88,-1 0 1,0 0-1,2 0 1,1 1-1,-2 1 9,-1 0 1,2 0-1,-2-2 1,1 0 23,2 0 1,-1 0-1,1 0 1,-1 0 22,1 0 1,-1 0 0,0 0-1,1 0 12,-1 0 1,1 0-1,-2 0 1,0 0 38,-1 0 0,-1 0 0,2 0-64,-1 0 0,-2 0 0,1 0 0,0 0-9,0 0 1,-1 0-1,1 0 1,0 0 0,-2 0 11,2 0 1,-3 0 0,2 0-1,0 0-5,-1 0 0,3 0 0,-2 0 0,-1 0 52,-1 0 1,1 0 0,1 0 0,-1 0 63,-1 0 0,-1 0 0,0 0 0,1 0-67,2 0 0,-2 0 0,2 0 0,0 0 9,-1 0 0,4-2 0,-1 0 0,2 0-126,0 1 1,1 1 0,-1-1 0,1 0 38,-1-2 1,0 0 0,2 2-47,0-2 0,-3 1 0,2 2 1,-2 0-695,1 0 0,-3 1 1,-1 1-176,-2 3 1,-1 1-1,0 1 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28.300"/>
    </inkml:context>
    <inkml:brush xml:id="br0">
      <inkml:brushProperty name="width" value="0.09071" units="cm"/>
      <inkml:brushProperty name="height" value="0.09071" units="cm"/>
    </inkml:brush>
  </inkml:definitions>
  <inkml:trace contextRef="#ctx0" brushRef="#br0">15 22 8355,'3'-8'66,"-3"1"1,0 3 273,-5 2 1,2 1 0,-1 2 0,1 1-1,1 3 23,2 1 0,0 2 0,0-1-324,3 0 1,-2-1 0,3 0-1,0-1 1,0 0-104,-1 2 1,0-2-1,-1 0 1,0 0-1,0 2 33,-1 0 1,-1 1 0,0 1 0,0 0-67,0 0 1,0-1-1,2 0 91,0 2 1,1-2 0,-3 2 0,0 0 0,0 0-10,0 1 0,0-1 0,0 1 7,0 0 0,1 1 0,0-2 1,2 0-10,-2 1 1,0 1 0,-1-2 0,0 1 16,0-1 1,0 2 0,0-2 7,0 2 0,0-3 0,1 3 1,0-2-1,2 0-18,-2 0 0,0-1 1,-1 2-1,0 0 16,0 0 1,1-2 0,1 2 0,0-2 13,0 1 1,-2-1-1,0-1 1,0 0-1,0 0 2,0 2 1,0 0 0,0-3-58,0 0 0,0 1 1,0 1-1,0 1-23,0 2 1,0-4-1,0 3 1,0-2 46,0 1 0,-2 0 0,0-1 0,0 1-29,1-1 0,1 1 0,-1 0 71,-1-1 1,1 1 0,-1 0-1,1-2 1,1 0 0,0 0-90,0-1 0,0 2 1,0 1 31,0-1 0,0-1 0,0 0 1,0 1-1,0 0 70,0 0 0,0 0-14,0 1 1,0-2 0,0 1 0,0 0 0,0 0 14,0 0 0,0 1 1,0-3-1,0 0 1,0 1-115,0 2 0,1-2 18,1 2 1,-1-2-1,1-1 1,0 1-1,0 1 1,0 1 16,0 1 0,-2-1 97,0 2 0,3-2 0,-1 1 0,0 0 0,-1-1 0,-1 1 38,0-2 1,0 1-1,0 0-107,3-2 1,-2 0 0,1 0-1,-1 0-119,-1 1 1,0-3-1,1 1 1,0 0 86,2 2 1,-1-1-1,-2 2 1,0-1 40,0 0 1,0-1 0,0 3 0,1-2-50,1 1 1,-1 0-1,1-1 1,-1 1 74,-1-2 1,1 1 0,1-2 0,0 1-46,0 1 0,-1-3 0,1 1 0,1 0-202,1-1 1,-2 1-1,0 0 218,-1 1 0,1-1 1,1 0-1,-1 1 1,0 1-1,1 0-1,-2 0 0,3-1 17,-2-1 0,0 1 0,-1-1 0,1 0 0,1 0 11,1 1 1,-2-1 0,1-1 0,-1 0 30,1-1 0,1-1 0,-1 4-2,-2-1 1,3 0-1,-2 0 1,0 0-1,1 1-19,-1-1 0,1 2 1,-2 1 5,1-1 1,-1-1 0,2 0-1,-1 1 1,2 0-116,0 0 1,-3-1 0,2-1 48,1 1 0,-3-1 1,3 0-1,0 0 1,-1 0 19,1 1 0,-1-1 0,-2 0 1,2 0 6,-2 0 0,3 1 1,-2 1-1,0 1 15,-2-1 0,3-1 1,-1-1-1,1 1 0,-1 1 258,0 0 1,2 2-175,-2-2 1,0-1-1,2 3 1,0-2-1,-1 1 29,0-1 1,2 1-1,-2 0 1,0-1-11,0 2 0,2-3 1,-2 2-1,-1 0 50,1 0 0,0 2 0,3-2 0,-2 0-85,-1 1 0,2-1 0,-2-1 0,1 1-76,2-2 0,-2 0 0,1 0-11,0-1 0,1 0 1,0 0-166,-2 1 0,-2-4 1,1 0-1,0 0-3968,-1 0 3450,0-2 0,-2 1 0,0-3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31.856"/>
    </inkml:context>
    <inkml:brush xml:id="br0">
      <inkml:brushProperty name="width" value="0.09071" units="cm"/>
      <inkml:brushProperty name="height" value="0.09071" units="cm"/>
    </inkml:brush>
  </inkml:definitions>
  <inkml:trace contextRef="#ctx0" brushRef="#br0">59 1 8355,'4'0'100,"-1"0"0,-3 1 0,0 1 1,-1 2-1,-1 2 0,0 0 1,0 2-1,2 0-39,0 0 1,0 2 0,-1 0 0,-1 1 0,0 2 0,0 0 0,1 0 0,-1-1 0,0 1 0,-1 0 0,1 2 0,-1-1 0,1 1 40,-1 2 1,2-1-1,-2 3-242,0-2 0,2 3 0,-2 0 54,3 0 1,-3 1 0,1-1 0,0-1-69,1 2 1,0-1 0,0 1-1,-2-1 83,2-1 1,0 1-1,1 0 75,0 0 1,-1 1-1,0-2 1,-2 2-20,2 0 1,0 1 0,1-1-1,0 0 1,0-1 13,0 0 1,0-2 0,0 2 35,0-1 0,0-3 0,0 1 0,0-1 0,0 0-7,0 1 1,0 0 0,0-3 0,0 1 0,0 1-31,0 1 0,0 0 1,0-2 9,0 2 0,0-3 0,0 2 0,0 0 23,0-1 1,0 0-1,0 0-12,0-1 1,0 1 0,0 1 0,0 1-1,0-1-11,0-1 0,0 1 1,0 0-8,0 0 0,0 1 0,0-2 0,0-1 0,1 0 9,1 1 0,-1-1 0,1 1 27,-1-1 0,-1 3 0,1 0 1,0-1-1,2 0-4,-2 1 1,1-2 0,0 3 0,0-2 0,1 1-1,-1 0 99,0 1-81,1-3 1,-1 5 0,1-3 0,1 1 0,-1 0 18,-2-2 1,1 1 0,0 0 0,0-1 159,0-1 1,-1 2-1,1 0-112,0-1 1,1 2 0,-3-1 0,0-1 0,0 1-20,3 0 1,-2 1-1,1-2 1,-1 0-123,-1 0 0,2 0 0,1-3 0,-2 0-494,0-1 0,0-3 1,0 1-148,2-2 0,-1-4-153,-2 1 1,0-3-1,0 1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29.535"/>
    </inkml:context>
    <inkml:brush xml:id="br0">
      <inkml:brushProperty name="width" value="0.09071" units="cm"/>
      <inkml:brushProperty name="height" value="0.09071" units="cm"/>
    </inkml:brush>
  </inkml:definitions>
  <inkml:trace contextRef="#ctx0" brushRef="#br0">15 0 7437,'-4'1'533,"0"1"0,0 3 1,3 2-517,0 0 0,1 0 1,1 0-1,1 0 1,2 1-1,1-2 51,0-1 1,0 1 0,1-1 0,0 1 0,-2-1 93,2 0 1,-2 0-105,1 2 1,-3 0 0,2 1 0,-1 1 0,-1 1-20,-1 2 0,1-3 1,1 3-1,-2 1-129,0 1 0,1-2 1,2 0 80,0 1 1,-2-2-1,2 1 1,0 0-1,-1 0 1,1-1-1,-1 0 1,1 1-1,0 0 1,0 2 0,-1 0 224,0 1-166,-1-1 1,1 1-1,-1-1 1,0 0-1,-1 1 1,1-1-136,0 1 0,2-1 1,-3 1-1,2-1 75,1 0 0,-2 0 1,1-1-1,0-2 84,-1-1 1,1 3-1,-1-1 15,0-1 1,1 2 0,-3-1 0,0 0 76,0 0 1,0-3 0,0 3-1,0 1-97,0 1 1,1-2-1,0-1 1,2 0 83,-2 0 1,0 1-152,-1 3 1,0-1 0,1 0-1,0-1 1,2-2-18,-2-1 1,0 3-1,-1-2 1,0 1-1,0-1 1,0 1-5,0-1 0,0-1 0,0 1-25,0-1 0,0 1 0,0-3 1,0 3 13,0 0 1,0-1 0,0 1-1,0 0 6,0 0 0,0-1 0,0 1 1,0 0-1,0-2 28,0 2 1,0-3-2,0 4 0,0-2 0,0 1 0,0 0 0,0 1 2,0 0 0,0 2 0,0 0-8,0 1 1,0-3 0,0 0 0,0 0-78,0-1 1,0 3 0,0-3 0,0 0 0,0 0 88,0-1 0,0-2 0,0 2 0,0 0 0,0 0 126,0 2 0,0-3 0,-1 3-123,-1 1 0,1 1 0,-1-1 0,1 0-5,1-1 1,-2 0-1,-1 2 1,2-1-82,0-1 0,1-3 0,0 3-82,0-2 1,0 0-1,-1 0 1,-1 1 154,0 0 0,0 3 1,1-2-1,-1 2 1,0 0 48,0 0 0,-1 1 0,0-1 1,1 1-1,0-1 342,-1 1 1,-2-2-380,3-1 0,0 2 0,1-3 0,-1 1 0,-1 0-42,-1 1 0,2 0 1,-2 2-1,0-1 1,0 1 160,1-1 0,-2 1-123,0-1 0,-1 0 0,1 0 0,1-2 0,0-2-172,0 1 1,2-3-1884,0 2 1109,-2-6 1,3-7 0,-2-5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30.796"/>
    </inkml:context>
    <inkml:brush xml:id="br0">
      <inkml:brushProperty name="width" value="0.09071" units="cm"/>
      <inkml:brushProperty name="height" value="0.09071" units="cm"/>
    </inkml:brush>
  </inkml:definitions>
  <inkml:trace contextRef="#ctx0" brushRef="#br0">35 14 6451,'-3'-4'262,"-1"1"234,-3 3 1,2-2 0,0-1 228,0 2 1,2 1-416,0 2 1,6 2-286,1 3 1,0 0 0,0 1 0,0 1-1,0 1-62,2-1 0,-2 2 0,1 1 0,0 1 0,-1 0-168,1-1 1,-1 1-1,2 3 93,-1 0 0,-1-2 1,1 3-1,0-2 58,1-1 0,-2 1 0,0-1 135,-1 1 0,2-3 0,-2 0 0,0 0-44,0-1 0,2 2 0,-3-1 1,1 2-1,-1 0 0,1-1 1,-1 1-1,1 0 0,0 0 1,0-1-1,1 0 0,-1 0 1,1 2 73,0-1 1,-1-2-1,1 0-22,-1 1 0,0 1 1,-1-1-1,0 0 1,0-1-22,2 1 1,-4-2 0,4 0 0,-2 0-81,0 1 0,3-3 1,-2 2-1,-2 1-34,0-1 1,1-1-1,1 1 48,-2-1 0,0 2 0,0-1 0,1-1 1,0 1-3,0 0 0,-2-1 0,1 1 0,1 0 13,0 1 0,1-1 0,-3 1 0,0-2 0,0 0-8,0 0 1,0 2-2,3-3 1,-2 2-1,1-3 1,-1 3-1,-1-1 45,0 1 0,0-1 1,0-1-1,0 1 19,0 1 1,0-2-1,0 1 1,0-1-81,0 0 0,0-1 0,0 3 1,0-2-1,0 1 0,0 0 1,0-1-1,0 2-71,0 0 1,0-2 0,0 3-1,0-1 22,0 0 0,0-1 0,0 1 0,0-1 35,0-1 0,0-1 0,0-1 0,0 1-28,0-1 0,-1 0 0,-1 0 0,0 0-22,0 1 1,2 0 0,-1 0 0,-1 2 15,0-1 0,-1 2 0,3 0 0,0 1 5,0 0 0,0-2 0,0 1 0,0 0-14,-3 1 1,2-3-1,-1 2 32,1 0 0,0 1 1,0-3-1,-2 1 1,2 0 55,0-1 1,0 3-1,0-1 1,-2 0 79,2 2 0,-3-1 1,2 1-1,0 0-91,-2 0 1,4 0 0,-3 1-1,2 0 1,1-1-35,0-1 1,0-3 4,0 3 1,-2-2-1,0 1 1,0 0-1,1-2 28,1 2 1,-1-3 0,0 4-1,-2-1 172,2 0 1,-1 1 0,1 2-1,-3 1-149,0-1 0,2-2 1,-2 0 133,1-2 0,-2 3 0,2-1 0,-1 1 1,0-1-142,0 0 1,0 0 0,-1 2-26,0-2 0,1 2 1,-2-2-1,2 1 1,0 1-517,0-2 0,3-2 0,-2-2-1105,3-1 339,0-3 1031,0-1 1,-4-9-1,0-2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32.882"/>
    </inkml:context>
    <inkml:brush xml:id="br0">
      <inkml:brushProperty name="width" value="0.09071" units="cm"/>
      <inkml:brushProperty name="height" value="0.09071" units="cm"/>
    </inkml:brush>
  </inkml:definitions>
  <inkml:trace contextRef="#ctx0" brushRef="#br0">79 62 8355,'0'-7'-506,"0"-1"1,0-1 0,0 0 940,0 0 1,0 2 806,-3 2 0,2-1-1027,-4 4 1,3 3 0,0 4 0,1 1 0,1 1 0,0 1 0,1 1 253,1 1-370,-1-1 0,5 1 1,-3 0-1,0 1-126,0-1 0,2 3 1,-2-1-1,0 2 0,1 0-155,0 0 0,-1 2 1,1 0 24,-1 4 1,0-2 0,-1 1 43,0 1 0,1 1 0,-1 1 0,0-1 0,0 1-15,-1 0 0,-1-1 0,0 1 1,0 0-1,0-2 0,0 1 1,0-1-1,0 2 0,0 0-44,0 1 0,0-2 1,0 0 194,0 2 1,0-3-1,0 0 1,0 0-1,0 0 56,0-1 1,0 2-63,0-2 0,0-1 0,0 2 1,0-1-1,0-1 63,0-1 0,0 1 0,0-1 1,0-1-33,0 2 0,0-3 1,0 2-92,0-2 0,0 0 1,0-1-1,0 1 13,0-1 1,0 0 0,0 2 0,0 0 0,0 0 35,0 0 1,-1 0 0,-1-2 0,0 1 25,0 2 0,1-2 1,-1 3-1,0-1 1,0 0-43,1-1 0,-1-1 1,0-1-51,0 1 1,1-1-1,0 1 1,0 0 58,-2 2 1,1-2 0,1 2 0,0-2 66,-2-1 0,1 1 0,1-1 5,-1 1 1,1-1-1,-2 1 1,0 1-61,1 1 1,-1 0 0,3-3 0,0 1 0,-2-1 0,0 1-190,0-1 0,1 0 156,1 1 1,0-2 0,0 0 0,0-1 0,0 0-8,0-1 0,-2 1 1,-1-3-1,2 1 0,0 0 48,1 1 1,-1-2-1,0-1-28,-2-1 0,0 2 1,1 1-1,0 0 14,0 0 0,-1-2 1,1 2-1,-1-2-65,0-1 1,2 0 0,-4 0-26,2 1 0,1-4 1,1 0-1,-1 0-143,0 0 0,0-1 1,1 1 82,-2-1 1,3 3-1,-3-2 1,2 3-159,-2 0 1,2-2 0,-1 0 0,1 0-595,1 2 897,0-3 0,-3 2 0,-1-2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25.467"/>
    </inkml:context>
    <inkml:brush xml:id="br0">
      <inkml:brushProperty name="width" value="0.09071" units="cm"/>
      <inkml:brushProperty name="height" value="0.09071" units="cm"/>
    </inkml:brush>
  </inkml:definitions>
  <inkml:trace contextRef="#ctx0" brushRef="#br0">8017-1535 8355,'0'-7'458,"-1"1"1,-1 5 0,0 6 0,0 5 0,1 4 0,-1 2-1,-1 2 1,-1 1 0,-2 0-270,0-1 1,1 3 0,0-3-1,0 1 1,-2-2 0,1-3 0,0-1-1,2-2-1389,1 0 840,-2-2 0,4-6 0,-2-3 0,3-7 1,0-4-1,3-4 138,2-1 0,-1-6 0,0-4 0,2-2 205,0-1 0,2-3 1,-1 2-1,-1 2 1,0 4 629,-1 4 0,-1 3 0,4 6 31,-1 4 1,0 0-1,0 6-266,1 1 1,-1 7 0,0 6-1,0 2-180,0 2 0,-2 4 0,-1-1 0,-1 3 0,0-2-7,0 0 1,-2-5 0,2 2-260,0-3 0,-2 0 0,2-5 1,0-1-288,-1-1 1,1-2 0,0-1 57,1-3 1,3-2 0,1-3 211,1-4 1,-1-4-1,3-6 1,-2-2-22,1-2 0,3-1 1,-1 1-1,1 0 122,-1 2 1,1-1-1,-3 5-4,1 2 1,-2 1 0,1 0 0,-1 4-48,-2 3 1,2 3-1,-4 1 197,1 2 0,-2 5 0,-1 5 0,-2 4 0,-2 3 68,-2 2 0,-1 3 1,-3 2-49,0 1 1,2-3-1,0 0 1,1-2-1,-1-3-312,0 0 1,3-1-1,0-3 1,1 0-960,1-2 0,0-2 0,1-3-518,1 1 0,6-4 0,3-1 0</inkml:trace>
  <inkml:trace contextRef="#ctx0" brushRef="#br0" timeOffset="1455">8442-1448 8355,'4'1'1235,"-1"1"1,-3 2 0,-2 3 0,0 1-1008,0 2 0,-2-1 0,0 2 0,0 0 0,1-1-136,0 1 0,2 1-38,-2-3 0,3 1 1,0-3-196,0 1 0,0-4 0,3 0-259,2 0 0,1-3 0,1-2 0,0-3-128,1 0 0,1-3 0,1-3 1,0-2-1,-1 0-38,1-2 1,0 0-1,-1 2 454,1 0 0,-1 0 0,-1 0 0,0 0 0,0 3 650,-1 2 0,-4 1 158,2 4 0,-4 2 0,2 6 0,-3 3 58,-3 3 0,-1 1 0,-3 2 1,1-1-454,1 1 0,-1 1 0,4-1-345,0-2 0,1-3 0,1 0 1,0-2-429,0-1 1,1-3-1,2-2 1,1-1-1,3-1-1946,0 0 0,0-1 1782,0-1 0,4-2 0,0-3 1</inkml:trace>
  <inkml:trace contextRef="#ctx0" brushRef="#br0" timeOffset="1456">8752-1412 8355,'9'-5'220,"-2"0"0,-3 3 0,0-3 599,-1-1-40,-1 3 1,-2-1 0,-1 3-206,-1-2 1,-3 1 0,-4 3-380,0 1 0,-1 0 1,3 3-1,0 2-17,-1 2 1,1 2 0,0-3 0,0 3-61,0 0 0,0 0 0,2 2 0,2-2-143,0 0 0,2 1 1,-1-3-1,1 0-528,1-1 1,2-1 0,2 0-349,0-2 0,0-2 0,4-3 0,-1 0-268,0 0 1,3 0-1,-1-1 852,0-1 1,-1-6 0,-1-3 0</inkml:trace>
  <inkml:trace contextRef="#ctx0" brushRef="#br0" timeOffset="1457">8875-1412 8355,'4'-4'1689,"-1"-3"1,-3 7-1326,0 0 1,0 4-1,0 3 1,0 1-1,0 1-131,0 0 0,-2 2 0,-2-2-182,0 3 1,3-1 0,-2 1 0,0-2 0,1-1-367,0-1 1,1-1-1,1 0-559,0 1 1,4-4 0,0-2 341,3-1 1,0-2-1,0-1 1,0-3 288,1-2 0,-1 0 0,0-1 1,0-1 290,1 0 1,-1-1 0,0 3 38,0 0 0,0-1 0,1 1 1,0 0-22,1 0 0,-3 0 0,1 3 1,-1 0 1051,-2 1-798,2 2 0,-5 1 0,1 5 332,-1 2 0,-2 1 1,0 0-1,-2 2 0,2-1-699,0-1 0,1-1 0,0 0-1791,0 1 0,0-1 737,0 0 1,3 0 0,1 0 0</inkml:trace>
  <inkml:trace contextRef="#ctx0" brushRef="#br0" timeOffset="1458">9214-1405 8355,'0'-7'1128,"-4"0"1,0 3 0,-3 1-840,0 2 1,2 1 0,0 0 0,1 1 0,-1 2 0,1 1-94,1 3 0,0 0 0,3 0 1,0 1-95,0 2 1,0-2-1,1 2 1,1 0-68,0-1 1,3 2-1,-2-2 1,0 0-1,1 0 101,0-1 1,-2-1-1,0 1 1,-1-1 46,-1 0 1,-3-2-1,-2-1 1,-1-1-262,-2-1 1,0 1-1,0-1 1,-2 1-683,1 0 0,1-2-1382,1 1 0,-3 2 0,-2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4:22.477"/>
    </inkml:context>
    <inkml:brush xml:id="br0">
      <inkml:brushProperty name="width" value="0.09071" units="cm"/>
      <inkml:brushProperty name="height" value="0.09071" units="cm"/>
    </inkml:brush>
  </inkml:definitions>
  <inkml:trace contextRef="#ctx0" brushRef="#br0">4 0 8466,'-4'0'622,"4"4"1,4 0 0,1 3-437,0 0 0,-3 0 0,0 0 0,-1 1 0,-1-1 4,0 0 0,2 0 1,1 1-1,-2 1 0,0 1 1,-1 2-173,0 0 0,0 0 0,0 0 0,1 1 0,0-1-55,2 0 0,-1 1 0,-2-2-47,0 0 0,3 1 1,-1 1-1,0 0 1,-1-1-1,1 1 0,0 1 1,0 0 109,-1 1-37,-1-4 0,0 4 0,0-2 63,3 0 0,-2-3 0,1 1 0,-1 0 0,-1 0 1,0 0-369,0 0 245,3-2 1,-2 5 0,1-2 0,-1 1 0,-1-1-44,0 0 0,0 0 0,0 3 1,0-1-1,0 1 73,0-1 1,0 0 0,0-1 95,0-1 1,0-3 0,0 2-9,0 0 0,0 1 0,0-2 0,0 1 0,0 0-37,0 0 1,2-1 0,1 1 0,-2 0-133,0 0 1,-1-1-1,0 1 1,0 0 87,0-3 0,0 3 1,0-2-1,0 1 33,0 0 0,0-2 0,0 3 0,0-2 33,0 1 1,0 0-1,1-1 1,1 2-34,0 0 0,3-1 1,-2 1-1,0-1 27,1-1 0,0 1 0,-1 0-25,-2-1 1,3 0 0,-1-1 0,0 2 0,1 0 33,0 0 0,-2-2 0,1 3 45,0-1 0,-1-1 0,2 2 0,0 0 0,-1 0 0,1-1 10,0-1 1,0 0 0,1-1-59,0 2 1,-1 0 0,2-3-46,-1 0 1,-1-1 0,3 0 0,-2-1 0,0 0 2,1 2 0,-2 0 1,0 0-1,0 1 1,-1-1-45,0 0 1,2 0 50,-3 0 1,3 1 0,-2-1-1,-1 0 1,1 0 0,0 0 14,1 1 0,-2-1 0,2 0 49,-1 0 1,2 0-34,-2 1 1,2-1 0,-1 0 0,1 0-1,-1 1 1,-1-1-33,-1 0 0,1 0 0,-1 0 0,0 1-10,-1-1 1,-1 0-1,0 0 26,0 0 1,1 1-1,0 0 1,2 0-1,-2 2 102,0-1 0,-1 1 1,0 0-111,0-1 0,1 1 0,0 0 1,2-1 26,-2-1 0,0-1 0,-1 0 0,0 0 11,0 0 0,0-2 0,0 0 0,0 1 6,0 0 1,0 1-1,0 0 1,0 1 23,0-1 0,-1 0 0,0 1 1,-2 2 76,2 2 1,0-1-1,1 0 1,0 0-96,0 1 1,0-3 0,0 2 0,0 0 0,0-2-17,0 2 1,0-3 0,-1 1 27,-1-1 1,1 2 0,-1 0 26,1-2 0,1 4 0,0 0 0,0 1 63,0-1 0,0 1 0,1-1 0,0 2 0,2 0 0,1 0 37,-1-2 0,2 1-246,0-4 1,-1 1 0,0-3 0,0 0-861,0 1 1,1-1-3381,2 0 3364,-3-3 0,3-1 0,-3-3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4:25.304"/>
    </inkml:context>
    <inkml:brush xml:id="br0">
      <inkml:brushProperty name="width" value="0.09071" units="cm"/>
      <inkml:brushProperty name="height" value="0.09071" units="cm"/>
    </inkml:brush>
  </inkml:definitions>
  <inkml:trace contextRef="#ctx0" brushRef="#br0">131 0 12486,'2'5'0,"1"0"0,0 0 0,1 2 0,0 0 0,0 0 0,-1 1 0,1 2 0,-1 2 166,0 1 1,2 2-1,-2 0 1,1 1 0,0 2-1,-1-1 1,1 1 0,-1-1-290,0 0 0,2-1 0,-2 3 1,0-2-1,1 0 0,-3 0 1,1 1-1,-1-1 0,2 2 13,-2-1 0,1 1 0,0 1 0,0-1 135,0 1 0,-2 0 0,0 0 0,0-2-7,0 0 1,0-1-1,1-3 6,2 1 1,-3-1 0,3 0 0,-2 1-1,-1-1-19,0 1 1,0-1-1,0 1-20,0-1 0,0 0 0,0 1 0,0-1 0,0 1 0,0-1 1,-1-2 0,-1 0 0,0 0-1,0-1 1,1 0 0,-1-2 0,-1 1-1,0 0 1,-1-1 0,2 1 0,0-1-1,-1 1 1,1 0 0,-1 1 0,1 0-1,0-1 1,-1 2 0,1-2 0,-1 1-1,1 0 122,0-1 1,-3 1 0,2-3 13,-1 2 1,2 0 0,-1-1 0,2 1-81,-2-1 0,2 1 1,-3 0-14,1-2 0,0 0 0,2 0 0,0-1 0,-2 0-8,2 0 0,-1 0 0,1-2 0,-2 0 0,1 1 129,-1 0 0,2 2-73,-2 2 1,3-2 0,-1 2 0,-1 0 0,0-1-31,0 0 0,1-1 1,1-1-1,-2-2 0,0 0-100,0 1 0,0-1 9,0 0 1,0 2-1,-2-3-34,-2 3 0,2 0 1,0 0-1,0 0 17,0-3 1,2 3-1,-1-2 19,0 1 0,1 1 0,-2 0 0,0 1 127,0-1 0,2 0 1,-2 0-69,1 0 0,-2 1-25,3-1 0,-2-2 34,2-1 1,0 1-1,-2 2 42,1 1 1,0-2 0,1 0 22,0-1 1,0-3 0,2 3 29,0 0 1,-3 2-1,1 0-110,0 0 1,1 0-9,1 1 0,-1-1 0,0 0 20,-2 0 0,0 0 1,2 1-1,-2-1 1,2 0 29,0 0 1,1 0 0,0 1-36,0 2 0,0-2 1,0 2-1,0-2-27,0-1 1,0 0 0,0 0 0,0 1-1,0-1 1,1 0-31,1 0 37,-1 0 0,3 1 0,-3-1 0,2 0-29,-2 0 0,0 1 0,-1 1 31,0 1 0,3-1 0,-1-1 1,0 1-1,-1 1-2,-1-1 1,0 1 0,2 0-29,0-2 0,1 0 0,-2 0 0,0 0 0,2 0-20,-2 2 0,0 0 1,-1-3-1,0 0 0,0 0 2,0 0 0,0 3 104,0 0 1,2 2-1,1-3 1,-2 1 0,0 0-73,-1-1 1,0 3 0,0-2 0,0-1-118,0 2 0,0-3 1,0 1-1,0-1 47,0 0 0,0 0 0,0 1-196,0 0 0,0 1 0,0-3 0,0 0-919,0 0 1,1 1 0,1-1 417,0 0 0,0-3 0,-2-1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4:23.688"/>
    </inkml:context>
    <inkml:brush xml:id="br0">
      <inkml:brushProperty name="width" value="0.09071" units="cm"/>
      <inkml:brushProperty name="height" value="0.09071" units="cm"/>
    </inkml:brush>
  </inkml:definitions>
  <inkml:trace contextRef="#ctx0" brushRef="#br0">1 15 8355,'0'-5'-2294,"0"0"2863,0 3 0,0 0 1,0 4-1,0 4 0,0 2 1,0 2-160,0 2 1,0-3 0,0 3 0,0 1-102,0 1 1,0-2-1,0 0-267,0 0 1,0 2-1,1 1 1,0-1-1,2 0-232,-2 1 0,0-1 1,-1 1-1,0 1 1,0 2-3,0 0 1,0 2 0,0 1 169,0 1 0,0-3 0,0 0 0,0-1 35,0 0 0,1 1 0,0 1 0,2-2 3,-2 0 0,1 1 1,0-1-1,0-1 73,0 1 0,-2 0 1,1-2-27,2 1 1,-3 0 0,3-1 0,-2 1 0,-1-1-44,3-1 1,-2 2 0,1 0 0,-1-1-17,-1-1 1,1 0-1,0-1 1,2 0-1,-2-2 28,0 0 0,0 0 0,0 0 1,2 0-1,-2 0 0,0 0 1,0 1-1,1-1 0,0 0 0,0 0 1,-2 0-1,0 2 0,1 0 1,1-2 35,0 0-58,1 0 1,-3 2-1,2-1 1,0-1 0,0 0-91,-1-1 1,0 3 73,1-2 0,-1-1 0,1 1 0,0 0 0,-1 0 0,2-1 1,-2 0-1,0-3 0,-1 1 0,1-1 167,1 0 1,-1 0 0,2-3-1,0 2-38,-1 0 1,1 0-1,-1 0 18,0 0 1,3-2 0,-2 0 0,1 1-39,-1 0 0,2 1 0,-2 0-55,1 1 1,1-1 0,1 0-1,0 0 0,-1 0 1,-3 0 0,2-2 0,0 0 10,0 1 0,-2 0-57,3-2 1,-2 2 0,1-3 0,0 0-1,-1 1 1,1 0 23,0-1 0,-2 2 1,2-2-12,-1 1 1,2-2-1,-2 2 1,1 0 14,-1 0 1,0-2 0,-1 1 0,1 0 6,1 2 1,-3-1 0,3 0 0,-2 0-2,0 0 0,2 1 0,-3 2 0,2 0-42,-2 0 1,2-2-1,1 0 1,-1 1-32,0 0 0,0 1 0,0 0 44,1 1 1,0-1 0,1 0-1,-1 0 46,0 1 1,-2-1-1,2 0-37,-1 0 0,2 0 1,-2 1-1,0 0 1,1 0-1,0 2 122,-1-1 1,2 1-104,-3 0 1,4 3 0,-2-2 0,0 1 0,0 0-15,0 1 1,1 0 0,-1 1 0,1-1 0,0-1 0,0 0-56,-1-1 78,2 3 1,-5-6-1,2 4 1,-1-1-1,1-1-10,-2 1 1,3 1 0,-2-2-68,0 1 1,1 1-1,-1 3 1,0-1-1,-1 1-12,-1 2 1,0-2-1,0 2-57,0-1 1,0 0 0,0-1 0,0-2-1,0-2-1354,0-2 1,0-1-1833,0-1 2516,0-3 1,-4-4 0,0-4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16.470"/>
    </inkml:context>
    <inkml:brush xml:id="br0">
      <inkml:brushProperty name="width" value="0.09071" units="cm"/>
      <inkml:brushProperty name="height" value="0.09071" units="cm"/>
    </inkml:brush>
    <inkml:brush xml:id="br1">
      <inkml:brushProperty name="width" value="0.09071" units="cm"/>
      <inkml:brushProperty name="height" value="0.09071" units="cm"/>
      <inkml:brushProperty name="color" value="#ED331F"/>
    </inkml:brush>
  </inkml:definitions>
  <inkml:trace contextRef="#ctx0" brushRef="#br0">339 8 8355,'4'-4'-1490,"-2"1"5053,-4 3-2984,-2 0 1,-1 0-387,0 0 0,4 0 0,-3 2 81,1 0 1,2 3 0,-4-2-412,-1 1 1,2 1 0,-1 3 85,0-1 0,-1 0 1,1 0-1,0 0 1,-1 1-37,0-1 0,1 0 1,0 0 27,0 0 1,-2 1 0,1 0 0,0 0-1,2 0-30,1 1 1,0-2 56,0 2 1,2-1-1,-3-1-23,1 1 1,-1-1 0,3 0 0,-3 0 34,0 1 1,3-1 0,-2 0 0,0 0 0,0 0 16,-1 1 1,2-1 0,-2 0 0,0 0 0,2 0 178,-1 1 0,1-1 0,-2 0 0,1 1-161,1 2 0,-1-2 0,0 1 0,0-1-71,0 0 0,-2-1 0,2 0-40,-1 0 0,2 0 0,-1 1 1,0-1 90,1 0 0,-3 0 0,2 0 0,0 1 30,0-1 0,-3 2 0,2 2 0,-1-1-15,0 1 1,4 1 0,-2-3-30,-1 0 0,4 2 0,-3-2 0,2 0 1,-1 0-1,0 0 3,0 0 1,0 1 0,1-3-78,-2 0 1,1 0 0,1 1 0,0-1 0,-2 0 97,2 0 0,-3 0 1,2 1 7,0-1 1,-1 1 0,1 1-1,-1 1 19,0 1 1,2-2-1,-2 2 1,1-2-36,-1 1 0,1 2 1,1-2-1,-1 1 9,0-1 1,0 0-1,1-1 1,-1 1 37,0-1 1,-1-1-1,3 0 1,0 1-22,0 0 0,0 1 0,-2-2 0,0 1 0,0 0-7,1 0 0,1 0 1,0 0 4,0 0 1,-1 2-1,0-3 8,-2 2 1,1 2-1,2-1 1,0-1 0,0 1 5,0 0 0,0-1 0,0 1 0,0 0 23,0 1 1,0-3-1,0 2 1,0 1-1,0-2 50,0 1 1,0 1 0,0-3-66,0 0 0,0 1 1,0 0-1,0 0-30,0 0 0,0-1 0,0 2 0,0-1 43,0-1 1,0 0 0,0 0-63,0 0 1,0 1 0,0-3 0,0 1 0,0-1 1,0 0 1,0 0 0,0 1 0,0 1 73,0 1 0,0-1 1,0-2-1,0 1 1,0-1-53,0 0 0,0 3 0,0-1 0,0 0 1,0-1-54,0-1 1,0 1 4,0-1 0,0 0 0,1 0-13,1 0 0,-1 1 0,1 0 0,-1 0 52,-1 2 0,3 0 0,-1-3 0,0 0 33,-2 0 0,1 0 0,1 1 1,0 1-1,0 1-13,-1-1 1,-1-1 0,0-1-1,2 0-9,0 0 1,1 1 0,-3-1 0,0 0 0,0 0 2,0 0 0,0 1 1,0-1-1,0 0 47,0 0 0,1 0 1,0 1-46,2-1 0,-1-2 0,-2-1 0,0 2-4,0 0 1,0-1-1,0 0 1,0 1-28,0 0 0,1 1 0,0 1 6,2 2 1,-1-4 0,-2 1 13,0-1 1,0 3-1,0 1 1,0-2-1,0 0-5,0 0 1,1-1 0,1 0 21,0 0 1,0 0 0,-2 1 0,0-1-1,0 0 1,1 0 37,2 1 0,-2-1 1,1 0-1,-1 0-46,-1 0 0,0 1 0,0-1 1,0 0-8,0 0 0,0 1 1,0 1-1,0 1 15,0-2 1,0 0 0,1 0 1,1 2 1,-1-4-1,2 3-13,0 0 0,-2 0 0,1-2 0,0 0-17,0 1 1,-1 0 0,2 0 0,-2 2-6,2-1 1,-3 0-1,3-1 1,-2 3-9,-1 0 1,2-1 0,0 1-1,0 0 47,-1 0 1,-1-1 0,0 1 0,0 0 88,0 1 0,1-3 1,0 2-65,2 0 0,-1-1 0,-2-1 0,0 1 0,0 2 55,0 0 0,2 0 0,1 0 1,-2 1-49,0 0 0,2 2 1,-1 0-1,0 1-168,-2 1 1,1-1 0,1 0-1,0 0 101,0 1 1,-1-1 0,-1-4-1,0 0 65,0 1 0,0-2 0,0 1 0,0-2-177,0-1 0,0-1 1,-1-1-1,-1 0 1,0 0-22,0 1 0,-1 0 0,0 0 0,0 2-274,-1-1 1,1 0-1,2 0-767,-2 0 0,1-2-304,2-2 1,3-3 0,1 1 0</inkml:trace>
  <inkml:trace contextRef="#ctx0" brushRef="#br0" timeOffset="1955">714 87 6192,'-7'0'911,"3"0"0,0 3 0,5 2-771,2 2 1,-3-3-76,3 1 0,0-2 1,0 1-1,0 2 1,1 0-1,-2 2 10,1-1 1,-2 2 0,2 2 0,0 0-1,-1 2 1,0 1 0,1-1 0,0 0-1,0-1 1,1 1 0,-1 0 0,1 1-1,0-1-13,-1-1 0,2 0 0,-2 2-5,1-2 1,-2 0 0,2-1 0,-1-1-1,0 1 111,0 1 0,-2-1 0,2 2-37,0-1 0,-2-3 1,1 2-1,0 1 1,0-2-3,0 1 0,1-1 1,-1-1-1,0 0-93,0 0 0,1 0 1,0 0 42,-2 0 0,2 1 1,0-3-139,-2 0 1,3 3 0,-2 0 0,0-2 71,-2 0 1,3 0 0,-1 0 0,0 1-21,-1 0 1,-1 1-1,0-3 1,0 1-1,0 1 37,0 0 0,0 3-58,0-2 0,0 0 1,0-1-1,0 2 0,0-1 1,0 1-1,0 0 106,0-1 0,0 1 1,0-3-1,0 2 43,0-1 1,0-1 0,0-1-48,0 0 1,0 0 0,0 1 0,0-1-23,0 0 1,0 0 0,0 0 0,0 1 18,0-1 1,0 0-42,0 0 1,2 1 0,0-1 0,0 0-14,-1 0 1,-1 0 0,0 1-1,0-1 1,0 0 7,0 0 1,0-2-1,0 0-68,0 0 1,0-1 0,0 1-1,0 1 59,0 0 1,0-1 0,0 0 0,0 0-5,0 2 0,0-2 1,0-1-1,0 2-1,0 0 0,0-1 1,0 0-17,0 1 1,0 0 0,0 1 4,0 1 0,0-1 57,0 0 1,0 0-1,0 0 21,0 1 1,0-1-1,0 0-55,0 0 1,0 0-57,0 1 0,0-1 21,0 0 1,0 0-90,0 0 1,0 1 48,0-1 1,0 0-1,0 0 42,0 1 1,0-1-1,0 0 1,0 0 0,0 0 3,0 1 1,0-1 0,0 0 0,0 0 0,0-2 1,0 0 54,0 0 0,0 2 27,0 0 0,0 0 0,0 0-73,0 1 1,0-1-1,0 0 1,0 0 1,0 1 0,0-1 1,0 0-1,0 0-15,0 0 1,0 1 0,-1-1 0,-1 0 22,0 0 0,0 0 0,2 1-9,0-1 0,0 0 0,0 0 1,0 0 7,0 1 0,0-4 0,0 1 0,-1 1 1,-1 0 0,0 1 1,-1 1-1,3-1 15,0 0 0,0 0 0,0 1 1,0 0-54,0 1 0,0-1 0,-2 2 0,0-2 0,0-1-7,1 0 0,0 0 0,0 1 0,-2-1 41,2 0 0,-2 0 0,0 0 0,2 1 10,0-1 0,-2 1 1,1 1-1,0 0 24,2 0 0,-3-1 0,1-1 0,0 1-39,1-1 1,1 0 0,-1 0-19,-1 0 1,1 1-1,-1-1 1,0-1 6,0-1 1,1 1 0,-2-1 0,0 2-1,0 0 21,-1 0 1,3 0-1,-3 1 1,2-1-1,-1 1 1,0 1 0,-1 0-1,0 0 1,0-1-1,1-1 1,-1 1 0,1 1-1,0 1 10,1-2 1,-1 0-1,0 0-47,-1-1 0,1 2 0,-1 1 1,0-1-10,0-1 0,2 2 1,-3 0 90,0 1 1,1-1 0,-1 2 0,-1 0 4,0-1 0,1 3 0,0-2 0,0 1-48,1 2 0,-2-3 1,2 0-1,-1 0 1,1-1 4,1-1 1,-3 0-1,2 0 1,-1-1-112,1 2 0,0-3 0,-2 2 0,1 0 74,0-1 0,-2 4 1,0-2-1,1 1 18,1 0 0,-2 0 0,3 0 0,0 0 2,-1 1 1,1-2-1,-2 1 1,1 0 0,0 0 1,1 0 0,-1-2-5,-1-1 0,2-1 0,0 0 0,-1 1-4,1 0 0,-3 1 0,2-2 1,-1 1 55,-1 0 1,0 4-1,-1-1 1,1 2-1,0 1-6,0 2 0,0-2 0,-1 2 0,1-2 8,0 0 1,2-2 0,1 0-1,0-2-127,0 0 0,2-3 1,-2-2-1237,1-1 296,0-4 1,4 2 0,1-6-416,0-1 1,4-3 0,-2 0 0</inkml:trace>
  <inkml:trace contextRef="#ctx0" brushRef="#br1" timeOffset="13649">-144-338 8574,'-1'-7'0,"-1"2"440,0 0 0,-1 3 1,1-1-111,0 0 0,0 2 0,5-1 0,4 1 1,2 1-1,-1 0 0,1 0-167,1 0 0,1 2 0,4 2 0,-1-1-203,0 0 1,3-1-1,0-1 1,0 1 34,0 0 0,3 3 1,3-3-1,2 0 1,0-1-1,1-1 0,1 0 1,3 0-1,0 0 1,2 0-1,1 0 0,2 0 1,-1-1-1,2-1 1,0 0-1,3 0 56,0-2 0,-1 4 0,2-3 0,0 2-52,1 1 0,-1 0 1,0 0-1,0 0 1,-2 0 22,1 0 1,-1 0-1,-1 0-96,1 0 0,-3 0 0,0 0 0,-2 0 0,-2 0-57,1-3 0,-3 0 0,1-2 0,-4 2-8,-1 0 0,-2 2 0,-3-2 1,-2 0-190,-3 1 1,1 0-1,-5 2 1,0 0-426,-1 0 0,-2 0-1196,-1 0 1712,-3 0 1,-1 0-1,-3 0 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19.837"/>
    </inkml:context>
    <inkml:brush xml:id="br0">
      <inkml:brushProperty name="width" value="0.09071" units="cm"/>
      <inkml:brushProperty name="height" value="0.09071" units="cm"/>
    </inkml:brush>
  </inkml:definitions>
  <inkml:trace contextRef="#ctx0" brushRef="#br0">166 72 6990,'5'-2'-628,"0"0"0,-1-1 628,4 3 0,-1 0 0,0 0 0,0 0 0,-2 0 1149,0 0 902,-3 0 1,0 0-1284,-4 0 0,0-2 1,-2-1-590,1-1 1,0 2-1,1-1 1,-1 0-42,-1 1 1,-1-1-1,-2 1 1,-1 0-113,1 0 0,0-1 0,-1 0 0,-1-1 0,0-1 0,-1 0 0,0 1 0,0 0 0,0 1 0,-1 0 0,2 1 42,-2 1 1,3 1-1,-2 0 1,2 0 0,1 1-27,0 1 1,1 2-1,0 3 1,1-2-92,0 0 1,1 0 0,2 3 0,1 1-33,1 1 0,0 2 0,1-2 1,1 1 22,3 2 1,2 1-1,0 0 1,0 1 6,0 2 0,3-2 0,0 3 1,1 0 77,-1 1 1,2-2 0,-1 0 9,0-2 1,1-3-1,2 0 1,1-1-39,-1 0 1,-2-2-1,0 0 1,0-3-69,-1-1 0,2-1 0,-3 1 0,-1-3 0,1-1-2,0-1 1,-1 0-1,-2-1-78,-3-1 0,2-2 1,-4-3-1,0-1 0,-1 0 89,-1-1 0,0-3 0,0-2 0,-1 0-56,-1-1 1,0-2 0,-3-3 0,0 0-109,-2-2 1,-2-2 0,-1 0 0,1 1 260,1 0 0,0 5 0,-1 2 1,0 3-1,0 4 164,1 3 1,0 3 115,-2 3 0,2 2 1,-1 3-1,0 3-92,-1 3 0,2 3 0,-1-2 0,1 4 0,3 1 55,0 2 0,3-1 0,-2 1-257,0-2 1,2 1 0,2-2 0,0-2-1,1-2-10,1-1 1,1-2 0,4-2 0,-1-3-107,2-1 1,1-2 0,-1-1 0,1-1-1,1-2-180,1-5 0,-2 0 0,2-4 0,-2 0-154,1-2 0,0-1 1,-3-1 114,0-1 0,-1-2 0,0 2 46,-1 1 1,-4 1-1,2 3 1,-2 4 444,2 2 0,-2 1 0,0 5 0,-2 4 109,-1 4 0,-4 4 1,2 4-1,-3 1 362,0-1 1,0 2 0,0-2 0,2 1-464,0-2 0,2-4 1,-1-1-1,1-2-80,2-1-324,0-3 0,2-3 0,1-5 0,3-6-252,1-3 0,1-1 1,-2-1 165,0-2 0,-2 3 0,1-1 0,-1 0 51,-2 3 1,0 2 0,-1 0 853,0 2 0,-1 4-213,-1 2 1,0 2 0,-2 2 0,-2 3-164,0 2 0,-2 0 0,0 0 0,-1 0-101,0 0 0,-1 0 1,3-2-1,0 0-30,0 1 1,0 0-1,2 1 1,3 1-71,1 2 0,1-2 1,0 2-1,1-1-319,1 0 0,5-3 0,2 0-146,0-2 1,0 1-1,0-3 1,0 0-296,0-1 0,-1-4 0,-1 0 0,-2-1-326,0-1 1,-3 1 255,0-1 1,2 3 0,0-1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4:58.721"/>
    </inkml:context>
    <inkml:brush xml:id="br0">
      <inkml:brushProperty name="width" value="0.09071" units="cm"/>
      <inkml:brushProperty name="height" value="0.09071" units="cm"/>
    </inkml:brush>
  </inkml:definitions>
  <inkml:trace contextRef="#ctx0" brushRef="#br0">4505-497 7060,'0'-7'0,"0"0"0,0 0 0,0 0 871,0-1 0,0 1-310,-3 0 1,2 0-135,-1 0 0,-1 2 0,0 0 0,1 0 455,-1 1 0,1 1-635,-3 3 1,1 1-1,-1 2 1,0 4-104,-1 4 0,0 4 1,-1 2-101,3 2 1,-3 5-1,2 3 1,0 4-1,-1 2-103,1 2 0,4 1 1,-2 0-1,0 1 49,1-1 1,-1 0 0,3-2 0,0-2 0,0-3-74,0-1 0,0-3 1,0-1 8,0-2 0,0-2 1,1-2-1,1-1 1,0-3-1,0-2-422,-1-1 0,-1-2-253,0-2 0,0-2 182,0 0 1,0-4 272,0-1 0,-4-1 0,0-4 1,-3 0-1,0-3-213,0-1 1,-3 1 681,1-2 0,-1 3 0,3 1 0,0 2 0,-1 1 954,1 2 1,3 1-728,2 2 1,1 2 0,2 3 0,1 0-177,3 1 1,1-1-1,2-1-141,-1-1 0,0 1 0,0-2 1,0 1-609,1 0 99,-1-3 1,-2 1 115,-1-3 0,-3-1 75,-1-1 0,-2-2 0,-4-4 0,2 1 0,1 0 203,1 0 0,2 0 1,0-1-1,0 1 448,3 0 0,2 2 0,3 1-210,2 1 0,3 1 0,-2 1 1,1-1 21,0 0 0,-3-1 0,1 3 1,-2 0 75,-1 0 0,-2 0 1,-1 1-55,-1 2 1,-2 1 0,-3 5-1,-3 1 1,-1-1-80,-1 2 0,-3-2-609,0 3 1,1-4-1,1 2 1,2-2-1,1-1-505,3 0 0,1-2-610,1 0 0,0-3 0,0 1 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34.962"/>
    </inkml:context>
    <inkml:brush xml:id="br0">
      <inkml:brushProperty name="width" value="0.09071" units="cm"/>
      <inkml:brushProperty name="height" value="0.09071" units="cm"/>
    </inkml:brush>
  </inkml:definitions>
  <inkml:trace contextRef="#ctx0" brushRef="#br0">21 1 8355,'-5'0'-803,"0"0"3215,0 0-1947,1 0 1,2 0-1,4 1 1,3 0 0,2 2-91,0-2 1,1 3-1,2-2 1,2 0-255,1 2 1,2-3 0,0 3 0,1 0-110,1 0 0,2 1 1,-2 2-120,2 0 1,-1 0 0,2-2 0,-1 0 0,-2 0-138,-1-1 0,0 2 0,-2-4 0,0 0 0,-2 1 0,0 0-218,-2 1 0,0-2 409,-3 0 1,0 1-1,0 0-366,1-2 0,-4 3-1585,1-2 1337,-3 4 1,1-6 0,-3 4 0</inkml:trace>
  <inkml:trace contextRef="#ctx0" brushRef="#br0" timeOffset="433">619 167 6717,'-7'0'3597,"0"0"-2278,3 0 0,1 0-1021,6 0 1,1 3-1,4 1-176,1 0 0,0 2 0,3-2 0,1 1 0,2-1-4,1-1 0,0 1 1,0-3-1,-1 2-174,-3-2 0,-1 0 0,-2-1 0,0 0-268,0 0 1,-1 0 0,0 0-360,-1 0 0,0 0-976,0 0 0,0 0 0,1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50.569"/>
    </inkml:context>
    <inkml:brush xml:id="br0">
      <inkml:brushProperty name="width" value="0.09071" units="cm"/>
      <inkml:brushProperty name="height" value="0.09071" units="cm"/>
    </inkml:brush>
  </inkml:definitions>
  <inkml:trace contextRef="#ctx0" brushRef="#br0">-2272 196 8355,'0'-8'-655,"3"4"-820,-1-1 2120,0 0 1,-2 0 0,0 0 0,0 1 2898,-3 0-3052,2-3 0,-5 6 0,2-2-304,0 0 0,-2 2 0,1-1-17,-2 1 1,0 1-154,0 0 0,0 0 0,0 0 0,-1 0 1,1 0 63,0 0 1,-1 1-33,-2 1 1,2 1 0,-1 3 0,1-1 0,0 0-1,-1 2 36,-1 0 1,1 1 0,1 2-52,1 2 0,0-1 1,0 1-1,0 1-99,3 0 1,-3 2 0,3 0-1,-1 2 55,1 2 1,1-1 0,-1 2 0,1 0 0,1 0 12,2-1 0,0 4 0,0-2-6,0-1 1,0 2 0,3-3 0,2 2-83,1 0 1,2-2 0,1-2 0,0 0 15,0 0 1,2 0-1,1-4 1,0-1-1,-1-2 28,-1-2 0,2-1 0,-1 0 6,0 1 1,-1-3 0,1-1 0,0-1 0,0-2-3,2 0 1,-2-1-1,0-1 1,1-1 6,-1-3 1,0-2-1,2-3 1,-2-2-38,0-1 1,1-3-1,-3 0 1,0-4-1,-1 0 39,-1-2 1,0-1 23,-3-1 1,2 2 0,-4-3 17,0 0 0,-1 3 1,-1-2-1,0 1 1,-1 2-1,-1-1 65,-3 1 1,-2 1-1,1 3 7,1 2 0,-1-1 0,2 4 0,-1 1-72,0 1 0,1 2 0,-1 2 0,0 0 0,-1 2 1,0 0-1,-1 1 0,-1 0 0,0 1 0,-1 2 1,-3 4-1,0 2-135,0 3 0,0 7 0,-2 1 134,0 6 0,-1 3 0,2 5 4,1 0 0,-1 3 0,4-1 1,2-2-1,3-3-19,1-3 0,2-4 0,-1-5 0,2-3-146,2-3 0,0-3 0,4-2 0,1-3 0,3-2-539,1-2 1,-2-6 495,3-7 0,0-1 1,3-5-1,-2-2 1,-1-2 41,-2-2 1,-2-1 0,-2 0-1,-1 1-13,-2 0 0,-3 4 1,-3-1-1,-2 3 471,-1 1 1,-1 3-1,0 4 1,-1 2 306,1 4 1,0 6 0,0 2-305,0 8 1,-1 7 0,1 10 0,0 7 0,0 3-266,0 5 0,0-2 1,2-1-1,3-3 0,1-3-49,1-5 1,0-2 0,0-8-172,0-4 0,3-2 1,2-4-1,2-2-421,0-3 1,1-2 0,1-2-1,1-5 182,1-4 0,-1-5 1,1-7-1,-1-2 434,-1-1 1,-2 1-1,-1-1 1,-2 4-140,-1 1 0,0 5 0,-1 0 0,0 4 2070,0 2-1465,-1 5 1,-1 5 0,0 7-1,0 6 1,-1 7 0,-1 4-444,-3 4 0,-1 2 0,1 1-35,3 0 1,1-2 0,1-1 0,0-4-26,0-2 1,1-5-2313,1 0 1,2-2-1,4-1 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22.319"/>
    </inkml:context>
    <inkml:brush xml:id="br0">
      <inkml:brushProperty name="width" value="0.09071" units="cm"/>
      <inkml:brushProperty name="height" value="0.09071" units="cm"/>
    </inkml:brush>
  </inkml:definitions>
  <inkml:trace contextRef="#ctx0" brushRef="#br0">1053 0 8102,'-4'5'0,"0"-1"48,-3-1 0,0 3 1,0-1-1,-1 1 0,-1 2 1,-1 2-1,-1 2 0,0 1 99,0-1 0,1 1 1,-1-1-1,1 2 1,0 0-1,0 1 0,1-1-57,0 1 1,-2-1-1,1 0 1,0 2-1,-2 0 1,1 1-1,-2 2 1,0 1-1,-2 1 1,0 0-1,-1 1 1,-1-1 0,0 2-1,1-1 172,-1 0 1,0 3-1,3-5 1,-1-1-217,1-1 1,0 2-1,1-3-32,1 2 0,3-2 1,-3 1-1,0 0 67,0 1 0,1-2 0,2 2 0,-3 1-113,1 1 1,-2-2-1,4-1 1,-1 1 4,0-1 1,1-2 0,-2 2 0,0-1-57,2-1 1,1 2 0,-1-2 0,-2 1 51,0-1 1,2 0 0,-1 0-1,0 1-6,1-1 1,-2 2 0,3 1 0,-2 0-36,1 0 0,0-2 1,0 2-1,-1 1-68,-1 1 0,2 1 0,-1-1 0,2-1 89,1-1 0,-1-2 1,-1 3-1,0 1 44,0-1 1,1-2-1,1 1 1,0 1-1,-1 0-74,1-1 1,0 5 0,0-3 228,3 2 1,-3-1 0,2-1 0,-1-1-1,0-1 82,1 1 1,-1 0 0,3 0 0,0-1-86,0-2 0,-2 1 0,2-2 0,1 1-96,-1-1 0,1 2 0,-2 1 1,1-1-45,1-1 1,-1 1-1,1-2 1,0 0-122,1-4 0,1 1 0,0-3-1419,-3-1 622,2-1 0,-3-4 375,2-2 0,0-4 1,-2-3-1,0-2 269,0 0 0,0 0 0,-4 0 0,1 0 304,0 3 1,2-2 0,0 4 0,0-1 693,1 0 0,-1 3-194,2 0 0,1 1 1,2 4-1,0 0-292,0 2 0,1 2 0,0 1 1,3-1-1,0-1 0,1 1 1,2 1-1,0-1 0,0-2 1,0-1-1,-2-2-320,0-1 0,-3 2-889,3-3 641,-3 0 0,0-2 1,-4-3-1,-3-2 0,-1-1-49,2-1 1,-4-1-1,3-1 1,-2-1 510,0 1 1,2 1-1,0 2 850,0 1 1,4 0-518,1 2 0,1 1 0,4 2 0,0 0-106,2 0 1,2 0-1,2 0 1,0 0-269,2 0 0,0 0 0,-1-1-84,0-1 0,0 0 0,0-2 0,0 0-7,-2 0 0,0 2 1,-3 0-71,0 1 1,-2 1 125,0 0 1,-7 3-1,-1 2 1,-4 2 66,-3 0 1,-3 2-1,1 1 1,-1 0-124,1 0 0,-1-1 0,2 2-296,-1 0 1,3-2-1,3-2 1,2 1-1032,1-1 0,1-2 47,2-1 1,3-2 0,1 1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4:59.512"/>
    </inkml:context>
    <inkml:brush xml:id="br0">
      <inkml:brushProperty name="width" value="0.09071" units="cm"/>
      <inkml:brushProperty name="height" value="0.09071" units="cm"/>
    </inkml:brush>
  </inkml:definitions>
  <inkml:trace contextRef="#ctx0" brushRef="#br0">4960-1218 8355,'3'-7'-1120,"-2"0"1,0 0 1670,-2 0 1,-3 0-1,-4 2 1,1 1 0,0 0-1,-1 3 1,-2 0-1,-2 1 1,-1 1 0,-3 2-1,0 3 1,-1 5-1,-2 2 177,-1 2 0,0 4 0,-2 1-510,0 3 0,4 1 0,1 1 0,3 1-18,2-1 0,2-1 1,4-1-65,2-3 0,2 1 0,0-3 0,2 1-179,2-3 0,3-1 0,4-2 0,3-2 0,2-1 0,0-1 0,1-4 1,-1-2-1,2 0-819,0-1 1,0 0-1,0-2 1,0 0-104,-2 0 1,0-3-1,1-2 1,-1-1 0,1-1 189,-1 0 0,1-1 0,-1 1 1</inkml:trace>
  <inkml:trace contextRef="#ctx0" brushRef="#br0" timeOffset="1344">5061-1008 8355,'4'-5'-2531,"1"0"3717,0 3 0,-1 1 313,-2 6 1,-1-1-1,-1 6 1,-1-1-1224,-1 0 1,1 2 0,-1 2 0,0-1-1249,0 0 1,1-1 0,-1-1 2,1 1 0,1-3-210,0 1 0,0-7 0,0-3 1</inkml:trace>
  <inkml:trace contextRef="#ctx0" brushRef="#br0" timeOffset="1346">5241-1225 8355,'5'3'-426,"-1"2"-1065,-1 2 2860,-1 3 0,-2 1 1,0 4-474,0-1 0,0 1 0,0 1-612,0 1 1,0 2-1,0-1 1,0 0 0,0-1-1,-1-1 1,0 0 0,-2-2-1,1 0-116,-1 1 0,2-2-587,-1-1 1,0 1-1,0-3 1,0-1 0,0-1-4503,2-1 2737,0-3 1884,0 2 0,0-5 0,0 2 0</inkml:trace>
  <inkml:trace contextRef="#ctx0" brushRef="#br0" timeOffset="1347">5342-1008 6559,'9'-9'415,"-2"2"0,2 3 0,-5 0 2248,3 1 0,-2 1-2301,-1 2 1,-2 3-1,0 2 1,-1 2-298,-1 3 1,0 1 0,0 3 0,0 1-255,0-1 0,-1 0 1,0 1-1,-2-1 314,2 1 1,-1-3 0,1-1-2309,-2-1 0,1 3 0,2-2 1</inkml:trace>
  <inkml:trace contextRef="#ctx0" brushRef="#br0" timeOffset="1345">5104-1117 8355,'0'-11'166,"0"2"0,0 1 0,0 0 1193,0 1 0,-1 2 0,-1 1-2899,0-2 1,0 3 0,5 0 894,2 2 1,1-2-1,1-1 1</inkml:trace>
  <inkml:trace contextRef="#ctx0" brushRef="#br0" timeOffset="1349">5623-1052 8355,'7'3'421,"0"-2"105,0 2 0,-2-3 574,0 0 0,-3-3 1,0-2-1,-2 0-554,-2 0 1,-2-1-532,-4 4 0,0 0 1,0 2-1,-3 0-73,0 0 0,1 3 1,-1 2-1,0 2 1,1 2-1,-2 3 1,2 3-1,0 1 1,1 2-1,2-1 1,1 1-1,2-2 1,1-1-617,1-1 1,2-2 0,3-3 115,1-1 0,3-3 1,1-1-1,1-1-113,3-1 0,0-4 1,2-3-1,1-2 1,0-1 251,1-1 0,-2 1 1,0-2 921,-2 2 1,-2 1 0,-3 0-1,1 3 685,-1 1 0,-1 3 0,0 3 0,-2 1-109,-1 3 0,-1 3 1,-1 2-1,1 2-900,0 0 1,1 1 0,-1-2 0,1-1 0,0-2-698,1-2 1,1-1 0,0 0-3623,1 1 2557,2-4 0,-1-1 0,0-3 1</inkml:trace>
  <inkml:trace contextRef="#ctx0" brushRef="#br0" timeOffset="1348">5421-1117 9662,'0'-17'0,"0"2"616,0 5 0,-1 2 1,0 1-1,-2-1 1731,2 1-2077,-3 3 1,4 1 0,0 3-2659,4 0 0,2 3 0,1 1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28.977"/>
    </inkml:context>
    <inkml:brush xml:id="br0">
      <inkml:brushProperty name="width" value="0.09071" units="cm"/>
      <inkml:brushProperty name="height" value="0.09071" units="cm"/>
      <inkml:brushProperty name="color" value="#ED331F"/>
    </inkml:brush>
  </inkml:definitions>
  <inkml:trace contextRef="#ctx0" brushRef="#br0">462 29 8355,'-3'-7'329,"-2"0"1,2 2-1,0 1 353,0 0 1,1 2-530,-3 2 1,4 2-1,-2 2 1,0 6-191,1 3 0,-1 4 0,3 0 1,0 2-143,0 1 0,-2 1 1,0 3 123,0 0 0,1 1 0,1-1 0,-1 2 7,-1 2 0,0-1 0,-2 1 0,0 2 104,0 0 0,0 2 1,-1 2-1,0 1 90,-1 1 1,2 1 0,-1 1 0,1 1 0,-1 0-20,0 1 1,0 3-1,-2-1-66,0-1 1,0 2 0,0 0 0,2-1 0,0-2 4,-1-2 0,2 3 0,0 0 0,0 0-62,0 0 0,2 3 0,-2-4-51,1-1 0,-1-2 1,3 4-1,-2 0 6,-1 2 1,1-2-1,-1-1 1,0 3-36,0 2 1,-1-5 0,-2 1 0,0 1-66,0-1 0,-1-2 0,1 1 0,0 0 32,0 0 0,0 1 0,-1 2 0,1 2 56,0 0 1,0-2-1,0 4 1,-1 0 79,1-1 0,-1 3 0,-1 0 1,0 1-1,0 0 0,0-1 0,0 1 1,0 1-1,0-2 0,1 0 0,1-3 1,2 0-1,0-2 0,-1 2 160,0 0 0,1-3-355,0 0 0,3-5 0,-2-2 0,0-4 166,0-3 1,2-1 0,-2-1-1,0-4-487,3-3 1,0 0-1,1-3 1,0-1-1187,0-1 1423,0 0 0,3-1 0,1 1 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28.245"/>
    </inkml:context>
    <inkml:brush xml:id="br0">
      <inkml:brushProperty name="width" value="0.09071" units="cm"/>
      <inkml:brushProperty name="height" value="0.09071" units="cm"/>
      <inkml:brushProperty name="color" value="#ED331F"/>
    </inkml:brush>
  </inkml:definitions>
  <inkml:trace contextRef="#ctx0" brushRef="#br0">43 246 8233,'-5'-12'0,"-2"0"0,-1 0 0,3 0 0,2 0 0,0-2 0,0-1 0,0-3-841,-1 0 1,2 2 909,2-1 1,0 2-1,1 1 1,0 1 0,3 2-362,0 1 1,1-3-1,2 2 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53.532"/>
    </inkml:context>
    <inkml:brush xml:id="br0">
      <inkml:brushProperty name="width" value="0.09071" units="cm"/>
      <inkml:brushProperty name="height" value="0.09071" units="cm"/>
    </inkml:brush>
  </inkml:definitions>
  <inkml:trace contextRef="#ctx0" brushRef="#br0">2464 1032 8355,'4'-7'0,"-2"0"778,-1-1 0,-4 4-228,-2-1 0,-1 3 0,-1 1 0,-1 3 0,1 7 0,0 7 0,0 8-65,0 6 0,0 6 0,2 5 1,1 4-1,0 3-132,3-1 0,0 3 0,1-3-291,0 0 0,3-3 0,3-7-29,3-5 0,-1-7 0,4-9 0,1-4-163,1-2 1,0-5 0,1-4 0,-1-4 0,0-6 0,1-5-1,-1-4 1,0-4-907,-2-1 1,-2-7 812,-2 1 1,-1-5-1,-1 1 130,-1 1 1,-2-1-1,-3 1 1,-1-1 0,-2-3-37,-4 0 1,0 0 0,-3 1 366,2 1 1,1 4 0,0 6 0,2 4-16,0 4 1,0 8 0,-2 1-1,0 6 65,0 6 1,2 5 0,0 11 0,0 4-152,1 3 1,-1 4 0,1 1-1,1 0 1,0 0-170,1-1 0,2 0 0,0-4 0,0-2 0,0-3 1,0-3-1,3-4 0,2-3 0,1-4 0,1-3 1,1-4-1,1-2 0,1-3 0,-2-4 0,0-5 1,0-2-831,-1-3 0,-1-1 0,-1-5 706,-2-1 1,-3-1 0,0-4 0,0-1 0,-3-1 308,-2-3 1,-4-1 0,-3-1 0,-2 3 93,0 5 1,0 5 0,1 8 0,2 4 0,0 7 0,0 8 0,1 8 0,1 9 0,1 8 943,1 5 1,2 5-1097,0 5 0,4-6 1,-2 2-1,3-2-102,0-4 1,3-2-1,2-6 1,2-4-508,2-5 0,-1-7 0,2-3-191,-2-3 1,2-2 0,-1-4 0,-1-2-1,-1-3-1183,-3-1 0,1-6 0,2-2 1</inkml:trace>
  <inkml:trace contextRef="#ctx0" brushRef="#br0">1773 1249 8355,'4'-8'0,"1"1"0,-2-1 8,-2-1 147,0 1 0,-1-3 1,0 4-1,0-1 0,0-1 365,0-1 1,0-2-1,0 3 1,-1 0 210,-1 1 1,0 3-379,-2 0 0,-1 4 0,-2 1 0,-1 6-148,1 5 1,0 3 0,0 8 0,0 3 37,3 5 1,-2 3 0,4 4-167,0 1 1,1 1 0,3 0-1,2-4 1,4-3-51,2-3 1,2-5 0,3-5 0,0-5 0,1-4-198,1-4 1,0-3-1,0-5 1,1-2-149,1-3 0,-2-8 1,-2 0 96,-1-2 1,0-5 0,-2-3 0,-3-1 96,-1-1 0,-1 1 1,-2 0-1,-3-1 91,-1 2 0,-4-3 0,-3 2 0,-3 0-6,-3-1 0,-4 1 0,-1-3 0,-1 1 233,0 4 0,2 4 0,0 7 0,0 3 163,0 5 1,1 5 0,3 7 0,0 7-138,1 9 1,1 9 0,2 5 0,2 4 0,1 0 0,3 1 0,1-4 375,1-1-630,3-7 0,1-6 0,4-5 0,2-6 1,2-5-254,1-5 1,2-3-1,-1-3 1,1-4-19,-1-4 1,2-6 0,-1-3-1,-1-3 1,-1-4 0,-2-1-1,-2-1 1,-1 0-163,-4 0 0,0 1 1,-4-1 895,0 3 1,-4 2-1,-3 5 95,-2 2 1,-1 6 0,0 3 0,-2 6 0,0 5 107,0 7 1,-2 8 0,2 11-1,-2 4-571,0 2 0,2 4 0,1-1 0,0 0 0,3-3 1,3-3-1,2-4 0,3-5-823,0-5 1,0-2-1,3-4 1,2-3-1,4-1-1606,3-4 1,2 0-1,0-4 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29.402"/>
    </inkml:context>
    <inkml:brush xml:id="br0">
      <inkml:brushProperty name="width" value="0.09071" units="cm"/>
      <inkml:brushProperty name="height" value="0.09071" units="cm"/>
      <inkml:brushProperty name="color" value="#ED331F"/>
    </inkml:brush>
  </inkml:definitions>
  <inkml:trace contextRef="#ctx0" brushRef="#br0">1 15 7544,'5'-3'-812,"-1"1"1,-2-1 1317,0 0 0,2 2 0,1-1 0,2 1 1,1 1-1,1 1 0,1 1-90,1 0 0,1 0 0,3-2 1,0 0-152,2 0 1,-1 0 0,3 0 0,1 0-56,1 0 1,4 3 0,0-1 0,2 0-86,-1-1 1,4-1 0,3 2 0,1 0-124,2 0 1,-3 1 0,5 0 6,-1-2 0,4 0 1,0-1-1,2 0 74,3 0 0,-4 0 0,3 0 1,1 0-62,0 0 0,0 0 1,2 0-1,0 0 0,-1 0 33,-1 0 1,-1 0-1,0 1 1,2 0 22,-2 2 0,2 0 1,-6-1-1,-2 2-34,-1 0 1,-2 2 0,-1-3 0,-1 1 5,-3 2 1,-2-2-1,-2 0 1,-2 0-119,-3 0 1,-2-2-1,-5 0 1,-2-1-797,-1-1 1,0-1 0,-4-1-1,-2-3-2709,-2-2 3095,-2-3 0,-8-1 0,-2-4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31.925"/>
    </inkml:context>
    <inkml:brush xml:id="br0">
      <inkml:brushProperty name="width" value="0.09071" units="cm"/>
      <inkml:brushProperty name="height" value="0.09071" units="cm"/>
      <inkml:brushProperty name="color" value="#ED331F"/>
    </inkml:brush>
  </inkml:definitions>
  <inkml:trace contextRef="#ctx0" brushRef="#br0">65 15 8355,'-2'-4'3446,"0"-1"-3333,-1 3 1,4-1 0,1 4 0,1 1-1,0 3 1,1 2 0,0 3-202,2 2 1,-2 2 0,0 3 0,0 2 91,0 2 0,-2 2 0,2 2 0,-1 3 1,-1 1-192,-1 2 1,1 5 0,1 0 468,-2 4 1,0-2 0,-1 4 0,-1 2 0,0 1 5,-2 0 0,1 7 0,2-4 0,0 3-151,0 3 0,0-1 0,0 3 0,0 0-70,0 0 1,1 1 0,0 1 0,2 1-95,1-2 0,-1 3 1,2-4-94,0 0 1,-2-2 0,1 6 0,-2-1 5,0-2 1,2-1 0,-3-2 0,2 1 36,1-1 0,-2-4 0,1 0 0,0 0 0,-1-1-60,0-1 1,1-2 0,-1-2 0,0-2 69,-1-1 1,1-2-1,0-3 1,0-1 0,-1 0-1,-1-3 1,0-2 0,0-2-1,0 0 1,-1-4 0,-1-1-1,0-5 1,0-2-248,2-2 1,-1-4 180,-2-1 0,2-2 1,-4-2 73,-1-2 0,2-3 0,0 0 103,-2 0 1,0 0 0,-2 0 0,1 0 104,0-3 1,-3 2 0,1-4 0,0-1-1,0 0-31,0-1 1,0-1 0,0-1 0,1-1 155,1 1 1,-1-1 0,2 0 0,0 2 25,2 3 1,1-1 0,-1 3 9,1-1 0,1 3 0,2 1-96,3 4 0,1 2 0,3 2 0,0 2-47,0 2 0,1-1 0,0 0-203,0 0 0,2 1 0,-4-2 1,-1 1-105,2-1 0,-1 0 0,1-3 1,-2 0-134,0 0 1,-3-2 0,3-1-427,1-1 477,-3 0 1,-1-4-1,-4-1 1,-2-4 50,0-3 0,-5 1 0,2-2 1,-1 0 298,0 1 1,1-1 0,-1 4 0,1 0 387,0 1 0,3 3-170,2-3 1,2 3-244,2 0 0,3-1 0,4-1 0,1 0-23,1-1 0,1 1 0,3-1 0,-1 0-92,1 1 1,-3-2-1,0 2 1,0 0-1,0 1 9,0 3 1,-4-3 109,2 1 1,-4 0 0,-2 5 0,-1 1 0,-2 3 182,-3 0 0,-2 6 0,-3 1 0,0 2-211,-1 2 1,-1 0 0,-1 1 0,1-2-399,1-2 0,4-2 0,0 0 0,0-2 0,0-3-4159,1-1 2949,1-5 1,8-2 0,2-4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30.810"/>
    </inkml:context>
    <inkml:brush xml:id="br0">
      <inkml:brushProperty name="width" value="0.09071" units="cm"/>
      <inkml:brushProperty name="height" value="0.09071" units="cm"/>
      <inkml:brushProperty name="color" value="#ED331F"/>
    </inkml:brush>
  </inkml:definitions>
  <inkml:trace contextRef="#ctx0" brushRef="#br0">526 1 8355,'0'5'-380,"0"0"425,0-4 1,0 3-1,0-1 1,1 1 153,2 3 1,-3 0-1,3 0 1,-2 0 10,-1 1 1,0 1 0,0 2 0,0 0-120,0 2 1,2 0-1,1 2 1,-2-1-84,0 1 1,-1 2 0,0 2 0,0 0 52,0 0 0,0 3 1,0 2 52,0-1 0,0 0 0,-1 0 1,0 2 63,-2 1 1,0 1-1,0 4 1,-1 0-43,0-1 0,-2 6 0,1-1 0,-1 1 0,-1 0-15,3 1 0,-3 3 0,3-1 0,-1 0-214,1 1 0,1-2 1,-1-1-1,0 0-36,0-1 1,2 4 0,-2-4-1,0 0-8,0-2 0,1 3 0,-1-2 0,0-1-24,0 1 1,2 0 0,-2-1 0,0-1 51,0-1 1,2 2 0,-2-2 0,0 0 95,0 0 0,1 0 0,-2-2-20,0 2 0,1 0 0,0-1 0,0 2 0,0 0-46,-2 1 0,0 0 0,1 2 60,0 0 0,0 1 0,-2 0 0,-1 2 0,-1 1 107,0-1 1,-1 2-1,2-2 1,-1 1 88,0 2 1,-1-3-1,3 1 1,0-1 32,-1 0 1,1 3-1,0-6 1,0 1-119,3 0 1,-3 1 0,2 2 0,-1-1-126,-1 0 0,0 2 0,-1-2 82,1 1 1,0-1 0,0 1 0,0 0 19,-1 0 1,0-2-1,0 3 1,-3-2-1,1-2 1,-1 0 0,0-1-1,0-3 1,0-2-1,1-4 1,1-3 0,1-2-263,1-3 1,2-5-583,0-4 1,3-3-178,-3-2 0,4-6 0,-2-6-264,2-4 929,1-9 0,-3 0 0,-1-5 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51.833"/>
    </inkml:context>
    <inkml:brush xml:id="br0">
      <inkml:brushProperty name="width" value="0.09071" units="cm"/>
      <inkml:brushProperty name="height" value="0.09071" units="cm"/>
    </inkml:brush>
  </inkml:definitions>
  <inkml:trace contextRef="#ctx0" brushRef="#br0">698 1219 8355,'0'-7'167,"0"0"1,-1 1 0,-1 0 514,0 1 1,-3 3-119,3-3 0,-3 3 0,0 0-155,-1 1 0,-1 2 1,-1 1-1,-1 4-62,-1 3 0,0 2 0,3 4-286,0 2 1,0 1 0,0 4 0,3 0 0,1 2 15,2 1 0,1-1 1,0-3-1,1 1 33,2 0 0,1-5 0,3-2 0,1-2-371,1-3 1,0 0 0,3-4 0,-1-1 41,0-3 0,0-1 1,1-2-1,0-1 1,0-3-424,-1-1 1,0-5 0,-4-2 570,0-3 0,0 0 1,0-3-70,1-1 0,-4-2 1,-2-1-1,-1-1 1,-2-1 350,-1 0 1,-2 3 0,-4-2 76,-2 1 1,0 3 0,-3 0 0,2 3 0,0 4 257,2 3 0,1 4 0,0 6 0,-2 2-237,1 5 1,1 6 0,1 11-227,0 3 0,2 2 1,1 2-1,1-2 1,1 2-228,1-4 0,2-2 0,1-6 0,1-3-90,1-3 1,1-2 0,3-5 0,1-1 0,0-3 0,1-1-1005,-1-1 1,-1-4 1008,2-3 1,0-4 0,0-4 69,-1-2 1,-1-3-1,-1-4 1,-1 0 212,-1-2 1,-2 2 0,-3-1 0,0 1 0,0 2 489,-3 2 0,2 5 0,-3 0 1,0 5 136,0 2 1,-1 4 0,-2 3-377,3 5 1,-3 7-1,3 9-158,0 1 0,-1 3 0,1 2 0,1 0 0,-1 0-176,0-1 1,3-3 0,-2-5 0,2-3-637,1-2 1,0-2 0,1-2 0,2-1-1378,1 0 1,3-3-1,0-1 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39.776"/>
    </inkml:context>
    <inkml:brush xml:id="br0">
      <inkml:brushProperty name="width" value="0.09071" units="cm"/>
      <inkml:brushProperty name="height" value="0.09071" units="cm"/>
      <inkml:brushProperty name="color" value="#ED331F"/>
    </inkml:brush>
  </inkml:definitions>
  <inkml:trace contextRef="#ctx0" brushRef="#br0">354 15 9336,'-7'-5'0,"1"1"0,2 0 0,-2 3 0,0 0 875,-2 1 1,1 1-555,0 1 0,-3 2 0,0 1 1,-1 1-1,-2 1 0,-1 2 0,-1 0 1,-1 2-1,-1 1 0,1 2 0,0 3 1,0 3 1301,-1 3-1565,1 0 0,-1 8 0,0 0 0,1 4-103,1 1 0,3-3 0,2 1 0,1 0 1,1 0-532,2-3 0,3 2 0,1-6 249,1-3 0,1 0 0,1-4-195,1 0 0,0-3 1,3-2-1,0-2 1,-1 0-351,1-1 0,1-2 1,3 1 144,0-1 0,4 0 0,-2-3 1</inkml:trace>
  <inkml:trace contextRef="#ctx0" brushRef="#br0" timeOffset="716">447 339 10331,'0'10'224,"-2"-1"1,-1 4-1,-1 2 1,-2 4-1,-1 4 1,-2 1-1,-1 0 1,2-1-70,3-1 1,-1 0-1,4-5 1,0-2-248,1-2 1,1 0 0,0-3 0,1-2-200,2 0 1,1-3 0,4-1 0,0-1 195,2-1 0,0-1 0,0-3 0,2-3 100,2-4 0,1-5 0,1-3 0,2-3-119,0-3 0,-1 0 0,0-3 1,-1 2 56,-2 3 1,-2 0 0,1 5 122,-1 0 0,-4 4 1,0 2-1,-3 2 483,-2 1-340,3 3 1,-6 2-1,2 6 1,-4 4 0,-2 3-1,-3 2 1,0 2 0,0 2-1,2 0 1,1 0 0,0 1-1,1-1-262,-1 1 0,2-1 1,2-3-320,0 0 0,2-2 1,2 0-1,0-2-395,1-1 1,2-2 0,0-1 0,0-2 0,0-1-282,1-1 0,1-2 982,1-3 1,3-4-1,-2-4 1</inkml:trace>
  <inkml:trace contextRef="#ctx0" brushRef="#br0" timeOffset="1771">801 418 6498,'4'7'299,"-1"1"1,-1-1 0,1 0 0,-2 0 1443,0 1 0,-1 2-1470,0 2 1,-1-1 0,0 1 0,-2 1-59,2 1 0,-3-1 0,2 0-339,0-1 1,-1-3 0,1 0-718,0-1 712,1 0 1,1-5 0,0-4 0,0-5 0,2-6-216,3-1 1,0-4-1,7-1 1,0 1 205,0-1 0,1 1 0,-2 3 0,1 0 252,0 2 0,-2 2 0,1 3 0,0 2 3,-3 0 0,3 3 0,-1 0 0,-2 1 150,0 1 1,-3 1 0,-1 1 0,0 3 0,-1 2 113,1 0 0,-2 2 0,-1 2 129,1 0 0,-1 0 0,1 2-446,-1-1 1,-2-1 0,0 2 0,-2-2 0,2 1-635,0-1 0,-1-2 0,-1 0 0,2-1-2352,0-1 475,1-2 2191,0-2 1,0-3-1,0 0 1</inkml:trace>
  <inkml:trace contextRef="#ctx0" brushRef="#br0" timeOffset="1772">1226 346 8355,'7'0'997,"-3"0"0,-1 3 0,-3 3 0,0 3-663,0 3 0,-2 4 0,-1 1-276,-1 2 0,-1 1 1,-2 3-1,2 1 0,1-1 1,0-3-1,1-1 0,-1-2-685,0-1 1,2-1 0,-1-3-1,0-2-647,1-2 1,0-1-1061,2 0 2104,0-3 0,0-1 0</inkml:trace>
  <inkml:trace contextRef="#ctx0" brushRef="#br0" timeOffset="1773">1269 159 8355,'0'-12'0,"0"3"0,0 1 1349,-3 4 1,1-3-529,-2 3 0,1 0-2691,-2 2 1,5 1 945,0 1 1,3 1 0,4 1 809,0 0 1,4 7 0,0-1 0</inkml:trace>
  <inkml:trace contextRef="#ctx0" brushRef="#br0" timeOffset="1774">1377 433 8355,'4'7'2372,"-1"-3"0,-2-1-2058,2-3 0,-2 0 1,4 0-482,1 0 0,1 0 1,2 0-1,0 0 1,1 0-254,0 0 1,-1 2-1,2 2 1,1-1-1031,-1 0 1,-2 3 0,1-2 0</inkml:trace>
  <inkml:trace contextRef="#ctx0" brushRef="#br0" timeOffset="2168">2033 361 8589,'-11'4'285,"2"-2"1,0-1 0,0-1 0,-1 0 300,1 0 1,1 3-1,-2 2 1,-2 1-339,-2 1 0,2 4 0,0 0 0,0 1 0,0 0 0,1 1 0,1 0-76,1-1 0,3 1 0,2-1 0,1 1-210,2-1 0,0 1 1,2-3-1,1 2 1,3 0-1,1 0-221,1 0 1,3-3-1,0 0-90,2-1 1,-3-1 0,3 1-1,1-2-669,1-1 0,0-2 1,1-3-1,2-1 442,2-1 1,-1-5 0,0-5 0</inkml:trace>
  <inkml:trace contextRef="#ctx0" brushRef="#br0" timeOffset="3449">2120 512 8355,'4'0'656,"2"0"0,0 0 0,2 0-368,2 0 0,2-3 0,0-2-132,2-1 0,-2-2 1,0-1-372,1-1 0,-3 1 0,-1 1 1,-3 1-1,-2 0 233,0 0 1,-2-1 0,-2 1 261,0 0 0,-1 1 0,-1 0 0,-3 1-222,-1 0 1,-4 1 0,0 0-1,-2 0 42,0 3 1,-2 0 0,0 2 0,0 1 0,1 3 0,1 2 0,0 3 0,0 2 0,1 1 0,0 3 0,3 0 384,3 1 0,-1 2-573,4-2 1,-1-1-1,3-1 1,1-1-227,2 1 0,1-2 0,3-1-298,0-2 0,3-2 1,2-1-1,0 0-77,0-3 1,1 2 0,3-4 54,0 0 1,4-4-1,-1-2 1</inkml:trace>
  <inkml:trace contextRef="#ctx0" brushRef="#br0" timeOffset="3450">2488 310 8355,'-4'3'1671,"0"1"0,2 4 0,-1 2-1519,-1 2 1,0 2-1,-2 0 1,1 1 0,1 1-1,-1 2 1,1-1 0,0 1-127,0-2 0,1 2 1,-2-1-1,1-1-871,0-1 1,-2-1-1,3 0 1,0-1-1,-1-2-2247,3-1 2680,-3 3 1,0-8 0,-3 1 0</inkml:trace>
  <inkml:trace contextRef="#ctx0" brushRef="#br0" timeOffset="3451">2617 296 11831,'7'0'0,"-2"3"0,-3 3 0,-1 2 0,-1 2 0,-1 1 0,-1 3 0,-1 1 0,0 3 0,-1-1 0,0 2 669,-2-1 1,2-1 0,0 1 0,0 0-1472,0-2 0,2-1 0,-2 0 0,0-1 535,0 0 1,1-2-1,-1 0 1,0-2-1020,0-1 482,3-1 0,-6-1 0,3 0 0</inkml:trace>
  <inkml:trace contextRef="#ctx0" brushRef="#br0" timeOffset="3452">2754 447 10593,'-3'7'786,"-1"1"1,-1 2-515,1 2 0,-1 2 0,-3 1 1,2 1-268,1 1 1,0-1 0,2-2 0,2-1-270,0-1 0,1-3 0,0 0 0,0-1-118,0 0 1,3-4 0,2 0 0,1 0 256,1-3 1,3 0-1,1-2 1,0-1 139,2-3 0,0-5 0,2-2 1,-1-1 201,0-2 0,-2 1 0,0-1 0,-2 2 0,-1 0 428,-1 1 0,-1 3-81,0 0 0,-3 3-521,-1 1 0,-2 4-12,-1 1 1,-1 6 79,-2 4 0,2 2 0,-3 0 1,0 0-1,0-1-402,-2-1 0,3 2 0,0-1 1,3-1-1,0 1-943,0-3 1,0 3 0,0-2-1024,0 0 1926,0-1 0,6-4 0,2-1 1</inkml:trace>
  <inkml:trace contextRef="#ctx0" brushRef="#br0" timeOffset="3713">3144 281 8355,'0'-7'1296,"0"3"1,0 2 0,0 5-1,-1 4-879,-2 4 0,1 6 0,-4 4-218,-2 5 0,-2-2 0,1 4 0,0-2-114,0 0 1,1-3 0,1 1 0,2-2-297,0 0 1,3-4-1,-2-1 1,0-2-553,3-3 0,0 1 0,1-4 0,0 0-761,0-1 1,1-2 0,0 0 1089,2-1 1,6-4 0,-1 3 0</inkml:trace>
  <inkml:trace contextRef="#ctx0" brushRef="#br0" timeOffset="4173">3382 534 8927,'-1'-8'765,"-2"1"0,3 2 1,-4 1-1,1 0 0,-2 1-350,-1 0 1,-1-2 0,0 3 0,-1 0-319,1 1 0,1 1 1,-1 0-162,-3 0 0,0 3 1,1 0-1,1 1 16,0 2 0,0 2 1,0 3-1,-2-1-71,1 1 1,0 1 0,1 1 0,-2 2-62,1 2 1,1-1 0,1-3 0,1-1-1,1 0-377,2-1 0,2 0 0,1-4 98,0 0 0,1-2 0,2-1 0,4-1 230,2-1 0,4-2 1,1-3-1,3-5 136,1-3 0,-1-2 0,1-1 297,0 2 0,-2-1 0,-4 3 1,-2-1-1,-2 2-126,-1 2 1682,0 0 0,-2 4-1222,0-2 0,-4 3-557,2 4 0,-2 2 1,1 3-1,0 0 1,0 1-908,-1-1 0,-1 3 0,0 0 277,0 1 1,0-1 0,0 1 0,0 0-24,0 0 0,0-2 0,0 2 0</inkml:trace>
  <inkml:trace contextRef="#ctx0" brushRef="#br0" timeOffset="4583">3540 606 8355,'4'7'778,"-1"-2"-246,-3 0 1,0-3-1,0 3 1,0 0 0,-2 2-171,0 0 0,-6 3 0,2-1-338,-2 0 0,2-1 1,-2-1-1,3 0 0,0 1 1,0-2-254,0-1 114,4-2 1,-2-4 59,3-1 0,0-5 1,4-6-1,3-3 211,4-3 0,3-2 1,0 0-1,0 1 0,0 2 1,-1 2 482,-1 3 1,0 1-502,2 0 1,-3-1-1,0 4 1,-1 2-477,-1 1 1,1 4 0,-3-2-678,0 1 1,0 0 0,1 3 0,-1 0-66,0 0 0,3 7 0,2 1 1</inkml:trace>
  <inkml:trace contextRef="#ctx0" brushRef="#br0" timeOffset="5179">4405 534 8355,'0'-4'436,"3"-3"1,-1 2 0,0-3 0,-1-2 0,-2 1 0,-2 1 424,-1 1 1,0 0 0,-1 0-627,-1-1 1,-1 3 0,-2 1 0,-1 1 0,-2 2-236,0 0 0,-3 1 0,-1 1 0,-1 1-148,1 3 1,-1 4 0,0 1-1,2 1-328,2 2 1,2 1-1,4 0 1,1 1-124,1-1 0,2-3 0,3 0 0,1-2-9,1 1 0,3-3 1,4-2 581,3 1 1,3-3 0,1-1 0,2 0 101,0 0 0,0 0 0,2 3 0,-4 1 219,0 3 1,-3 0-1,-1 3 1,-2 0-1,-3 2 301,-2 0 1,-2 4-1,-3 1 1,-1 3 130,-1 2 0,-2-2 0,-3 2-577,0-1 0,-4-2 0,-1 1 0,-2 0 0,-3-1-30,-2 1 0,-2-1 1,0-2-1,2-3-32,2-3 1,4-4 0,2-4 0,0-2-9,-1-3 1,6-1 0,-1-4-285,0-5 0,4-3 0,1-4 0,1-2-61,1-2 0,4-1 1,2 1-1,5-1 275,2 0 1,-1 6 0,4 0 0,1 2 102,0 1 0,0 4 0,1-1 0,0 3 0,-2 1-205,-1 1 0,2 4 1,-1-2-160,-2-1 1,-1 4-1,-2-3 1,-1 2 0,1 1-954,-3 0 1,-2 0 0,-1 0-93,0 0 1,2 0 951,0 0 0,-3-3 0,-1-1 1</inkml:trace>
  <inkml:trace contextRef="#ctx0" brushRef="#br0" timeOffset="5505">4636 296 8355,'4'3'1082,"-1"3"0,-4 5-241,-1 3 0,-1 6 0,-4 2 0,1 3-351,-2 3 1,-1 1 0,3-1-1,0 0-357,1-2 1,1-3-1,-3 1-188,2-1 0,0-5 0,2-1 1,1-2-295,-1 0 0,2-1 1,-1 0-1,1-2-1063,1-3 0,0 0 0,0 0 246,0 0 1,-3 1 0,-1-3 0</inkml:trace>
  <inkml:trace contextRef="#ctx0" brushRef="#br0">2755 1507 10990,'-4'-6'0,"-4"1"0,-3 2 0,-3 3 0,-3 0 0,-2 0 0,-1 3 0,-1 2 0,-3 4 0,-3 4 0,-1 3 0,-1 3 0,-1 3 851,0 2 0,-1 3 0,0 4 0,1-1 0,3 3 0,4 1-828,3-1 1,3 2-1,5-4 1,3-1 0,4 0-1,2-1 1,2 0-315,1 0 0,4-3 0,1 0 0,3-2-35,2-4 0,3-2 1,-1-5-1,1-3-275,2-2 1,0 0 0,1-5-1,1-2 360,-1-3 1,-1-3-1,-1-4 1,-2-4 159,0 0 0,-4-2 1,0-1-1,-3-2 315,-2 0 1,0 2 0,-4-2 0,-1 1 440,-3 0 1,-2 0 0,0 3-1,0 0-1,0 2 1,0 4 0,2 4-533,0-2 0,4 3 0,2 0-190,5 3 0,5-3 1,4 1-104,2 0 0,-1-2 1,2 0-1,1-1-244,-1 1 0,-2-1 1,1-2 158,-2 3 0,-3-2 1,-1 3-1,0 0 0,-2-1 413,-1 3 1,-2 3-1,-1 4 304,-3 3 0,-1 2 1,-1 4-1,-1 2-247,-1 2 1,-2 1 0,-3 0 0,2-2-387,0 0 0,1-3 0,-1-4 0,3 0-421,1 0 1,1-4-1,0 0 1,0-1-1392,0 1 1,3 0 0,1 0 0</inkml:trace>
  <inkml:trace contextRef="#ctx0" brushRef="#br0">2884 1875 8355,'0'-4'552,"-3"1"1,-2 4-1,-1 3 1,-2 5-1,-1 3 1,-1 4-1,2 2 1,0 2-1,0 0 220,1 2 1,2-3-789,1 1 0,2-4 0,0 0 0,2-3 0,2-2 0,4 0 0,2-2 0,2-2-236,1-2 0,-1-2 0,2-3 1,0 0 69,-1 0 0,3-3 0,-3-3 0,0-3 408,-1-3 1,-3 1 0,-2-1 0,-3-1 168,-1 0 1,-1-2 0,0 1-1,-1-1 1,-1 2-32,-3 1 1,-2-2 0,-2 3-1,-1 0-366,2 1 1,0 2-1,3 2-3382,0 1 726,3-2 1,-1 6 1928,3-4 1,7 3-1,1-1 1</inkml:trace>
  <inkml:trace contextRef="#ctx0" brushRef="#br0">3137 1630 10305,'3'-4'923,"-2"1"1,1 6-207,-1 1 0,-1 8 0,0 4-346,0 4 1,-1 3 0,-1 4-1,-1 0 1,0 0-155,0 1 1,-3 1-1,2-1 1,-1-2-188,1-2 0,1 0 0,-1-1 0,0-3 0,1 1 169,0-3 1,-2-1 0,2-4-720,-1-1 1,2-6-395,0 1 0,1-5 0,1-2 381,0-4 0,0-5 0,1-1 0,1-2 802,3 0 0,2 0 1,3 1-1,1 2-267,0 2 1,3 1-1,-2 3 1,2 2-1,1 0 495,2 1 0,-2 3 1,2 1-80,-2 0 0,-3 3 0,-1-3 0,-1 3-47,-1 0 0,-3 1 0,-2 1-204,-1 0 1,-1 1 0,-2-3-1,0 1 1,-4 1-5,-3 1 0,-3 2 1,-5-2-1,-1 0-224,-1 1 1,-2 1-1,2-2 1,2-2-868,2-3 0,0 1 0,3-3-1641,1 1 1,5-2-843,4 0 3057,7-1 0,7-8 0,5-1 0</inkml:trace>
  <inkml:trace contextRef="#ctx0" brushRef="#br0">3533 1709 12815,'7'-11'0,"0"3"0,-2 4 0,-3 8 1264,-1 4 0,-4 6 1,0 5-1,-1 4 1,-1 2-568,-2 1 0,0 1-752,0-3 0,0 0 0,2 2-130,0 1 1,1-1-1,-2-1 1,2 1 0,0 0-1,1 0 1,-1 0-1,1-3-1419,0-3 0,0-1 1,3-4-3819,0-4 4691,0-2 0,4-2 0,0 0 1</inkml:trace>
  <inkml:trace contextRef="#ctx0" brushRef="#br0">3656 2033 8355,'7'-2'802,"0"0"1,0-2-1,1 3 1,-2-2-385,-1-1 1,1 1 0,-1-2 0,1 0-262,-2-2 1,3 0-1,-2 0 1,0 0-174,0-1 0,1 1 1,-3 0-1,0 0-181,0 0 1,0-1 0,-3 1 0,-1 1 346,-2 1 1,-1 2 0,-3 3 0,-1 0 200,-1 0 1,-2 4 0,-2 3 0,-1 4 150,-1 3 0,-1 1 1,2 2-1,1 1 42,1 1 0,4 1 0,-2-3 0,3 1-259,2 0 1,2-2-1,3-1-691,0-1 1,0-2 0,3 0-1,2-2 23,1-1 1,2-2 0,2-1 0,2-2-336,1-1 0,2-1 1,-1-3-1,1-2 1,1-3-4227,1-3 4280,3-4 0,-1-1 0,2-5 0</inkml:trace>
  <inkml:trace contextRef="#ctx0" brushRef="#br0">3901 1738 6731,'-7'0'2317,"3"0"0,4 0 1,5 1-1,4 0-2436,3 2 1,2-1 0,0-2-1,1 0 1,-2 0 233,-1 0 0,2 0 0,-3 0-684,0 0 0,0-2 0,-4-1 0,0 2 670,0 0 0,-2 3 0,-1 1 0,-1 2 274,-1 3 0,-1 3 0,-2 3 0,-1 1 132,-3 2 1,-2 0-1,0 4 1,1 1 87,1 1 0,-2-1 1,3 0-1,-2 1-322,1-2 0,0 2 1,2-5-581,2 0 0,-3-2 0,2 0 0,0-2-137,2-2 1,0-4 0,0 2 0,0-2-2015,0-1 0,3 0 1,1 1-1</inkml:trace>
  <inkml:trace contextRef="#ctx0" brushRef="#br0">5026 1904 8355,'0'-12'0,"-3"4"0,0 4 789,-1 1 0,-1-2 0,-2 1 0,0 0 0,-1 1-85,-2 2 0,-1-1 0,-3 0 0,-1 0-217,1 1 0,-4 5 1,-1 3-1,-1 5-27,1 1 1,-1 2 0,2 3 0,0 2-169,1 1 1,3 4 0,4-3 0,3 1-341,2-1 1,2-4 0,3-1-392,0-2 0,1-3 0,2 0 0,4-2-329,1-1 1,3-4-1,-2-3 1,4-1-1,3-1 81,0 0 0,2-3 0,-2-3-814,1-3 1,2-2 613,-2-3 0,3-4 0,-2 0 1</inkml:trace>
  <inkml:trace contextRef="#ctx0" brushRef="#br0">5033 1990 8355,'7'-4'127,"-2"1"0,0 3 387,0 0 1,-1 0 0,1 0 0,1 0 7,0 0 1,1 0-1,1 0-313,2 0 1,-1 0 0,3 0 0,1-1-155,0-1 1,2-2-1,-1-4 1,0 0 0,1 0-18,-1-2 0,0 0 0,-1 3 1,-3 0-563,-2 0 1,1 0 0,-5-1-1,0 1 592,-2 0 0,-1 2 0,-2 1 0,-1 0 409,-3 0 1,-2 3 0,-3-2 0,-2 2-54,-1 1 1,-4 4-1,-1 0 1,1 4 139,-1 1 0,1 2 0,3 5 1,-1 0-276,1 0 0,3 4 0,1-3 31,2 2 1,1-2 0,0 2-1,3 0-487,1-1 0,2-2 1,2-4-1,2 0 0,1-1 1,3-2-1,0-3 0,1-2 1,1 0-1,1-1 1,2 1-1,0-3 0,2-1 1,0-2-1,1-3 0,0-2 1,0-1-2292,0-1 0,4-2 1,-4-4-1</inkml:trace>
  <inkml:trace contextRef="#ctx0" brushRef="#br0">5437 1767 8355,'4'0'824,"-2"4"1,-1 3 0,-2 5 0,-1 4 1295,-3 3 0,1 2-1841,-1 1 1,3 2 0,-2 0-1,0 1 3,0 0 1,1 0 0,-1-2 0,1 1-313,1-1 0,-1 1 1,1-1-1,0-4-915,1-3 0,1-1 1,0-5-1,0-1-1861,0-1 0,1-4 1975,2-2 1,1-2-1,2-3 729,-1-4 0,4-7 0,-1-4 1</inkml:trace>
  <inkml:trace contextRef="#ctx0" brushRef="#br0">5689 1738 8355,'4'-3'4704,"-2"3"-3866,-1 7 0,-2 6 0,-1 7 1,-3 3-213,-1 1 0,0 4 0,0 0-518,1 2 1,-3 2 0,3-4-1,-1 2 1,1 1 0,1-1 210,1-2 0,0 0-1124,3-4 1,1-1-1,1-3 1,1-4-1654,1 0 0,1-2 1,2 0-1</inkml:trace>
  <inkml:trace contextRef="#ctx0" brushRef="#br0" timeOffset="5970">4946 570 8355,'4'-4'202,"-1"3"0,-3-4 0,0-1 0,0 0 0,0-1 0,0 0 526,0-1 1,-3 1-1,-2 0 1,-2 1-1,-2 1-414,0 2 1,-4 3-1,1 0 1,-2 0-199,0 0 0,-3 3 1,0 2-1,1 1-65,1 1 0,0 4 0,1 1 0,0 1-63,2 2 1,2-1 0,3 0 0,0 1-145,-1-1 0,4 0 0,2-1 0,1-2-272,1-1 1,1 2 0,1-4 0,3-2 0,2 0-260,3-2 0,1-1 510,4-3 0,0-3 0,1-3 1,1-2-1,0-2-89,0-2 0,-2 0 1,2-1-1,-2 0 351,-3 1 0,0 2 0,-2 0 0,-2 1 1525,-2 3-1056,0 0 1,-5 4-1,1 3 1,-1 6 211,-1 1 1,-2 1-684,-1 0 1,-2 0 0,3 2-454,0 0 0,2 1 0,0-3-597,0 0 0,0-1 1,0-1-1,0 0-1785,3 1 2377,-2-4 0,8 2 0,-1-2 1</inkml:trace>
  <inkml:trace contextRef="#ctx0" brushRef="#br0" timeOffset="7149">5054 606 8355,'1'8'531,"1"1"-255,0 0 0,0 1 0,-2-3 0,0 0 1280,0 0 0,-3 1-1270,-2-1 0,1 0 1,0-1-1,-1 0-339,1-1 0,-3-4-136,3 2 0,0-4 0,3-4-329,2-4 1,4-5-1,5-2 1,2-2 246,1 0 1,4 2 0,0-1-1,-1 2 366,-1 0 0,0 4 0,0 2 0,0 3 400,0 1 0,1 4 0,-5-2 1,0 3-75,-1 3 0,-3 1 0,-2 4 0,-1 0-89,0 2 1,-2 0-1,-2-3-305,0 0 1,0 3-1,0-1 1,0 0-411,0-1 1,-2-1-1,-2 1 1,1 1-1059,0 1 1,1-1 0,1-1 442,-2 2 1,3-2 0,-4 2 0</inkml:trace>
  <inkml:trace contextRef="#ctx0" brushRef="#br0" timeOffset="7150">5429 620 8355,'7'-6'219,"-3"1"0,0-6 1,-4 2-1,0-1 0,-1 1 1,-2 1-1,-1 1 1,-3 1 637,0 1 0,0-1 1,-1 4-598,-2 0 1,0 3 0,-3 3 0,1 3-95,-1 1 1,2 6-1,-1 1 1,0 2-120,1 1 1,0 1 0,5-2-1,1-1-129,3-1 1,1-1 0,2-2 0,1-1-252,3-3 0,1 0 0,2-6 0,2 0-140,2-1 0,4-3 0,1-2 0,-1-5 222,2-4 0,0 1 0,3-6 0,-1 0-47,0-1 0,-4 1 0,0-1 559,0-2 0,-2 0 0,0-2 1,-2-2-1,0-1-41,-2-1 1,0 2 0,-3 2 85,0 3 1,-3 2 0,-1 4-1,-3 0 37,0 2 1,0 5 0,-3 5-1,-2 2-172,-1 2 1,-4 6 0,-2 6 0,-2 5 81,-1 2 1,3 3-1,1 4 1,1 1 14,1-1 0,1 5 0,2-4 0,1 1 190,2-1 0,3-1 0,0-1-275,0-3 0,0-3 0,3-1 0,2-3-104,4-2 0,0-2 0,2-1 0,0-2 0,1-3 16,0-2 1,1-2 0,0-3-1062,-1 0 0,-1 0 0,2 0 0,-2-1 0,0-1-1706,-2-3 1,-1-2 1832,-1-3 0,0-1 0,0-3 0</inkml:trace>
  <inkml:trace contextRef="#ctx0" brushRef="#br0" timeOffset="7151">5876 332 8355,'11'-11'0,"-1"1"712,-2 2 1,0 4-1,1 1 1,0 3-1,0 0 128,-1 0 0,0 4 0,1 3 0,1 4-318,-2 3 1,1 1-1,0 2 1,1 2-34,-1 2 0,-1 3 0,-1 0 0,0-1-19,0 0 0,0-3 0,-3 0 0,-1 0-66,-2 3 0,-3-1 1,-3 5-720,-4 0 1,-8-1 0,-5 2 0,-4 2-1,-2-1 189,1-2 1,-1-3-1,9-5 1,1-3-1834,2-3 0,4-2-499,0-4 0,0 0 1,-2 0-1</inkml:trace>
  <inkml:trace contextRef="#ctx0" brushRef="#br0" timeOffset="8986">4672 1009 8855,'-7'-1'0,"-1"-1"0,1-3 712,0-1 0,4 2 1,4 2-1,5 4 1,5 3-1,3 0 0,2 1-328,3-1 1,0-3 0,6 2-343,0-1 1,1 0 0,3-3 0,3 0 0,1 0-179,2 0 1,2 0-1,1-1 1,1-2-1,0-1 1,0 0-443,-4 2 1,-2-1 0,-5 0 0,-2 2 0,-5 0-729,-3 1 0,-4 0 735,-2 0 0,-3 1 0,-7 1 208,-7 3 0,-5 1 0,-4 2 1</inkml:trace>
  <inkml:trace contextRef="#ctx0" brushRef="#br0" timeOffset="10247">4975 1125 8355,'-3'4'-68,"2"2"1,-2-5 513,6 1 1,-2 1 0,5 0 0,1-1-192,2 1 1,4-2 0,-1 2-1,1-3-217,2 0 1,-1 0-1,1 0 1,-1 0 0,0 0 213,-2 0 0,1 0 0,-1 0-1518,-1 0 1,-1 0 336,-3 0 1,1 4 0,-1 0 0</inkml:trace>
  <inkml:trace contextRef="#ctx0" brushRef="#br0" timeOffset="10248">5299 1168 9764,'7'0'595,"1"0"0,-1 1 0,1 0 0,1 2-538,0 1 1,4-1 0,-1 1 0,2 0 62,0 0 1,7-2-1,3 2 1,4-1 57,3-1 0,2-1 0,5-1 0,1 0-89,2 0 0,3 2 1,-3 1-1,1 1-83,1-1 0,6 2 0,2 0-29,0 2 1,0-3 0,1 1 0,0 1-4,1 0 0,0 1 0,0 0 0,1-1 0,-2-2 7,-4 2 0,-2 0 0,-2 1 0,-2-2 22,-2 0 0,-4 1 1,-3 3-1,-2 0 50,-3 0 1,-2-1 0,-4-1-1,-2 0-17,0 1 1,-4-2 0,-3 0 0,-2-2-101,0-1 0,-2 2-491,-1-3 0,-3 0 139,-1-2 1,-3 0-472,-1 0 1,-1-3-1,-3-2 298,1-1 0,1 0 0,2 0 0,0-2 0,0 0 411,0 0 0,0 1 1,0 0 179,0-1 428,3 4 1,-1 1 191,2 3 1,-2 3-1,0 2 1,-3 2-193,-2 3 0,-1-1 0,0 2 0,0 0 1,-1 0-1,-1 2 0,0 1 0,2 0 1,-2-2-1,0 0 0,-2 0-139,-2 0 0,2 0 1,-2-1-1,0-1-281,0 1 0,1-2 0,2-2 0,-1-2-217,1 0-1173,0 0 1007,3-1 1,2-5-1,4-5 1,3-4 109,1-1 0,4-1 0,-1-3 0,1 1 29,0 0 1,-2-3 0,3-1 0,-2 1 173,1-1 0,0-1 0,-3 2 0,0 1 520,0 1 1,-3 1 0,-1 1-160,1 1 0,-4 3 0,3 0 0,-2 1 641,-1 0 1,0 4-1,0-1-937,0 3 0,0 0 0,0 3 0,2 3 0,1 2 0,1 2 1,2 1-1,1 1 0,2 0 56,1 1 1,-1 0-1,-1 2 1,1-2-91,1 0 1,2 1 0,-2-2-1,0 1-1,1-1 0,-2 0 0,-1-1 1,1 1 127,1-1 0,-3-4 1,-3 0 68,-1 1 1,0-2 0,-3 1-9,0 0 0,-4-1 0,-3 1 1,-6 1-1,-2-1-30,-2 0 1,-5 1 0,0-1 0,0 2-176,0 0 1,2-3-1,2-1 1,1-1-208,3 1 1,1-1-1,3-1 1,1 1-258,1 0 0,4 1 1,2 0-328,1 1 1,1 3 0,0 0 0,1 0-562,1 1 1,6-1 0,3 0 0</inkml:trace>
  <inkml:trace contextRef="#ctx0" brushRef="#br0" timeOffset="10714">7931 1125 8355,'0'-14'0,"0"1"475,0 1 0,-1 3 0,-2 0 0,-2 1-1,-4 0 0,-1 1 0,-4 1 0,-4 0 1,-2 2-100,-4 1 1,-2 1-1,-3 2-259,0 0 1,-1 3 0,0 2 0,3 2 0,3 2-141,5 0 0,3 4 1,6 0-1,2 3-80,2 3 1,4 2 0,5 1 73,4 2 0,4 1 1,4 2-1,1 0 1,1 0 54,-1 1 1,-1-1 0,0-2 61,-1 0 0,-3 0 1,-1-3-1,-2 1 9,-1-2 0,-3-2 1,-2 0-1,-1-2 10,-1-2 1,-1 0 0,-1-2-1,-3 0 1,-2-2-5,-3 0 0,-2-2 1,-4-2-115,0 1 0,-4-1 0,1-1 0,0-1 0,0-3-217,2-1 1,2-1 0,4-1 0,1 0-700,1-2 1,2-2 0,2 0-655,3-1 1,7 1 885,5 0 1,6-3-1,2-3 1</inkml:trace>
  <inkml:trace contextRef="#ctx0" brushRef="#br0" timeOffset="12848">7851 1478 8355,'5'2'549,"0"1"-292,-3-1 0,4-2 1,-1 0-1,1 0 147,1 0 1,1 0-1,2 0 1,1-1-243,0-1 0,3-1 0,-1-3 0,1 1-173,1 0 1,2-4 0,-4-1 0,-1 1-1,-1 1 1,-3 1 0,-1 0 0,-3 0-1,-1-1 1,-1 1 0,-2 0 0,-1 0-1,-3 0-61,-3-1 79,-5 4 1,0-1-1,-3 2 1,-2 3-1,-1 2 1,-1 4-1,0 4 996,2 1-570,0 1 0,2 5 1,1 0-1,0-1 1,2-1-312,3 0 1,4 1-1,3 1 1,1-1 0,1-1-1,0 0 1,1-1 0,1 0-1,3-1-696,1-1 0,1-3 0,1 0-262,2-1 0,-2-1 0,2-2 0,1-1-348,1-1 1,1 2 0,2-2 691,-1-2 0,1 3 0,-1 0 0</inkml:trace>
  <inkml:trace contextRef="#ctx0" brushRef="#br0" timeOffset="12849">8226 1535 8355,'7'-7'184,"1"0"1,-2 0 0,0 0 430,-1-1 0,-4 1 0,2 0 262,-3 0 1,0 2 0,0 1-656,-3 1 1,-1 0 0,-3 3-161,0 0 0,-1 0 0,-1 1 0,-2 2 40,0 1 0,2 3 1,-3 0-1,0 1 0,0 1-25,3 0 0,1 4 0,1-1 0,-1 2-252,1 0 1,3 1-1,2-1 1,1 0-8,1-2 0,0 1 0,0-4 0,1 0 45,1-1 1,2-2-1,4 0 1,1-2-122,1-1 0,0 0 0,0-3 0,1-1-340,0-2 1,3 2 0,-3-4 0,1 0-242,0 1 1,-2-2 0,1 1 468,-1-1 0,3-5 0,-2 0 0</inkml:trace>
  <inkml:trace contextRef="#ctx0" brushRef="#br0" timeOffset="12850">8378 1543 8355,'0'4'67,"2"1"1,0 2 238,0 2 0,-1-1 1,-1 2-1,-1 0 0,-1 0 1,-1 1-1,0 1 0,0 0 1,1-1-1,1 0 0,-1-2 1,0-1-1,0-1 0,1 0 752,1 0-987,0-3 0,0-1 0,0-6 0,0-2 0,1-1 1,1-2-1,1-2 0,1-2 0,1-4-34,2 0 0,0-1 1,0 2-1,1 1 24,-1 0 0,0 2 1,1 3-1,1 1-86,0 0 1,1 1-1,-3 1 1,0 0-223,1 1 1,-1 4-1,0-2 1,0 0-447,0 1 1,3-1-1,0 3 1,-2 0-2462,1 0 2622,-2 0 0,0 4 0,0 0 0</inkml:trace>
  <inkml:trace contextRef="#ctx0" brushRef="#br0" timeOffset="12851">8565 1586 8355,'3'5'-89,"-1"0"0,4-3 308,-2 3 1,3-4 0,1 2-1,1-2 27,0-1 0,2 0 0,-3 0 1,3 0-111,0 0 1,1-3 0,2 0 0,1-1 86,-1-2 0,1-1 1,-1-2-1,0 0-176,-2 0 1,-2 2-1,-3 1 46,-3 1 1,2 0 0,-4-2-71,0 0 0,-5 2 0,-4 1 0,-2 1 1,-2 1 8,-2 2 1,-1 0 0,0 0 0,-1 0 201,-2 3 1,1 3 0,0 5-1,0 0-6,2 2 1,2 0 0,1 2 0,1-1-42,4 1 0,-1-1 1,5 0-1,0-2-101,2 0 0,0-2 0,0 2 1,2 0-236,0-1 1,6 0-1,0-4 1,0 0 62,0 0 0,2 1 0,2-2 0,2 0-489,0-2 1,1-2 0,2 0 0,2-1 0,0-1 0,0-1 0,1-1 0,1-3 0,0-1-241,1-1 1,0-4-1,-1 0 1</inkml:trace>
  <inkml:trace contextRef="#ctx0" brushRef="#br0" timeOffset="12852">8933 1463 8355,'-4'-7'1653,"1"0"-1067,3 0 1,0 2-101,3 0 0,-1 4 0,5-2 1,1 2-1,2 1-318,0 0 0,3 3 1,-1-1-1,2 0-179,0-1 0,1-1 1,-1 0-1,0 0-11,-2 0 0,1 0 1,-4-1-1,0-1-435,-1 0 0,-3-1 191,0 3 1,-5 4 0,0 3 0,-4 2 545,-2 3 0,-4 0 0,0 2 0,0 0-17,-1 1 1,-1 2 0,2-1 0,-1 1-28,1 1 0,1-3 1,4 2-169,0-2 1,1-3 0,-1-1 0,2 1-290,0-1 0,2-2 0,-2 0 0,0-1-517,1-1 1,-1 1-1,3-1 1,0 0 0,0 0-2430,0 1 2700,0-4 0,7 2 0,1-2 1</inkml:trace>
  <inkml:trace contextRef="#ctx0" brushRef="#br0" timeOffset="12853">9178 1680 8355,'5'0'699,"0"0"0,-3 0 0,3 0 0,0 0-131,2 0 0,1 0 0,1 0-418,3 0 0,2-3 0,0 0 1,1-1-1,-1-2-123,1 0 0,-1-1 0,0 0 0,-1 0 0,-2 2 0,-1 0 1,-1-1-1,-2 0 0,-2-1 0,-2-1 0,0 1 0,-1 0-18,0 0 1,-5 0-153,-2-1 1,-2 2-1,-2 0 1,-3 2-1,-2 1 1,0 1-67,-1 2 0,-2 3 315,-3 2 0,2 2 1,-1 3-1,2 2 0,1 1 1,1 2-1,0 1 0,2 1 1,0 0-1,2 0 509,3 0 0,-1-1 0,5-1-346,0-1 1,1 1 0,3-1 0,0 0-47,0-2 1,3 1 0,2-1 0,2 0-18,3 0 0,-1-3 0,4 2 1,1-1-250,2-3 1,5-3 0,1-4-624,3 0 1,4-1 0,2-2 0,2-1-1483,0-3 1,5 0 755,-2 0 0,1-4 0,-1 0 1</inkml:trace>
  <inkml:trace contextRef="#ctx0" brushRef="#br0" timeOffset="14450">332 945 9069,'-7'-1'0,"2"-1"0,1-1 466,0-1 0,3 3-306,3-2 0,3 2 1,5 1-1,3 0 0,2 0 1,2 0-1,2 0 1,1 0-34,1 0 1,1 3-1,2-1 1,3 0 0,0-1-1,1-1 1,1 0-1,2 0 1,2 0 0,0 0-1,-1 0 1,0 0 0,1 0-1,-3 0 1,0 0-1,-1 0 1,2 0 0,-1 0-1,-2 0 208,-3 0 1,-6-3-376,-2 1 1,-3-1-1,-2 3-507,-2 0-1231,-2 0 1046,-4 0 0,-4 0 0,-5-2-141,-1 0 0,-2-1 1,-2 3 525,-2 0 0,-5 0 0,-1 0 1</inkml:trace>
  <inkml:trace contextRef="#ctx0" brushRef="#br0" timeOffset="14747">332 995 9236,'7'0'428,"0"0"1,1 0-169,2 0 0,1 1 0,3 1 0,1 0 0,0 0 80,2-1 0,1 1 1,4 0-1,0 0-183,-1-1 0,1 1 0,-1 1 0,1-2-133,0 0 0,-3 0 0,-1 0 0,0 2-69,-2-2 0,2 0 1,-2-1-1,0 0-272,0 0 1,-4 0 0,-1 0 0,-1 0-651,-1 0 1,-1 0-1785,-1 0 2051,-3 0 1,-4 0 644,-4 0 1,-6 3 0,-1 1 0</inkml:trace>
  <inkml:trace contextRef="#ctx0" brushRef="#br0" timeOffset="16900">-735 2048 9679,'0'-7'593,"0"0"0,0 3 1,0 4-1,0 4 1,0 4-1,0 1-337,0 3 1,0 2 0,-1 0-1,-1 1 1,-1-1 0,0 0-68,0 1 0,-1-1-110,2 1 1,1-1 0,-2 1 0,1-2-204,-1-1 1,1 1-1,2-3-397,0-2 0,-3 0-2241,1 0 1771,0-4 0,2-2 0,0-4 342,0-3 1,3-5-1,1-1 1</inkml:trace>
  <inkml:trace contextRef="#ctx0" brushRef="#br0" timeOffset="15583">79 1709 8355,'-11'11'-176,"2"-1"-94,1-2 579,0-4 1,4 2 0,-1-5 0,2-2 0,2-3 0,0-2 338,1-1 1,0-1 0,0-2-1,1-2-314,4-2 0,0-1 0,6-1-227,-1-1 0,0-3 1,3 1-1,-1-2 1,2 0-76,2-1 0,-1 0 0,2-2 0,-1 0 0,0-1-63,1 0 1,3-4-1,-2 3-5,1 1 0,1 2 0,-4 2 179,0 1 1,-1 4-1,-3 4 1,-3 2 0,-3 2 220,-1 1 0,-3 2 122,0 0-1090,-1 4 521,-1-3 0,-3 4 0,-2 0 1,-2 1 52,0 2 0,-3-2 0,-2 3 59,-2-1 0,0 3 1,2-2-1,0 1 0,0-1 1,0 0 84,0 0 1,3-3-76,-1 2-572,2-2 331,4-1 0,2 0 1,5 2-1,4 1 174,4 1 1,1-1-1,0 1 1,0 0-238,-1 0 1,2-2 0,-1 2 261,-1-1 1,0 2 0,-2-2 0,1-1-1,-2 0 329,0 1 1,-3-1 279,0-2 1,-3-1 55,0-1 1,-2-2-1,-2-3-484,0-1 0,-1 1 0,1 0 0,0-1-321,0-2 0,1 2 1,1-1-1,0 1-805,0 1 0,0-1-824,0 1 0,1 1-261,2 1 0,-3 3 1605,0 4 0,-7 5 0,-4 4 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34.407"/>
    </inkml:context>
    <inkml:brush xml:id="br0">
      <inkml:brushProperty name="width" value="0.09071" units="cm"/>
      <inkml:brushProperty name="height" value="0.09071" units="cm"/>
    </inkml:brush>
  </inkml:definitions>
  <inkml:trace contextRef="#ctx0" brushRef="#br0">-332 1 6192,'-5'-2'798,"0"-1"1,3 1 0,-2 1-76,0-1 0,3 1 0,3-2-345,3-1 1,1 4 0,2-3-235,-1 2 1,2 1 0,2 0 0,0 0-1,1 0 65,-1 0 1,3 0 0,-3 0 0,1 0-456,0 0 1,-2 1 0,1 1 27,-1 0 0,0 3 0,-3-2 0,0 0 0,1 1 0,-1 0 0,-1 0 1,0-1-2620,-1 0 2235,-1 3 1,0-2 0,0 3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33.985"/>
    </inkml:context>
    <inkml:brush xml:id="br0">
      <inkml:brushProperty name="width" value="0.09071" units="cm"/>
      <inkml:brushProperty name="height" value="0.09071" units="cm"/>
    </inkml:brush>
  </inkml:definitions>
  <inkml:trace contextRef="#ctx0" brushRef="#br0">-722 37 9489,'-7'0'510,"3"0"0,2-2 1,4-2-1,3 1 0,1-1 1,2 1-1,2-1 0,2 1-437,2 0 0,1-2 1,1 2-1,1-1-312,-1-2 0,-1 2 0,-1-1 0,1 0-38,-1 1 1,0-2 0,-1 1-1,-1-1-595,0 2 0,-1-2 0,-2 4 1,-1 0-543,0 1 1122,-1 1 0,0 0 0,0 0 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3:48.077"/>
    </inkml:context>
    <inkml:brush xml:id="br0">
      <inkml:brushProperty name="width" value="0.09071" units="cm"/>
      <inkml:brushProperty name="height" value="0.09071" units="cm"/>
    </inkml:brush>
  </inkml:definitions>
  <inkml:trace contextRef="#ctx0" brushRef="#br0">-29 859 8355,'0'-7'401,"0"-1"0,-3 2 1,-2 1-1,-1 4 491,-1 2 0,0 1 0,-1 3 0,-1 3-754,-1 4 0,0 0 0,1 2 0,-1 4-17,-2 2 0,2 5 1,-2 1-1,2 3 5,1 2 1,1 1-1,2 1 1,0 2-66,1 0 0,4-5 0,-2-2 0,3-3 37,0-4 0,3-1 0,2-5-222,1-1 0,1-4 1,0-2-1,1-2-87,2-4 1,-1-1 0,3-1 0,1-1 0,-1-2 0,0-4-279,1-4 1,-2-5 0,0-2 281,0 0 0,-2-2 0,-2-1 1,1-1 165,-1 1 0,-3 1 0,-2-1 0,-1-3 192,-1 0 1,0 0 0,-1-3 0,0 0 0,-3 0 111,0 1 0,0 6 0,-1 1 161,0 6 1,3 2 0,-3 5-364,-1 1 0,0 6 1,-1 6-1,-1 5 1,-1 5-1,-1 5 0,1 4 1,1 4-1,1 3 1,1 2-1,0-2 1,2-1-1,0-2-183,2 0 0,-1-4 0,1-2 0,0-3 52,1-2 1,1-3-1,0-5-61,0-1 1,3 0-46,2-3 1,3-3 0,1-1 0,1-4 0,0-3-37,0-3 1,-1-8-1,2-1 1,-1-3 123,-1-4 0,-1-3 0,-1 0 1,1-2 73,-1-1 0,-3-3 0,-2-2 0,-1 0 0,-1-2-43,0 2 1,0 5 368,0 0 0,0 7 0,-1 6 66,-1 3 1,-2 8 0,-3 10-1,-1 9-316,1 8 1,-2 4-1,-1 5 1,1 3 0,1 1 56,1 2 0,3-4 1,2-2-68,1-4 1,1-5 0,0-6 0,0-1 0,0-3-246,0-3 0,1-4 0,1-2 0,3-3-434,1 0 0,1-1 0,1-4 97,2-5 0,-2-3 0,2-4 0,0-3 211,0-3 1,-3-5 0,-3-1 0,-1 0 306,-1-1 0,-2 2 0,0 0 0,0 2 921,0 3 1,0 6-117,0 3 0,0 8 1,-2 6-1,-1 8 1,-1 11-492,-2 6 1,1 6 0,-1 3 0,1 0 0,0 0-1154,1-1 0,1-6-753,3 4 1,0-4 165,0 0 0,0-2 0,0-4 1</inkml:trace>
  <inkml:trace contextRef="#ctx0" brushRef="#br0" timeOffset="838">260 1408 5734,'-3'-4'0,"-1"2"694,0 4 0,-3 2 1,2 5-1,-1 2 1,0 5-1,0 3 0,2 5 1,1 0-1,1 1 122,1-2 0,1 1 0,0-1-738,0-2 1,3-5-1,0-1 1,0-3-1,1-2 58,0-1 1,1-4-1,2-3-302,0-1 0,1-1 1,-1 0-1,0-1 45,0-4 1,0-1-1,1-7 1,-1-1 0,-1-3-1,0-1-146,-1 1 1,-4-2-1,2 1 129,-3 0 1,0 1 0,0-2 267,-3 2 0,0-1 0,-3 4 1,2 2-1,-2 3 0,0 1 0,-1 4 1,2 5-1,0 6 512,-1 4 1,2 6-614,-1 3 1,3-2 0,-2 2 0,1-1-66,1-1 0,1-1 0,1-5-155,0-2 1,1-2 0,2-2-110,1-1 0,0-2 0,1-4 1,1-1-1,0-3-124,1-1 0,0-6 0,-2-1 274,0-3 1,-1-7-1,2 1 1,-2-3 78,-1-3 1,-1 3 0,-2 1-1,0 2 316,-3 3 1,2 5 0,-3 4 0,0 3 410,0 2 1,1 4 0,-2 6-1,0 7-115,-2 6 0,1 3 0,0 3 0,2 3-217,-2 1 0,2 1 1,0-3-1,1-5-175,1-3 0,1-5 0,1-2-982,0-1 1,1-1-861,2-4 0,-2 1 0,4-4 213,1 0 0,-3-8 0,0-2 1</inkml:trace>
  <inkml:trace contextRef="#ctx0" brushRef="#br0">-426 1046 7261,'-1'-4'655,"-1"-1"0,0-1-453,0 0 0,2-2 0,0 1 0,0 0 0,0 0 0,0 0 0,-1 0 1,-1 2 416,0 0 1,-1 3-1,1-1-338,0 0 0,-4 1-184,1-3 0,0 3 0,-1-2 39,1 1 1,0 0-1,-2 3 1,0 0-25,0 0 1,2 1 0,0 2-30,0 1 0,-2 3 1,1 0-34,1 0 0,-1 3 0,2 0 0,-1 1 0,0 0-39,-1 0 0,3 1 0,1 4 0,0-2 0,1 0-37,-2 1 0,1 2 1,2 0 47,0 2 0,0-3 0,0 4 0,0-1 84,0-1 0,0 3 1,1-2-1,0 0-69,2 0 1,2-3-1,-1 2 1,1-1-1,0-1-91,0 0 0,2 0 0,0-2 17,0 0 0,1 1 0,1-2 1,1-1-114,-2-2 0,0-1 0,0-2 81,-1 1 1,0-4 0,1 0 0,1 0-1,0 0 1,0-1-270,-1-2 1,0 0 0,-2-2 194,-1-1 1,1-1 0,-2-4 43,0 0 0,2 2 0,-4-6 1,1 0-1,-1-1 52,0-2 0,1-3 0,-3 0 0,0-1 89,0 0 1,0-2-1,-1 1 1,-1-2-1,-1 0 85,-1-1 0,-1 0 0,-2 0-46,0-2 0,-1 1 0,-1-3 0,0 1 214,0 2 0,1 4 1,1 2-164,2 2 0,-1 4 0,2 0 1,-1 4-32,0 2 0,1 2 0,-4 3 0,1 1-71,0 1 0,2 5 1,0 7-1,0 2-54,-2 3 0,3 3 0,2 3 0,1 3 36,1 5 1,0 3 0,0 0 0,0 0 0,0-1-49,0-1 0,3-3 0,2-5-46,2-2 1,0-5 0,0-1 0,0-3-156,0-3 0,1-5 0,0-5 0,0-1-194,2-1 1,2-3-1,-1-3 1,-1-3 157,0-6 1,0-2 0,-4-4 0,0-2 49,-1-2 1,-4 1 332,2-5 1,-6 4 0,-2-4 0,-4 0 0,-3 0 0,-2-3 423,0-1 1,-3 3 0,1 1-1,2 5-132,1 4 1,6 7-1,0 5 1,2 8-139,1 6 1,0 9 0,4 12-356,0 1 0,0 1 0,1 2 0,2 0 4,1-1 1,0-3 0,1-4-1,0-3-237,-1-3 1,2-5 0,-3-3-1,0-3-234,0-1 0,3-4 0,-2-1 0,1-5 206,-1-4 1,0-3 0,1-5-1,-2-2 287,-3-2 0,0 0 0,0-1 0,0 0 970,-3 1 1,0 3 0,-3 4 109,2 3 0,0 8 0,-1 6-758,2 8 1,3 7 0,0 5 0,0 2-360,0 1 1,3-1 0,2 3-1,1-3-1252,1-3 1,0-2-1,1-6-85,2 1 0,-2-4 0,3-1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8-22T21:35:57.231"/>
    </inkml:context>
    <inkml:brush xml:id="br0">
      <inkml:brushProperty name="width" value="0.09071" units="cm"/>
      <inkml:brushProperty name="height" value="0.09071" units="cm"/>
      <inkml:brushProperty name="color" value="#ED331F"/>
    </inkml:brush>
  </inkml:definitions>
  <inkml:trace contextRef="#ctx0" brushRef="#br0">836 173 9324,'0'-12'0,"0"1"284,0 1 0,-3 0 0,0 3 0,-1 0 0,-2-1 0,0-1 0,-1-1 0,-1 1-50,-2 1 0,1 1 1,-5 0-1,-2 0-223,-2 0 1,-1-1 0,-3 1 0,-2 0-1,-3 0 24,-1 0 0,-3 3 0,0 1-20,0 2 1,-2 2 0,0 2-16,1 5 0,-3 2 1,3 4-1,-1 2 1,-1 0-68,-1 4 1,1 1 0,2 3 0,1 0-186,3 2 1,4 3-1,1 2 1,3 0 64,3 1 0,3-2 0,2 2 1,3 0-1,3 1-68,4 0 0,2 1 1,2-3 140,3 0 0,5-2 0,2-2 0,2-1 164,3 2 1,2-6 0,3 0-1,2-2 322,2-2 0,6 0 1,1-4-1,3 1 16,0-1 0,2-3 1,1-1-1,-2-2 1,0-2-1,0 0 137,1-1 0,-1-4-487,2 2 1,-2-3 0,-1-4-1,0-3-224,0-4 1,-4-1-1,0-2 1,-3-2-15,0-1 0,-3 0 1,-2-2-1,-2 0 352,-3 0 1,-2-2 0,-2 2 0,-2-3-65,-1-2 0,1 0 1,-3-4-1,-1 1-80,-1-3 1,-1 2 0,-1-4 0,-1 4-174,-3 1 1,2 2 0,-2 4 0,0 2-466,-1 2 1,-1 3-1,-1 2 1,-2 3-645,-2 4 1,-4 1-1,-2 4 1</inkml:trace>
</inkml:ink>
</file>

<file path=ppt/ink/ink6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01:33.317"/>
    </inkml:context>
    <inkml:brush xml:id="br0">
      <inkml:brushProperty name="width" value="0.05292" units="cm"/>
      <inkml:brushProperty name="height" value="0.05292" units="cm"/>
      <inkml:brushProperty name="color" value="#FF0000"/>
    </inkml:brush>
  </inkml:definitions>
  <inkml:trace contextRef="#ctx0" brushRef="#br0">5532 5649 37 0,'-22'2'18'0,"-9"22"-10"16,13-21 18-16,-7 2-26 15,-17 6 0-15,3-3 1 16,4-3 1-16,-7 3-1 0,3-3 1 15,7 16 0-15,7 1 1 0,11 1 0 16,7 7 0-16,11 1-1 16,6 6 1-16,15-2-2 15,3 7 0-15,11-15-1 16,3 2 1-16,-6-6 0 31,-5 1 1-31,-2-3 0 0,-12 3 1 16,-3 3 0-16,-7-4 0 15,-10 1 1-15,-8 0 0 16,-17-3-1-16,-4 0 0 16,-7-10-2-16,4 0 1 15,3-6-4-15,8-2 0 16,3-3-8-16,6 0 1 0,12-3-9 16,3-2 0-16</inkml:trace>
  <inkml:trace contextRef="#ctx0" brushRef="#br0" timeOffset="384.8573">5599 6025 53 0,'-11'29'26'0,"0"2"-30"0,8-25 43 0,-1 12-38 15,1 6 1-15,3 0-1 16,0 2 1-16,3-5-3 31,1-5 1-31,10-2 1 0,-3-9 0 16,6-5-1-16,1-11 1 15,3-2-1-15,-3 0 0 16,6-8-1-16,1-6 1 16,0 3-1-16,-1 1 0 15,-2 4 0-15,-8 6 0 16,-4 8 0-16,-3 10 1 0,-10 3 1 15,-1 5 1-15,4 8-1 16,-7 0 1-16,4 6-1 16,-1-3 1-16,4-3-1 15,4-5 0-15,6-3-7 16,-3-8 0-16,4 0-10 16,7-5 0-1</inkml:trace>
  <inkml:trace contextRef="#ctx0" brushRef="#br0" timeOffset="653.2648">6047 6115 43 0,'3'5'21'0,"-3"27"-18"16,0-25 28-16,0 9-29 0,0 3 1 16,0 2 0-16,-3-2 0 15,-4-9-4-15,3 6 0 16,4-11 2-16,0-5 1 15,4-16-1-15,-1-5 0 16,4-3 0-16,0 3 1 16,7 3-2-16,0-3 1 0,1 7-1 15,-1 4 1-15,-4-3-4 16,1 7 0-16,-1 1-3 16,1-3 0-16,0 5-9 15,-1 3 1-15</inkml:trace>
  <inkml:trace contextRef="#ctx0" brushRef="#br0" timeOffset="940.7517">6294 6064 45 0,'-11'3'22'0,"11"2"-10"0,4 3 35 0,3-8-44 15,3 3 0-15,8-3 0 16,3-3 0-16,7-2-4 16,4 2 0-16,-4 3 1 15,0-2 1-15,1-4-7 16,-5 1 0-16,-3 5-8 15,-6 5 0-15,-1 3-4 16,3 3 1-16</inkml:trace>
  <inkml:trace contextRef="#ctx0" brushRef="#br0" timeOffset="1201.5957">6456 6289 34 0,'-14'24'17'0,"7"-53"-16"0,3 34 29 15,4-5-28-15,0-13 1 16,4-6 0-16,-1-12 1 16,1 7-5-16,-1-11 0 15,1-7 4-15,-1 2 0 16,1 1-1-16,3-4 1 16,0 6 0-16,4-2 0 15,-1 7 1-15,1 8 0 0,-1-2-1 16,4 7 0-16,1-5-2 15,-5 6 0-15,1 10-8 16,-1 0 0-16,4 5-9 16,4 16 0-16</inkml:trace>
  <inkml:trace contextRef="#ctx0" brushRef="#br0" timeOffset="1601.3121">6784 6101 44 0,'0'3'22'0,"0"-27"-19"0,0 16 33 16,0 3-35-16,-4-3 1 0,-3 3 1 16,-3 5 1-16,-4 5-4 15,-4 0 1-15,4 3 2 16,-4 11 1-16,4 7-2 31,0 1 1-31,3 2-2 16,4-3 1-16,7-5-1 0,4-2 0 15,3-3-2-15,4-11 1 16,3-8-1-16,3-10 0 16,4-5 0-16,4-4 1 15,-4-1-1-15,1-1 0 16,-5 11 1-16,-3-1 0 0,-3 6 0 16,-1 8 1-16,-3 11 1 15,-3 5 0-15,-4 2-1 16,0 1 1-16,4-1-1 15,-1-2 0-15,4-2-6 16,0-6 1-16,4-1-7 16,6-1 0-16,1-4-7 0,7-2 1 15</inkml:trace>
  <inkml:trace contextRef="#ctx0" brushRef="#br0" timeOffset="1817.4774">7158 6101 46 0,'-11'-10'23'0,"8"2"-19"0,-1 8 40 16,-3 0-41-16,-3 2 0 15,-1 1 1-15,-3 5 0 16,0 3-6-16,3 7 1 16,4 6 3-16,4-3 1 15,3 0-4-15,0-2 1 16,7-1-6-16,10-2 0 0,-3-3-8 15,1-5 0-15,2-5-3 16,8-6 1-16</inkml:trace>
  <inkml:trace contextRef="#ctx0" brushRef="#br0" timeOffset="2055.0679">7341 6194 24 0,'14'-5'12'0,"8"-11"-9"16,-15 10 18-1,0-4-21-15,0-3 1 16,7 5 2-16,-7-3 1 0,0-5-3 15,-7 8 1-15,0-5 4 16,-7 8 1-16,0 2 1 16,-11 8 0-16,1-2 1 15,-5 8 1-15,1 5-2 16,4 5 1-16,3 2-3 0,3 4 1 16,4-6-3-16,7-5 0 15,7-3-4-15,7-10 1 16,7 2-13-16,0 6 1 15,11-9-9-15,3 9 0 16</inkml:trace>
  <inkml:trace contextRef="#ctx0" brushRef="#br0" timeOffset="2671.0683">8336 5726 43 0,'-17'2'21'0,"17"4"-6"0,3 9 27 16,1 12-40-16,-1 2 1 31,-6 32 3-31,-1 0 0 16,-3-3-7-16,0-5 0 16,0-6 4-1,0-7 1-15,0-6-3 16,0-7 1-16,0-11-5 15,0-11 1-15,3-8-3 16,1-10 1-16,3-5-3 16,3-11 1-16,4-8-1 15,0-14 0-15,0-2 2 16,4-13 1-16,-1 19 2 0,5 4 1 16,-1 1 4-16,3 5 0 15,1 5 2-15,3 8 0 0,4 6 0 16,-1 5 0-16,1 7-1 15,0 6 1-15,0 6-2 16,-4-1 1-16,0 3-1 16,-11 5 0-16,-2 8 0 15,-12-2 0-15,-7 2-1 0,-3 3 0 16,-7-6-1-16,0 1 1 16,0-3-5-16,3 0 1 15,4-1-8-15,3-4 1 16,11 2-10-16,8 0 0 31</inkml:trace>
  <inkml:trace contextRef="#ctx0" brushRef="#br0" timeOffset="2933.8705">8692 6096 54 0,'-7'24'27'0,"0"5"-29"16,4-21 42-16,-1 8-40 0,-3 2 1 15,0-2 0-15,0-3 0 0,-3 1-1 16,2-6 0-16,1-6 0 16,7-7 1-16,4-8-1 15,7-6 1-15,3-2-1 16,7 5 1-16,0-2-1 31,0 2 0-31,-3-3-4 0,-1 3 0 16,1 3-7-16,0 0 1 15,-1 5-6-15,5 0 1 16</inkml:trace>
  <inkml:trace contextRef="#ctx0" brushRef="#br0" timeOffset="3234.1714">8978 6096 45 0,'-3'0'22'0,"-8"11"-21"15,8-9 40-15,-1 9-39 16,-3 5 1-16,0 5 2 15,3 5 0-15,1-10-6 16,3-5 0-16,7 7 5 16,4-4 0-1,3-1-1-15,7-8 0 16,3 3-1-16,5-11 0 0,2-13 0 16,-6-5 0-16,-4 0-1 15,-7-3 1-15,-3 0 0 16,-11 6 0-16,-11-3 0 15,-3 2 0-15,-3 3-1 16,-1 3 1-16,0 8-5 0,4 5 1 16,4 0-13-16,6 0 1 15,8 0-6-15,3 0 1 16</inkml:trace>
  <inkml:trace contextRef="#ctx0" brushRef="#br0" timeOffset="3755.8492">10033 5707 53 0,'-4'13'26'0,"-6"8"-27"0,6-10 45 16,-3 8-42-16,0 4 0 16,-3 1 3-16,-1 0 1 0,1-3-6 31,2 0 0-31,5-2 5 16,3-1 0-16,7-2-2 15,7-3 1-15,7 1-2 16,7-6 1-16,4 0-2 15,7 0 1-15,7-1-2 16,0-1 1-16,-4-1-1 0,0 3 0 16,-6-3-1-16,-5 1 0 15,-2-6-4-15,-5 0 1 16,1 0-7-16,-7-3 1 0,-4-5-10 16,0-3 0-16</inkml:trace>
  <inkml:trace contextRef="#ctx0" brushRef="#br0" timeOffset="3971.931">10343 5805 54 0,'-10'16'27'0,"3"53"-26"0,7-46 42 31,-7 1-41-31,0 13 1 0,0 0 0 16,-4 3 1-16,4 5-5 15,0-11 1-15,3-7 0 16,-3 5 1-16,4-3-8 16,-1-5 0-16,8 2-10 15,3-8 0-15</inkml:trace>
  <inkml:trace contextRef="#ctx0" brushRef="#br0" timeOffset="6856.4032">20662 5731 34 0,'0'-19'17'0,"-3"17"-11"0,-1-1 18 16,-6 3-24-16,-8 0 1 15,-7 0 0-15,-10 3 1 16,-4 7-2-16,0 1 0 0,8-1 1 31,-1 1 1-31,4 8-1 16,3-6 0-16,4-3 0 16,10 6 0-16,4 0-1 15,7 5 1-15,0 0 0 16,4 6 1-16,6-3 0 15,8 7 0-15,3 4 0 16,4-14 1-16,3 8-1 0,-7 3 0 0,0 0-1 16,-7 2 0-16,-3-8 0 15,-7 1 0-15,-8 2 0 16,-7-5 0-16,-6 8 0 16,-4-11 1-16,-8-5-1 15,12-3 1-15,-4-8-1 31,3-5 0-31,0-5-2 0,1 5 0 16,3-8-4-16,-1 5 0 16,12 1-6-16,6-4 0 15,1-2-5-15,10 0 1 16</inkml:trace>
  <inkml:trace contextRef="#ctx0" brushRef="#br0" timeOffset="7261.7076">20676 6085 35 0,'0'14'17'0,"-3"-12"-17"0,3-2 29 15,0 6-29-15,0 2 1 16,-4 13-1-16,1 2 1 0,-1 4-1 16,4-3 0-16,0 5 0 15,4 3 1-15,3-9 0 16,3-7 0-16,8-5 0 31,3-8 0-31,4-9-1 16,3-7 1-16,-3-3-1 15,-4 0 1-15,0-2 0 0,0-3 0 16,-3 5-1-16,-4 2 0 16,-3 4-1-16,-4 7 1 15,-4 6-1-15,-3 7 1 16,-3 1 0-16,-1 2 0 15,1 3 0-15,-1 13 1 16,1-2 0-16,3-3 0 0,0-3 1 16,3-3 1-16,4-2-3 15,0-3 1-15,4-10-4 16,6-3 0-16,-2-5-9 16,2-9 1-16</inkml:trace>
  <inkml:trace contextRef="#ctx0" brushRef="#br0" timeOffset="7561.613">21131 6218 30 0,'7'8'15'0,"-10"10"-5"16,3-13 16-16,0 11-25 16,0-2 1-16,0 7 0 15,-4 0 1-15,1 0-4 0,-1-2 0 16,1-4 3-16,-1-1 0 15,1-9-1-15,-1-8 0 16,4-10 0-16,4-11 0 16,3-5-1-16,3-3 0 15,5 3 0-15,-1-8 1 16,0 11-1-16,3 5 0 0,1 5 0 16,0 3 0-16,3-3 1 15,0 5 1-15,-3 3-4 16,-4 0 1-16,0 6-7 15,0-1 0-15,4 0-4 16,-1 3 0-16</inkml:trace>
  <inkml:trace contextRef="#ctx0" brushRef="#br0" timeOffset="7761.8414">21435 6099 30 0,'0'2'15'0,"17"-2"-8"16,-10 0 23-16,4-2-28 15,3-1 1-15,4-2 0 16,3 5 1-16,0-3-4 0,4 0 0 16,0 3 3-16,-4 3 0 15,0-3-5-15,-3 3 1 16,-4-3-7-16,0 5 1 16,-4-5-6-16,-3 5 1 15</inkml:trace>
  <inkml:trace contextRef="#ctx0" brushRef="#br0" timeOffset="8093.9432">21516 6472 37 0,'-7'-19'18'0,"7"-36"-18"0,0 33 31 0,3-4-30 15,4-11 1-15,1-3 0 16,2 1 1-16,1-1-3 16,-1 0 1-16,1-5 2 15,-1 0 1-15,1 0 0 16,0 6 0 0,3-6-1-16,-4 13 1 15,4 11-2-15,1 5 1 16,-1 5-1-16,0 6 0 15,0 2-2-15,0 6 1 16,0 2-6-16,4 6 1 16,3 2-7-16,0-2 1 15,4 10-6-15,-1 0 1 0</inkml:trace>
  <inkml:trace contextRef="#ctx0" brushRef="#br0" timeOffset="8509.5939">21996 6115 29 0,'0'0'14'0,"0"-8"-6"0,0 8 19 16,0 0-26-16,0-3 1 0,-4 3 0 16,1 0 0-16,3 0-3 15,-4 3 1-15,-3 5 1 16,-7-1 1-16,-4 7-1 16,-6 2 1-16,2 5-2 15,-2 0 1-15,3 5 0 31,6-2 0-31,5 5-1 0,3-8 1 16,3-2-1-16,4-8 1 16,7-6 0-16,4-8 1 15,7-2-2-15,-1-6 1 16,4 1-1-16,-3-6 0 16,0 0 0-16,3-3 0 0,-7 6-2 15,0 3 1-15,0 4 0 16,-3 6 0-16,-4 3 0 15,-4 2 1-15,1 3 0 16,-1-2 0-16,1 7 0 16,-1 0 1-16,1-2-1 15,0 2 1-15,3 3-1 16,0-6 0-16,3 1-6 16,1 2 1-16,6-10-7 15,5 2 0-15</inkml:trace>
  <inkml:trace contextRef="#ctx0" brushRef="#br0" timeOffset="8740.9887">22345 6175 34 0,'-4'-8'17'0,"-13"11"-16"0,13 0 25 15,-3 5-24-15,-3 2 1 16,-1 3 1-16,-3-2 0 15,3 2-5-15,1 14 0 16,3 2 3-16,3-5 1 0,4-3-1 16,4 0 1-16,3-8-8 15,3 0 1-15,4-2-8 16,11-6 0-16</inkml:trace>
  <inkml:trace contextRef="#ctx0" brushRef="#br0" timeOffset="9040.8753">22557 6369 38 0,'7'-6'19'0,"7"-20"-20"0,-7 15 27 0,0-2-26 15,7 2 0-15,4-2 1 16,3 0 0-16,0-3-2 16,0-2 1-16,-3 2 0 15,-4 0 1-15,-4 0-1 0,-6 5 1 16,-8 1-1-16,-3 4 0 15,-10 6 0-15,-4 3 1 16,-4 10 0-16,0 3 1 16,4 5 0-16,3 14 1 15,1-4 1-15,6 1 0 16,8 0 0 0,-1-8 1-16,8-6-2 15,10-2 1-15,7-3-6 16,7-5 0-16,4 0-13 15,3-8 1-15</inkml:trace>
  <inkml:trace contextRef="#ctx0" brushRef="#br0" timeOffset="9464.4849">23664 5964 36 0,'4'2'18'0,"-1"17"-10"16,-3-9 18-16,-3 6-24 15,-4-2 0-15,0 9 0 16,3 1 1-16,-3 5-3 16,0 0 0-16,0-5 2 0,0 3 1 15,3-9-1-15,1-2 0 0,-1-5-3 16,4-3 0-16,4-6-5 15,-1-4 1-15,1-9-7 16,0-8 1-16,-1-2-3 16,1 3 0-16</inkml:trace>
  <inkml:trace contextRef="#ctx0" brushRef="#br0" timeOffset="9842.9104">23629 5927 35 0,'-7'-43'17'0,"7"9"-17"0,0 13 34 16,4-3-32-16,3 3 1 15,3 5 1-15,8 5 1 16,10 1-6-16,4-1 0 16,3 16 3-16,4-5 1 0,-4 8-2 15,-7 8 1-15,-3 11-2 16,-7-3 1-16,-8-3 0 16,-6 5 0-16,-11 1 0 15,-7-1 0-15,-8-7 0 16,1 7 0-16,0-7-1 0,0-1 0 15,7 1-1-15,3-4 1 16,8-1-2-16,10-4 1 0,3 4 0 16,5 1 0-16,2 4 0 15,1-1 1-15,-1 1 0 16,-2-3 0-16,-5 0 1 16,-6 0 1-16,-8-1-1 15,-10-4 1-15,-4 0 0 31,-3 2 0-31,-3 5 0 0,-1-4 0 16,4-1-6-16,3-8 0 16,4 0-7-16,7 1 1 15,10-6-5-15,11-6 1 16</inkml:trace>
  <inkml:trace contextRef="#ctx0" brushRef="#br0" timeOffset="10165.0867">24134 6109 39 0,'-8'6'19'0,"-13"-22"-20"0,14 13 33 15,-3 6-31-15,-1 2 0 32,-7 8 0-32,4 6 1 0,4 2-3 15,-1 3 1-15,8-1 1 16,6-1 0-16,8 7 0 15,6-11 1-15,8-7-1 16,-4-9 1-16,0-9-1 16,1-1 1-16,-5-6-1 15,1-7 0-15,-8 3-1 0,-2-6 1 16,-5 5-1-16,-3 3 0 16,-3 1 0-16,-1 4 1 15,0 3-5-15,1 5 1 16,-1 3-11-16,4 0 1 15</inkml:trace>
  <inkml:trace contextRef="#ctx0" brushRef="#br0" timeOffset="10495.7919">24486 6099 33 0,'-7'5'16'0,"-3"-5"-10"0,6 0 18 15,-3-5-23-15,-7 5 0 31,0 5 0-31,0 8 1 0,0 6-2 16,0-1 0-16,3 1 1 16,4-3 1-16,3 2-1 15,4 1 1-15,7-3-1 16,8-3 0-16,2-8 0 16,4-5 1-16,4-3-2 15,-7-10 1-15,3 5 0 0,0-5 1 16,-7-3-2-16,-3 0 1 15,-8 0-1-15,-3 0 1 16,-3 1 0-16,-1 4 0 16,-3 3-3-16,0 0 1 15,0 0-6-15,0 6 0 16,3-1-6 0,1 6 0-16</inkml:trace>
  <inkml:trace contextRef="#ctx0" brushRef="#br0" timeOffset="10743.6077">24804 5932 29 0,'-4'13'14'0,"4"14"-3"16,0-17 20-16,-3 6-28 16,-1 3 0-16,-3-4 3 15,0 1 1-15,0 6-9 16,0-1 1-16,0 3 5 15,3-3 0-15,1-3-2 16,-1 1 1 0,1-3-5-16,-1-3 1 15,4 0-9-15,0-8 0 16,11-2-4-16,3-3 0 16</inkml:trace>
  <inkml:trace contextRef="#ctx0" brushRef="#br0" timeOffset="10986.409">25044 6088 30 0,'3'-8'15'0,"-10"-2"-11"15,4 7 22-15,-8 6-24 16,-7-1 0-16,-3-2 2 16,0 3 0-16,-7 5-3 15,7-3 0-15,3 6 3 16,0-3 1-16,8 5-1 15,3 0 0-15,3-2-1 16,11 2 0-16,0 0-1 16,4 0 0-16,3-2-5 15,4 2 1-15,3-2-13 16,4-3 1-16</inkml:trace>
  <inkml:trace contextRef="#ctx0" brushRef="#br0" timeOffset="11103.7795">25252 6279 35 0,'-14'-8'17'0,"24"2"-16"0,-10 6 17 15,0 0-36-15,7 0 1 16</inkml:trace>
</inkml:ink>
</file>

<file path=ppt/ink/ink6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02:08.796"/>
    </inkml:context>
    <inkml:brush xml:id="br0">
      <inkml:brushProperty name="width" value="0.05292" units="cm"/>
      <inkml:brushProperty name="height" value="0.05292" units="cm"/>
      <inkml:brushProperty name="color" value="#FF0000"/>
    </inkml:brush>
  </inkml:definitions>
  <inkml:trace contextRef="#ctx0" brushRef="#br0">3369 9925 29 0,'-28'-11'14'0,"24"22"-4"0,4-6 15 16,0 8-24-16,0 3 1 15,-7 5 0-15,4 11 0 16,-1-6-3-16,1 6 1 15,-1-3 1 1,1 3 1-16,-1 5-1 16,4-8 1-16,0-3-5 15,0 1 1-15,0-11-9 16,0-8 0-16</inkml:trace>
  <inkml:trace contextRef="#ctx0" brushRef="#br0" timeOffset="138.3324">3341 9866 24 0,'-14'-21'12'0,"7"-3"-6"0,7 16 11 0,0 3-17 15,0-3 0-15,0 8-15 16,7 5 1-16</inkml:trace>
  <inkml:trace contextRef="#ctx0" brushRef="#br0" timeOffset="638.9005">3655 9869 35 0,'21'32'17'0,"-32"29"-19"15,11-54 29-15,-3 17-26 16,-8 8 0-16,1-5 0 15,6-1 1-15,-6 8-3 16,-1 6 1-16,4-6 1 16,0-7 1-16,3-9-4 0,1-10 0 0,-1-8-3 31,4-10 1-31,0-3-3 16,4-9 1-16,-1-7-1 15,4-16 0-15,4 8 2 16,0-2 1-16,3-4 4 15,3-7 0-15,1 8 3 16,-4-3 0-16,4 2 2 16,3 1 0-16,7 8 1 0,-10 4 0 15,3 15-1-15,0 4 0 16,0 0-2-16,0 11 1 16,1 11-2-16,2-8 0 15,-13 13 0-15,-1 2 0 16,-6 6-1-16,-8 2 1 15,-3-2-1-15,-3 3 1 16,-1-1 0-16,-3-10 1 16,0 0-4-16,3-6 0 15,8-4-6-15,-4-1 0 16,7-5-5-16,7 5 0 0</inkml:trace>
  <inkml:trace contextRef="#ctx0" brushRef="#br0" timeOffset="1053.772">4145 9977 31 0,'0'0'15'0,"0"-23"-11"0,0 20 23 16,-7 0-25-16,4 3 0 15,-8 0 1-15,0 0 0 16,-3 6-4-16,0 2 0 15,-3-6 3-15,-5 9 0 16,1 7-2-16,0 6 1 16,3-3 0-16,8 8 0 0,-1-7-1 15,1-1 1-15,10-11 0 16,0 6 0-16,10-8-1 16,1-3 1-16,-1-7-1 15,8-9 0-15,3-7-1 16,0 2 1-16,-3 0-1 15,3 5 0 1,-3 1 0-16,-8 4 0 0,1 6 0 16,-7 3 0-16,3 5 1 15,3 3 0-15,-6 2 0 16,3-3 1-16,3 1-2 16,1 5 1-16,7-11-7 15,-4 3 0-15,10-5-4 16,-2-1 0-16</inkml:trace>
  <inkml:trace contextRef="#ctx0" brushRef="#br0" timeOffset="1485.7455">4473 10025 35 0,'-7'-13'17'0,"4"-3"-17"0,3 13 30 0,-7 3-29 15,0-2 1-15,-1-4 0 16,-2 6 1-16,3 0-4 15,0 6 0-15,-4 4 2 16,1 6 1-16,-4 3-2 16,6 10 0-16,1 0 0 15,7 0 1 1,4 11-1-16,3-22 0 0,-3-5 1 16,10-10 0-16,3-11-1 15,-3-2 1-15,8-17-1 16,2-13 1-16,4 3-1 15,4-8 1-15,-11-2-1 16,1 4 0-16,-5-2-1 16,-3 8 1-16,-3 3-1 0,-4 21 0 15,-7 13 0-15,-4 13 1 16,-3 21 1-16,-3-2 1 16,3 8 0-16,3 5 0 15,-3-3 0-15,7-13 1 16,7 3 0-16,4-6 1 15,3 9-4 1,0-3 0-16,7-3-10 16,0 0 0-16,8-8-4 15,-5-5 0-15</inkml:trace>
  <inkml:trace contextRef="#ctx0" brushRef="#br0" timeOffset="6705.934">5394 9795 59 0,'-7'21'29'0,"3"32"-25"0,1-27 29 0,3-2-33 15,-4 16 0-15,4 2 0 16,-3-5 1-16,-1 3-2 15,4-16 1-15,0-8-2 16,0 10 0-16,0-18-3 0,-7-13 1 16,7-22-1-16,-7-4 0 15,0-14 0-15,7-8 1 16,0-3 3-16,0 11 1 16,4 0 3-16,-1-5 1 15,4 18 1-15,7 6 1 16,4-3 0-16,10-1 0 0,-7 9-1 15,1 5 1-15,2 6-2 16,1 10 1-16,0 8-2 16,-11-11 0-16,3 11-1 15,-6 8 1-15,-4 0-3 16,-7 5 1-16,-11 5 0 16,1-2 0-1,-1 0-2-15,1-13 1 16,-4 2-6-16,3-3 1 0,4-7-13 15,3 2 0-15,15-2-2 16,7 2 1-16</inkml:trace>
  <inkml:trace contextRef="#ctx0" brushRef="#br0" timeOffset="6943.7183">5736 9943 47 0,'11'48'23'0,"3"-9"-25"0,-14-25 44 16,0 4-42-16,0 1 1 15,0-1 0-15,0-2 0 16,0 0-1-16,0-11 1 16,-4-7 0-1,4-14 1-15,0-3-1 16,0-10 1-16,0 11-1 16,7-9 1-16,4-2-1 15,0 2 0-15,3 4-2 16,3 4 0-16,1 1-10 15,3 2 1-15,7 3-6 16,8 7 0-16</inkml:trace>
  <inkml:trace contextRef="#ctx0" brushRef="#br0" timeOffset="7206.2915">6047 9962 44 0,'-4'13'22'0,"4"13"-20"15,0-15 36-15,0 2-37 16,-3 8 1-16,6 0 0 0,4 1 0 15,4-1-3-15,6-8 1 16,5-2 1-16,2-11 0 16,4-14 0-16,-3-2 1 15,-4-5 0-15,-3 3 1 16,-7-9 1-16,-8 3 1 16,-6-10-1-1,-8 5 1-15,-3 8-4 16,0 2 0-16,-4 9-17 15,4 15 0-15,7 3-3 16,0-3 1-16</inkml:trace>
  <inkml:trace contextRef="#ctx0" brushRef="#br0" timeOffset="8961.3446">6830 10059 18 0,'-7'-5'9'0,"14"3"-1"16,-7 2 9-16,7 2-14 16,3 3 0-1,1-2 3-15,7 2 1 0,13 3-8 16,5-2 1-16,2-1 5 15,1 3 0-15,7-3-2 16,14-2 1-16,7-1-3 16,14 6 1-16,11-2-2 15,0 7 1-15,14-8 0 16,10 3 0-16,11-3-1 0,11-2 1 16,3 0 1-16,24 5 0 15,5-8-1-15,6 0 1 16,8 2-1-16,13-2 1 15,11 0 0-15,-3 0 0 16,14 0-1-16,-8 0 0 16,12 0 0-1,6 0 1-15,-14 0-1 16,-10 3 0-16,-1 2-1 16,-13 1 0-16,-15 1 1 15,-3 7 0-15,-18-6-1 16,-14 2 1-16,-10-7 0 15,-11-1 1-15,-14-2-1 16,-15 0 0-16,-9 0 0 0,-19-5 0 16,-14 3 0-16,-6-6 1 0,-15 2-2 15,-10-2 1-15,-8 0 0 16,-6 3 0-16,-4-3-1 16,-4 3 1-16,1-8-1 15,-1 7 0-15,1 1-1 16,3 5 0-16,3 3 1 0,-3 2 0 15,4 14 0-15,-1-1 0 16,4 11 0-16,-3 8 1 16,3-2 0-16,0 2 1 15,-4-6-1-15,1-1 0 16,0-9 0-16,-4 5 1 31,3-13-1-31,4-5 1 0,0-5 0 16,0-8 0-16,0-9-1 15,-3-7 0-15,-1-8-1 16,1 3 1-16,-4 2-2 16,0-8 1-16,0 11-1 15,0 0 0-15,-4 5-1 16,4 0 1-16,0 3-1 0,4 10 0 16,3 6 1-16,3-1 0 0,1 9 1 15,3 0 0-15,-3-3 1 16,3 2 0-16,4-2 1 15,-1 5 0-15,1 1-1 16,3-6 1-16,-3-1-2 31,-4 1 1-31,-4-2 0 0,-6 4 1 16,-8-4-1-16,-10 7 0 16,0 3 0-16,-11 5 0 15,-3 0 1-15,-4 0 0 16,4-2-4-16,3-1 1 15,8-2-8-15,10-3 0 16,7-7-11-16,7-4 1 0</inkml:trace>
  <inkml:trace contextRef="#ctx0" brushRef="#br0" timeOffset="10518.1217">6555 9456 26 0,'-18'-10'13'0,"29"-4"2"0,-4 4 4 15,0-6-18-15,0-3 0 16,7-10 1-16,7-5 1 0,7-8-4 15,11-9 1-15,7 1 2 32,14-3 0-32,14-2 0 15,7-1 0-15,11-8-1 16,10-7 0-16,25-11 0 16,4-5 0-16,17-6-1 15,21 11 0-15,-3-3 0 0,17-2 0 16,4-11 0-16,18-2 0 0,14 2 0 15,-1 0 0-15,15 8 0 16,0-13 1-16,14-3-1 16,-4 3 0-16,15 10 0 15,-4 8 1-15,7 9 0 16,-7-1 0-16,4 6 0 0,-1-11 1 16,8 13-1-16,-11 8 1 15,7 5 0-15,-7 9 0 16,-11 2 0-16,-6 10 0 15,-5 6-1-15,-6 8 0 16,0 5-1-16,-21 3 1 16,-4 2-1-1,-4 6 1-15,-20 2-1 16,-1 3 0-16,-17 8 0 16,-4 11 1-16,-18 2-1 15,-13 0 1-15,-8 8-1 16,-10 6 1-16,-3 10-1 15,-15 5 1-15,-4-2-1 16,-10 5 1-16,-10-9-1 0,-8 4 0 0,-3 8-1 16,0-6 1-16,7 13 0 15,-7 1 0-15,-3 2 0 16,-8-5 0-16,-3-3 0 16,-1-2 0-16,-2-14 1 15,-5 3 0-15,-2-8 0 16,-5-3 0-1,-2 1 0-15,-1-9 0 16,-7-7 1-16,0-3 0 16,-3-8 1-16,3-8 0 15,0-3-1-15,0-2 0 16,-4-6 0-16,1 1 0 16,0 2-2-16,-4-3 0 15,3 3-2-15,-3 0 1 0,0 3 0 16,-3 0 1-16,-4 5-2 15,0 2 1-15,-4 1 0 16,-6-3 1-16,-4 5-1 16,-11 6 0-16,-7-1 0 15,4 1 1-15,0 2 0 16,-4 3 0-16,4 0 0 0,0-3 0 0,6-2 0 16,5 2 0-1,6-2-1-15,8-4 1 0,6 1 0 16,8-2 0-16,3-4 0 15,4 1 0-15,6 8-1 16,1-9 1-16,3 11 0 31,0-7 1-31,-6 4-1 0,-1-7 1 16,0 2 1 0,-7-5 0-16,-3 0 0 15,-4 0 1-15,0-5 0 16,-4-6 0-16,1 1-1 15,-4-6 1-15,0-3-1 0,0-4 0 16,0 4-1-16,0 1 1 16,-4 4-5-16,-3 6 1 15,-7 8-16-15,-7 11 1 16,3 10-3-16,4 0 0 16</inkml:trace>
</inkml:ink>
</file>

<file path=ppt/ink/ink6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03:27.157"/>
    </inkml:context>
    <inkml:brush xml:id="br0">
      <inkml:brushProperty name="width" value="0.05292" units="cm"/>
      <inkml:brushProperty name="height" value="0.05292" units="cm"/>
      <inkml:brushProperty name="color" value="#FF0000"/>
    </inkml:brush>
  </inkml:definitions>
  <inkml:trace contextRef="#ctx0" brushRef="#br0">16662 1238 9 0,'21'0'4'0,"4"0"-4"0,-18 0 4 16,3 0-8-16,1 0 0 15</inkml:trace>
  <inkml:trace contextRef="#ctx0" brushRef="#br0" timeOffset="115.9031">16877 1206 20 0,'28'-2'10'0,"11"-3"-12"0,-25 2 21 0,4 0-20 15,-1 1 0-15,4-4-6 16,4-4 1-16,3 4 4 16,8-1 0-16</inkml:trace>
  <inkml:trace contextRef="#ctx0" brushRef="#br0" timeOffset="953.7633">17639 1204 20 0,'32'8'10'0,"24"0"-10"15,-38-8 17-15,6 2-18 16,5-2 1-16,2 3-1 16,8 0 1-16,4-1-1 31,6 4 0-31,-7-4-1 0,1 1 0 16,2-3 0-16,5 0 0 15,3 0 1-15,0 3 0 16,0-3 1-16,3 0 1 15,4 0-1-15,4 0 1 16,-8 0-1-16,4 0 1 0,3 0-4 16,1-3 1-16,-1 0-1 15,4 1 0-15,0-4 0 16,8 4 0-16,-12-1 1 16,1 0 0-16,3 1 3 15,3 2 1-15,-3-6 0 16,7 6 0-16,4-2 0 15,-8 2 1 1,-3-3-1-16,4-2 0 0,3-3-2 16,0 5 0-16,-7 1 1 15,14-1 0-15,-3 0 0 16,-7-5 0-16,3 6 0 16,7-1 1-16,0 3-1 15,4 0 1-15,-1 0-2 16,1-3 0-16,0-2 0 0,6 5 0 15,1-2 0-15,7 2 0 16,0 0 0-16,-11-3 0 16,3 0 0-16,5 1 0 15,-1-4-1-15,0 6 1 16,0 0-1-16,-3 0 0 16,3 0 0-16,1 0 0 0,2 0 0 15,1 0 0-15,-4 0 0 16,1 0 1-16,3 0 0 15,3 0 1-15,-3 0 0 16,3 0 0-16,-10-2-1 16,6 2 1-16,8 0 0 15,-3-3 0 1,6 0 0-16,-7 1 0 0,4-1-1 16,7-2 0-16,-4 5 0 15,1 0 0-15,-5-3-1 16,8 0 1-16,0 1-1 15,0 2 1-15,4 0-1 16,-5-3 0-16,12-2 0 16,-4 5 1-16,10 0-3 0,-10-3 1 15,14 3-1-15,-7-5 1 16,11 10 0-16,-4-10 1 16,4 5 0-16,-1-3 1 15,8 3 1-15,-1 0 0 16,8 0-3-16,3 0 0 15</inkml:trace>
  <inkml:trace contextRef="#ctx0" brushRef="#br0" timeOffset="4559.517">17191 3154 42 0,'0'-8'21'0,"0"16"-11"15,0-8 21-15,0 0-29 16,0 0 0-16,7 0 3 16,0-3 1-16,0-2-7 15,4 2 1-15,-1 3 4 16,4-2 1-16,0-1-1 31,1-2 0-31,-1-1-1 0,0 4 0 16,3-1-1-16,5 3 1 15,-1 0-1-15,3 0 0 16,-2 0-1-16,9 0 1 16,-2 0-1-16,-1-5 1 15,0-1 0-15,0 1 0 16,0 3 0-16,1-6 0 0,2 5-1 15,1 0 1-15,0 3-1 16,0-2 0-16,-1-1 0 16,1 0 0-16,0-2-1 15,0 5 1-15,3-5 0 0,7 2 1 16,-6 1-1-16,-1-4 1 31,-3 4-1-31,-4-1 1 0,4 0-1 16,-4-2 1-16,0 0-1 15,4 2 1-15,-4 0-1 16,4 1 0-16,-4 2 0 16,4 0 0-16,-4-3 0 15,0 3 0-15,4 0 0 16,3 3 0-16,-3-6 0 0,0 3 0 16,3 3-1-16,-3-3 1 15,-4 0-1-15,0 0 1 16,4 0-1-16,0 2 1 15,3-2-1-15,4 3 0 16,0 0 0-16,-1-3 0 0,-2 0 0 16,-1 5 0-16,7-5 0 15,-3 3 1-15,0-1-1 16,-4 1 1-16,0 0-1 16,-3-3 0-16,0 0 0 15,0 0 1-15,-1 2-1 16,5-2 1-16,2 0-1 0,1 0 1 31,0 0-1-31,0 6 1 0,0-4-1 16,0-2 0-16,-1 0 0 15,1 0 0-15,3 0 0 16,-6-2 0-16,-1 2 0 16,0 0 0-16,4-6 0 15,3 4 0-15,1-1 0 16,3 3 0-16,-4 3 0 0,4-3 1 15,-7 0-1-15,3 8 0 16,0-6 0-16,1 1 0 16,-1-3 0-16,-7-3 0 15,4 3-1-15,0 0 1 16,3 3 0-16,1-1 0 16,-1-4 0-1,4 2 1-15,-4 2-1 16,-3-2 0-16,0 3 0 15,7 2 1-15,-4-5-1 16,0 0 0-16,1 0-1 16,-1-5 1-16,0 5-1 0,4-3 1 15,7 1 0-15,-7-1 0 16,0 1 0-16,-4 2 0 0,0 0 0 16,1 0 1-16,-1 0-1 15,4-6 0-15,-7 6 0 16,-1-2 0-16,1-1 0 15,4-2 0-15,2-3 0 16,1 2 0-16,0 6 0 16,0 0 0-1,-7 0 0-15,0-2 0 16,3 4 0-16,-3-2 0 16,3 0 0-16,-3 0 1 15,0 3-2-15,0-3 1 16,6 3 0-16,1 2 0 0,0-2 0 15,4-1 1-15,-1 1-2 16,-3-3 1-16,3-3 0 16,4 3 1-16,-4 3-1 15,1 0 0-15,6-3 0 16,-3 8 0-16,4-6 0 0,3 1 0 16,-4-1 0-16,-7-4 0 15,8 2 0-15,3 0 0 16,-4 0 0-16,4 0 0 0,0 0 0 15,4 2 0-15,-1 1 0 16,-3 2 0-16,0-2 0 16,0-3 0-16,4 3 0 15,-4-3 0-15,0 2 0 16,3-2 0-16,4 0 0 31,-3 3 0-31,-4-3 0 0,0 0 0 16,0 3 0-16,7-3 0 15,-7-3 0-15,3 6 1 16,4-3-1-16,0 5 1 0,0-2-1 16,-7-3 0-16,7 2 0 15,7-2 1-15,-7 0-1 16,-3 0 0-16,6 0 0 16,4-2 0-16,-3 2 0 15,-8 0 0-15,12 2 0 16,-5-2 0-16,1 0 0 0,3 0 0 15,3 0 0-15,-3 0 0 16,-7 0 0-16,11 0 0 16,0 0 0-1,-8-2 0-15,1 2 0 16,3 0 0-16,7 0 0 16,-3 2 0-16,-4-2 0 15,3 0 1-15,-3 3-1 16,4-3 1-16,7 0-1 15,-1-3 0-15,-6 3 0 16,3 3 1-16,0-3-1 0,-7 2 1 16,-3-4-1-16,-1-1 0 15,-3 6-1-15,1-6 0 0,-16 3-5 16,-9 3 0-16,-11-1-12 16,-11 6 0-16,-7 0-9 15,-14 8 0-15</inkml:trace>
</inkml:ink>
</file>

<file path=ppt/ink/ink6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06:20.119"/>
    </inkml:context>
    <inkml:brush xml:id="br0">
      <inkml:brushProperty name="width" value="0.05292" units="cm"/>
      <inkml:brushProperty name="height" value="0.05292" units="cm"/>
      <inkml:brushProperty name="color" value="#FF0000"/>
    </inkml:brush>
  </inkml:definitions>
  <inkml:trace contextRef="#ctx0" brushRef="#br0">11490 7387 39 0,'-11'8'19'0,"15"-16"-16"0,3 6 20 0,0-4-21 15,0 4 0-15,0-1 3 16,4 3 1-16,3 0-6 16,3 3 0-16,8-1 5 15,3 4 0 1,8-6-1-16,6-6 0 15,7 14-2-15,15-5 0 0,-1 2-1 0,8 0 0 16,3 3-2-16,11-2 1 16,17 2 0-16,-3-1 0 15,3 4-1-15,11 2 1 16,10-2 0-16,1-3 0 16,-8-3 0-16,8 6 0 31,-1-3 0-31,1 5 0 0,-8 0 0 15,-3-5 1-15,-4 3-1 16,-10 2 0-16,4-5 0 16,-8 2 1-16,-7 1-1 15,-17 0 0-15,-12-1 0 16,-6-5 1-16,-10 1 0 16,-8 2 0-16,-7-8 0 0,-7 2 0 0,-10-4 0 15,-4-6 0-15,-7 0 0 31,0-5 0-31,-3-1-1 16,-1-2 0-16,0 6-1 16,1-1 1-16,-1 6-1 15,4 5 0-15,0 3 0 16,0 2 1-16,0 8-1 16,0 6 1-16,-3 2-1 15,3 13 1-15,-4-5 0 0,4 0 0 16,-3-5 0-16,3 5 0 15,0-10 0-15,0-3 1 16,0-3-1-16,7-10 1 16,-4-6-1-16,1-8 1 15,-1-4-2-15,5-7 0 16,-1-9-1-16,-4-4 1 16,1 1-1-16,-1-3 0 15,1 0 0-15,-4 5 0 16,0-2 1-16,0 7 1 15,-4 6 0-15,1 2 1 0,-1 4 0 16,4 4 1-16,0 6 0 16,0-1 0-16,4 1 0 15,3 10 0-15,3 3-1 16,8 6 1-16,0 1-1 16,6 7 1-16,1-1-2 15,7 3 1-15,-4-3-1 16,-3-3 1-16,3 3-1 15,4 3 0-15,-8-8 0 0,-3 0 1 16,-6-3 1-16,-12 8 0 16,-10 1 0-16,-7-7 1 15,-7 4-1-15,-7 2 1 16,-4 8 0-16,-4-5 0 16,8 0-2-16,0-6 0 0,10-7-7 15,8 0 1-15,6-9-14 16,11-2 0-16,7 0-1 15,8-2 1-15</inkml:trace>
  <inkml:trace contextRef="#ctx0" brushRef="#br0" timeOffset="801.0599">16411 7369 36 0,'-17'10'18'0,"13"70"-17"0,4-59 31 0,0 8-31 16,-3 8 0-16,-1 5 1 15,-3-2 0-15,3 0-2 16,-3 2 0-16,-3 0 2 16,-1-2 0-16,4-14 0 0,0 1 0 15,0-9-1-15,4 1 1 16,-5-14-2-16,5-5 0 15,3-10-3-15,0-14 1 16,3-3-1-16,1-15 1 16,0-3-1-16,-4 0 1 15,0-3 0 1,3-4 1-16,1 4 1 16,-1 0 1-16,4 3 1 15,7-2 1-15,4 10 0 16,0 5 1-16,3 3-1 15,3 10 1-15,1 3-1 16,7 3 1-16,7 3-2 16,-4-1 1-16,0 8-2 0,-3 6 1 15,-4 8-1-15,-3 4 1 16,-7 4-1-16,-4-1 1 0,-11 4-1 16,-6 4 0-16,-8-2 0 15,-7 5 0-15,-3-5 0 16,-3-6 0-16,-1-2-1 15,4-5 1 1,3-6-5 0,4-2 1-16,3 2-7 0,4-5 1 15,7-8-8-15,11 3 0 16</inkml:trace>
  <inkml:trace contextRef="#ctx0" brushRef="#br0" timeOffset="1122.7312">17240 7260 36 0,'-3'-8'18'0,"-4"-2"-9"16,3 7 26-16,-3 3-32 16,-3 0 0-16,-8 5 2 0,-3 6 1 15,-4 5-7-15,4 5 1 0,0 8 6 16,-4 8 0-16,-7 8-1 15,4 8 1-15,0-3-2 16,7 3 1-16,3-13-2 16,7 2 1-16,8 0-2 31,3-2 0-31,14-3-1 16,4-5 0-16,-1-8-1 0,8-6 1 15,7-2-4-15,7-3 1 16,6-2-8-16,5-8 0 15,13-3-10-15,11-8 0 16</inkml:trace>
  <inkml:trace contextRef="#ctx0" brushRef="#br0" timeOffset="1569.9481">18288 7641 38 0,'-28'0'19'0,"21"5"-10"0,7-5 21 16,7-2-26-16,3 2 0 0,8 0 1 15,3 0 1-15,7 0-8 16,4 0 1-16,10 2 4 15,8-2 0-15,-4 3-2 16,-4 2 1-16,0-2-5 16,-3 0 1-16,0-3-5 15,0 5 1 1,-4-2-9-16,0-3 0 16</inkml:trace>
  <inkml:trace contextRef="#ctx0" brushRef="#br0" timeOffset="1823.5535">18884 7583 35 0,'-3'-8'17'0,"13"8"-13"0,-3 0 23 15,4 0-25-15,3 3 0 16,4 2 2-16,6 3 0 16,5 5-4-16,-1-2 0 15,0 2 3-15,0 0 1 16,-7 0-1-16,-3-2 1 15,-11 2-1 1,-10 3 0-16,-8 0 0 16,-10-3 0-16,0-2-4 15,-1 7 0-15,1-2-12 16,7-3 1-16,4 1-4 16,-1-6 1-16</inkml:trace>
  <inkml:trace contextRef="#ctx0" brushRef="#br0" timeOffset="3341.9211">20398 7451 54 0,'-4'13'27'0,"11"21"-22"16,-3-20 28-16,-1 4-32 15,-3 8 0-15,-3 9 1 16,-4 2 0-16,-4 0-2 16,0 3 0-16,1-1 1 31,3-7 1-31,0-8-2 0,3-6 1 0,1-4-1 16,-1-12 1-16,1-7-1 15,3-8 0-15,-4-22 0 16,4-12 0-16,0-4-1 15,0-4 1-15,4-1-1 16,-1-2 1-16,8 5 0 16,3-2 0-16,7 15 1 0,4 3 0 15,6 10 1-15,-2 1 1 16,2 8 0-16,1 10 0 16,0-3-1-16,-7 6 1 15,-4 2-1-15,-4 6 0 16,-6 5-1-16,-7 8 0 15,-8 2-1 1,-7 6 1-16,-6-8 0 16,-8 2 0-16,-3-2-1 15,0 0 1-15,3-3-5 16,4-2 1-16,7-1-7 16,7-7 1-16,7 0-10 15,7-1 1-15,10-2-2 16,5 0 1-16</inkml:trace>
  <inkml:trace contextRef="#ctx0" brushRef="#br0" timeOffset="3588.3839">20722 7559 44 0,'4'40'22'0,"-8"5"-22"15,4-32 44-15,0 6-42 16,-7-4 0-16,4 1 1 16,-4-5 0-16,-1-1-3 0,1-4 0 15,4-6 3-15,-1-6 0 16,8-9-1-16,3-4 1 15,4-2-2-15,3-8 1 16,3-3-2-16,4 0 1 16,1 6-1-16,-1-3 0 31,0 2-4-31,-3 6 1 0,-1 5-7 16,1-5 0-16,3 8-7 15,4 10 1-15</inkml:trace>
  <inkml:trace contextRef="#ctx0" brushRef="#br0" timeOffset="3888.0806">21089 7570 38 0,'0'10'19'0,"-18"-7"-15"0,15-3 28 0,-4 8-28 16,0 0 0-16,-4 5 2 16,1 8 0-16,-1 6-7 15,4-4 0-15,3 4 5 16,8-6 0-16,3 0-2 31,7-5 0-31,7-5 0 0,8-11 0 16,-1 0-2-16,4-6 1 15,3-15 0-15,-3-3 0 16,-8 1 0-16,-6-4 0 16,-11 3 1-16,-11-2 0 15,-6 5-1-15,-4 2 1 16,0 3-2-16,-4 3 0 0,0 10-6 15,4 3 1-15,4 6-13 16,3 4 0-16</inkml:trace>
  <inkml:trace contextRef="#ctx0" brushRef="#br0" timeOffset="4257.4486">21548 7683 56 0,'10'32'28'0,"-6"19"-29"0,-1-38 43 0,-3 8-40 16,0 8 0-16,-3 3 0 16,-1 7 1-16,-3 9-4 31,-3 0 0-31,-4 2 2 0,-4-10 0 16,4-3 0-16,0-6 1 15,-4-9-1-15,4-9 1 16,0-13-2-16,7-5 1 15,0-9 0-15,7-2 0 16,0-2 0-16,7 2 1 16,3-2 0-16,8-1 0 0,0-2 1 15,-4 5 1-15,7-8-2 16,0 8 1-16,0 3-4 16,-3 2 1-16,-4 1-6 15,-3 5 1-15,-1-1-9 16,-3 4 1-16,0-4-8 15,0-2 1 1</inkml:trace>
  <inkml:trace contextRef="#ctx0" brushRef="#br0" timeOffset="4389.0324">21604 7556 59 0,'-18'-10'29'0,"15"-9"-34"15,3 11 53-15,3 1-49 16,5 1 0-16,2 6-20 0,4-2 1 15,4 4 14-15,0 6 1 16</inkml:trace>
  <inkml:trace contextRef="#ctx0" brushRef="#br0" timeOffset="4707.1386">21855 7734 45 0,'7'16'22'0,"17"-6"-15"16,-10-7 35-16,4-3-42 15,-4-5 1-15,11-6-1 16,-4-2 1-16,0 2-1 16,0-2 0-16,-3-3 0 15,-4 0 1-15,-7 0-1 16,-7 3 1-16,-7 3 0 16,-3 2 0-16,-1 5 1 0,-3 8 0 15,-7 6 2-15,-4 7 0 16,0 3 1-16,-3 1 1 15,3 1-1-15,4 9 1 16,7-8-2-16,7 5 0 16,7-5-3-16,7 0 1 15,7-8-9-15,7-6 1 16,1 3-11-16,9-10 1 16,12-3-5-16,3-3 1 15</inkml:trace>
  <inkml:trace contextRef="#ctx0" brushRef="#br0" timeOffset="4942.7018">22475 7678 60 0,'-17'-13'30'0,"-4"13"-35"16,14 0 57-16,-7 3-50 16,-4 5 1-16,0 7 1 15,1-1 1-15,-1 4-5 16,4 6 0-16,3 2 3 0,4 1 1 0,4-1-2 15,3-2 0-15,7-8-3 16,7-3 1-16,7 1-8 16,7-12 1-16,4-2-8 15,-4-10 0-15,4-1-6 16,3-10 1-16</inkml:trace>
  <inkml:trace contextRef="#ctx0" brushRef="#br0" timeOffset="5259.1412">22592 7527 60 0,'-11'-5'30'0,"8"-3"-38"0,6 6 57 15,4-1-49-15,4-2 0 16,7-3 1-16,6 0 0 0,5 0-2 16,-1 2 1-16,3 1 0 15,-2-3 0-15,-1 3 0 16,0 2 1-16,-3 9-2 15,-4-1 1-15,-3 3 0 16,-4 5 0-16,-7 0 2 16,-7 11 0-16,-4 3 0 0,-3 4 1 0,-3 9 1 15,-4-11 0-15,-1 5-1 16,1 6 1-16,4-3-3 16,-1-2 0-16,4-6-6 15,4-5 1-15,3-6-8 16,3-5 1-16,8 1-9 31,3-7 0-31</inkml:trace>
  <inkml:trace contextRef="#ctx0" brushRef="#br0" timeOffset="5559.7999">23153 7715 46 0,'-4'-18'23'0,"-6"12"-13"0,6 6 35 0,-3 3-44 15,0 8 0-15,0-3 0 16,0 7 0-16,0 7-2 16,3 4 1-16,1-2 1 15,-1 2 1-15,4-7-1 16,0-1 1-16,4-2 0 0,3-8 0 31,3-2 0-31,5-6 0 0,2-8-1 16,1-3 0-16,0-5 0 15,-4-5 0-15,-4 8-1 16,-3-8 1-16,-3-1-1 16,-4 4 0-16,3-1-7 15,-3 3 1-15,4 6-13 16,3 10 1-16</inkml:trace>
  <inkml:trace contextRef="#ctx0" brushRef="#br0" timeOffset="5791.5562">23417 7797 46 0,'11'16'23'0,"3"8"-17"0,-14-16 28 16,0 0-34-16,-3 5 0 0,-1 0 0 15,1 1 1-15,-1-9-1 16,0 0 0-16,1-5 0 16,3-8 1-16,7-8 1 15,7-5 1 1,32-8 0-16,-11 3 0 31,1 2 0-31,-1 3 0 0,-7 7-7 16,0-2 0-16,0 14-12 15,-6 2 0-15</inkml:trace>
  <inkml:trace contextRef="#ctx0" brushRef="#br0" timeOffset="6629.0255">14598 11237 49 0,'-49'2'24'0,"27"-4"-6"0,22-1 25 15,7-2-38-15,8-3 0 16,9 3 2-16,12-1 0 16,9 1-9-16,-2 2 0 15,6 1 6-15,8-1 0 0,-1 1-3 16,4-4 1-16,3 4-4 16,-10-4 0-16,0 1-4 15,-3-6 0-15,-8 1-5 16,-7 5 0-16,-6-3-10 15,-5 2 0-15</inkml:trace>
  <inkml:trace contextRef="#ctx0" brushRef="#br0" timeOffset="6829.7631">15060 11290 57 0,'-7'0'28'0,"4"66"-30"16,3-50 48-16,-4 10-44 15,-3 17 1-15,-7-1 1 16,0 0 1-16,0 9-6 0,-1 9 0 16,1-17 3-16,4 2 0 15,3-6-6-15,3-10 0 16,4-13-8-16,4 0 1 16,6-3-8-16,8-7 1 15</inkml:trace>
  <inkml:trace contextRef="#ctx0" brushRef="#br0" timeOffset="7230.3622">15413 11525 44 0,'0'-21'22'0,"-4"5"-16"0,4 11 36 31,-3 0-40-31,-1 2 1 0,-3 6 1 16,-3-1 0-16,-4 4-5 15,-4 7 1-15,-3 11 4 16,3 2 1-16,0 3-2 16,1 8 0-16,6 0-1 15,4-2 0-15,7-9-1 16,4 1 0-16,3-9-3 0,3-5 0 16,8-10-2-16,0-6 1 15,-1-7-1-15,1-4 1 16,0-4-1-16,-1 7 1 15,1 1 2-15,-4 5 1 16,4 5 2-16,-8 5 1 16,1 5-1-1,-4 1 1-15,0 7-1 16,-4-2 1-16,4 0-3 16,0 0 1-16,-3-3-7 15,3-7 1-15,0 2-8 16,0-6 1-16,7-4-5 15,0-9 0-15</inkml:trace>
  <inkml:trace contextRef="#ctx0" brushRef="#br0" timeOffset="7646.6215">15713 11374 42 0,'0'6'21'0,"0"18"-22"16,0-11 36-16,0 8-34 0,-4 0 1 15,1 6 0-15,-4 4 1 16,0-4-4-16,0-3 0 16,-1-3 2-16,1-5 1 15,4-8-2-15,-1 2 1 0,4-2-1 16,4 0 0-16,3-8 1 31,4 3 0-31,6-1 0 16,8-2 1-16,3 3 0 15,0 2 0-15,1 1 1 16,-5 4 1-16,-3 1 1 16,-7 2 0-16,1 3 1 15,-5 2 1-15,-6 3-1 0,-8-2 0 16,-6 0-2-16,-5 2 1 0,-2-16-2 16,-4-2 0-16,0 13-5 15,3-9 1-15,4-4-6 16,3 2 0-16,8-2-10 15,3-8 0-15,14-6-5 16,0 1 1-16</inkml:trace>
  <inkml:trace contextRef="#ctx0" brushRef="#br0" timeOffset="7830.6105">16058 11406 61 0,'8'-8'30'0,"-5"35"-30"0,-3-14 56 16,-3 0-54-16,-1 8 0 0,-7 8 0 16,1-2 1-16,-1 7-5 15,1 11 1-15,-1-5-5 16,4 2 1-16,3-7-8 16,4-4 1-16,8-7-8 15,6-5 1-15</inkml:trace>
  <inkml:trace contextRef="#ctx0" brushRef="#br0" timeOffset="8109.3335">16270 11766 29 0,'28'-16'14'0,"-6"-13"-3"16,-15 18 16-16,3-2-26 15,4 5 1-15,-3-5 1 16,-4 5 1-16,0-8-3 31,-7 8 0-31,-4 0 4 0,-6 8 0 16,-4 3 1-16,-4 0 1 15,-3-1 0-15,0 12 1 16,0 4-1-16,3 9 0 16,4-4-1-16,3 9 1 15,8-8-3-15,3-8 0 16,3-6-4-16,4 4 0 0,4-12-6 16,7 4 1-16,-1-4-8 15,8 3 0-15,0-12-8 16,10-1 0-16</inkml:trace>
  <inkml:trace contextRef="#ctx0" brushRef="#br0" timeOffset="8293.8374">16510 11456 66 0,'-4'-5'33'0,"15"0"-40"15,-4 2 59-15,4 3-52 16,3-2 0-16,3-1-2 15,5-10 1-15,-1 5-5 16,0-3 1-16,0 3-8 0,0-2 1 16,-3 4-6-16,-4-2 0 15</inkml:trace>
  <inkml:trace contextRef="#ctx0" brushRef="#br0" timeOffset="8432.4974">16725 11393 47 0,'-7'26'23'0,"-3"14"-14"0,10-27 42 16,-4 8-47-16,1 14 0 0,-1-6 1 15,0 8 1-15,-3 8-9 16,4-8 1-16,-1-3 0 16,1 3 0-16,-1-7-10 15,-3-15 0-15,7-1-7 16,-3-12 0-16</inkml:trace>
  <inkml:trace contextRef="#ctx0" brushRef="#br0" timeOffset="8763.5483">14344 10864 59 0,'-35'16'29'0,"28"82"-31"0,7-61 54 0,0 29-51 31,7 8 1-31,0 5 0 16,-7 16 1-16,0 9-4 16,3-4 0-16,1-5 2 15,3-10 1-15,-4-3-5 16,1-10 1-16,-1 2-7 15,4-24 1-15,1-16-11 0,6-23 1 16</inkml:trace>
  <inkml:trace contextRef="#ctx0" brushRef="#br0" timeOffset="9210.0405">14302 11001 44 0,'7'-34'22'0,"31"-8"-15"0,-16 31 31 15,16 6-38-15,22 2 0 16,11 3 0-16,14-5 0 16,20-3-1-16,30 5 1 15,13-10 0-15,21 0 0 16,11 5 0-16,10-11 1 16,4 9-1-1,-7-3 0-15,-7-1-1 16,-3 1 1-16,-8 8-3 15,-31 10 1-15,-15 6-1 16,-21-6 0-16,-13 8 0 16,-15 0 0-16,-21 3 3 15,-11 3 0-15,-10-1 3 0,-11 9 1 16,-11 5 0-16,-6-1 0 0,-8 9 0 16,-3 13 1-16,-3 10-2 15,3 6 0-15,-4 8-2 16,1 5 1-16,-1 0-1 15,4-3 0-15,0-7-1 16,3-6 0-16,4 3-1 31,0-8 1-31,0-9-3 0,-3-1 0 16,-1-4-4-16,-3-10 0 16,-3-8-9-16,-4-2 1 15</inkml:trace>
  <inkml:trace contextRef="#ctx0" brushRef="#br0" timeOffset="9497.003">14834 12316 60 0,'-10'0'30'0,"56"-16"-37"0,-15 9 53 0,26-4-46 15,24-2 0-15,14-1 3 16,22 7 1-16,24-4-3 16,3 3 1-16,12-10 1 15,2 2 1-15,-6 2 0 16,-18 9 0-16,-7-5-6 31,-21 4 1-31,-14 1-9 0,-25 5 0 16,-14 0-10-16,-22 5 1 15</inkml:trace>
  <inkml:trace contextRef="#ctx0" brushRef="#br0" timeOffset="10564.0762">16503 8205 27 0,'0'-8'13'0,"-7"2"-3"0,7 6 13 15,-4-2-21-15,4 2 0 16,-7 0 3-16,0 2 0 16,-7 6-5-16,-7 0 1 15,-11 6 5-15,0 1 0 0,-3 4 0 16,-4-6 0-16,1 3-2 15,-1 0 1-15,4 2-2 16,3-2 0-16,4 3-3 16,6-3 0-16,8-8-5 15,11 0 0-15,6-6-6 16,8-2 0-16,6-5-6 0,8-3 1 0</inkml:trace>
  <inkml:trace contextRef="#ctx0" brushRef="#br0" timeOffset="10848.8339">16521 8189 27 0,'0'-5'13'0,"10"7"-5"0,-6-2 18 16,3 0-27-16,0 0 1 15,0 5 1-15,0 6 0 16,0 2 0-16,4 8 0 15,-1-2 2-15,1-6 0 16,-1 3 1-16,1-3 0 0,3-2 0 16,0-1 0-16,0-7-2 15,0 0 1-15,-3-3-2 16,0 0 0-16,-1-3-3 16,-3 3 0-16,-7 0-7 15,-3 0 1-15,-1 3-6 0,4 5 1 16</inkml:trace>
  <inkml:trace contextRef="#ctx0" brushRef="#br0" timeOffset="12283.9057">16461 8342 46 0,'-29'11'23'0,"-24"10"-26"0,39-10 43 16,-3-1-38-16,-4 6 0 16,-1 0 1-16,5-3 0 15,3 0-4-15,3-5 0 16,4 3 2-16,7-3 1 0,11 0-2 16,6-6 1-16,11 1-1 15,4 5 1-15,0-8-1 16,-4 3 0-16,4-1 0 15,-11-2 0-15,-3 6 0 16,-8 7 0-16,-6 0 0 0,-4 3 1 31,-14 5-1-31,-7 3 1 0,-11 5 0 16,-7 0 1-16,4-5 0 16,-1 0 0-16,5 0 1 15,2-3 0-15,12 3 0 16,6-6 0-16,11-5-1 15,11 1 1-15,10-4-2 16,7 1 0-16,11-6-1 0,-4-2 1 16,-3 2-1-16,-4 0 0 15,1 1 0-15,-12 4 0 16,-6 6 0-16,-8 5 1 16,-10 6-1-16,-10-1 0 15,-19 8 0-15,1 1 1 16,-4 2-1-1,0 0 1-15,4 0-1 16,3-8 1-16,8 0-1 16,6 0 1-16,11 3 0 15,7-8 0-15,11 2 0 16,6-7 0-16,11-3-1 0,8-6 0 16,-1 4 0-16,-3-1 1 15,-8-5-1-15,-6 0 1 0,-11 0-1 16,-14 7 1-16,-11 7-1 15,-6 4 0-15,-8 3 0 16,-7-5 0-16,0 8 0 16,1-1 0-16,6 4 0 15,7-11 1-15,7 2-1 16,4-5 0-16,18 0 0 0,10 3 1 16,4-13-1-16,6 2 1 15,5-2-1-15,-1-3 1 16,-4 2-1-16,-2 3 0 15,-12-5 0-15,-6 11 0 16,-11-1 0-16,-7 1 0 0,-11 7 0 31,-7-4 0-31,-3 4-1 16,7-7 1-16,-8 12 0 16,8 1 0-16,7-8 0 15,7-3 0-15,7-2-1 0,7-4 1 16,7 1-1-1,7 0 1-15,0-3-1 0,4 3 1 16,-4-5 0-16,0 2 1 0,-7 3-2 16,-3 0 1-16,-8 0-1 15,-3 0 1-15,-4 2-1 16,-3-2 1-16,-3 0-3 16,-1 0 1-1,-3-3-2 16,3-5 1-31,4 0-1 0,0 0 0 16,7 0 0-16,0 2 0 16,0 4 2-16,0 1 0 15,0 4 1-15,3 10 1 0,-3-10 0 16,4 4 0-16,-4-4 0 16,3 7 1-16,0-2-1 15,4 3 0-15,0-6 0 16,0-3 1-16,0 3-1 15,0-5 1-15,0-5-1 16,0 0 0-16,0-6 0 0,4-3 1 16,-4-2-1-16,0-5 0 15,-4-5 0-15,-6-1 1 16,-1 0-1 0,-3-2 0-16,0 0 2 15,-4 2 0-15,4 1 1 16,4 2 1-16,3 0-1 15,7 3 1-15,3 2 0 16,8 0 1-16,6-2-3 16,-2 2 1-16,2 1-2 15,4-4 1-15,8 1-1 0,-1 3 0 16,-4 2-1-16,-2 0 1 16,-8 2-1-16,-7 6 1 15,-11 0-1-15,-3 8 1 0,-7 2-1 16,-4 9 0-16,4-9-2 15,-3-4 1-15,-1 4-10 16,4-2 1-16,10-8-11 16,4 0 0-16</inkml:trace>
  <inkml:trace contextRef="#ctx0" brushRef="#br0" timeOffset="30146.576">7708 8525 34 0,'-3'18'17'0,"6"46"-8"0,4-51 17 0,0 8-25 16,0 11 0-16,4 10 4 16,3 11 0-1,0 13-5-15,7 19 0 16,1 18 4-16,-1 8 0 16,3 6-1-16,-2 10 1 15,6 16-2-15,0 10 0 16,11 1-1-16,-7 4 1 15,6-4-1-15,-6-22 0 16,7 6-1-16,-7-9 1 16,-8-2-1-16,-2-13 1 0,-5-11-1 15,-3-13 1-15,0-10-1 16,0-9 0-16,-3-13-1 16,-4-7 0-16,0-12-1 15,-7-10 1-15,-3-10-1 16,-1-9 1-16,-6-10-1 15,-1-7 1-15,-3-4 1 16,3 6 0-16,-3 2 2 16,0 3 0-16,3-3 0 15,4 3 1-15,7 0 0 16,4 8 0-16,3 13 0 16,0-2 1-16,4 2-2 15,-1 0 0-15,1 3-1 16,-1 0 0-16,1-6 0 0,0 4 1 15,-1-12-2-15,-3 6 1 16,-3-5-1-16,-4-3 0 16,-4-6 0-16,-3-2 0 15,4-5 0-15,-4-6 0 16,-4 3-1-16,0-5 1 0,1 5-1 16,3 0 1-16,0 3 0 15,7-8 1-15,7 0-1 16,0-6 1-16,0 3-1 15,3 0 1-15,8-2 0 0,3-1 0 16,0 3-1-16,4 8 0 16,-4 1 0-16,-3 1 1 15,-4 12 0-15,-10 7 0 16,-8 8 1-16,-3 5 0 16,-7-2 0-16,-4 13 1 15,1-5-2 1,-1 0 1-16,7-6-8 15,1-5 0-15,6-2-12 16,4-3 1-16,11-8-4 16,3 0 0-16</inkml:trace>
  <inkml:trace contextRef="#ctx0" brushRef="#br0" timeOffset="30985.243">7130 12168 30 0,'0'-8'15'0,"0"16"-3"0,0 3 21 16,0-3-29-16,0 16 1 16,-4 13 0-16,-3 0 1 15,-4-16-8-15,4 18 0 16,-3 6 5-16,3-2 1 16,-4-11-3-16,1 2 0 0,-1-8 0 15,4-10 0-15,0-10-1 16,0-9 0-16,3-16 0 15,1-7 1-15,-1 10-1 16,11-8 0-16,0-2 0 16,4-14 0-16,3-5-1 15,4-5 1-15,-1 2 0 0,5-7 0 16,-1 4 0-16,0 6 1 16,4-2 0-16,-1 18 0 0,1 7 1 15,0 15 0-15,-1 9 0 16,-2 11 1-16,-5 9 0 15,-3 15 0-15,-3-3 0 32,-4 8 0-32,-4 6-1 0,1 8 0 15,-1-19-1-15,1-8 1 16,0 8-4-16,-1 0 1 16,-3-5-5-16,4-9 0 15,-4-1-6-15,-4-7 0 16,1-7-7-16,-1-5 1 15</inkml:trace>
  <inkml:trace contextRef="#ctx0" brushRef="#br0" timeOffset="31131.9404">7133 12364 56 0,'4'-3'28'0,"-1"-7"-37"15,-3 10 52 1,11-3-44-16,3 0 1 15,4 3-12-15,3-7 0 0,7 1 3 16,4-2 1-16</inkml:trace>
  <inkml:trace contextRef="#ctx0" brushRef="#br0" timeOffset="31570.1221">7588 12372 36 0,'0'29'18'0,"7"-8"-7"0,-7-10 22 15,0 7-30-15,-3 11 1 16,-4 14 0-16,0 10 0 16,-7-8-6-16,-1 2 1 15,5-2 3-15,-1-8 0 0,1-8-2 16,-1-10 1-16,4-3-1 16,4-16 0-16,3-11-1 15,3-5 1-15,4-8-2 16,4-13 0-16,-1-10 0 15,-3-9 0-15,4 14 0 32,3-8 0-32,0-9 3 0,0 12 0 15,4 4 2-15,-4 6 0 16,4 3 1-16,-4 16 1 0,0 4-1 16,4-2 1-16,-1 6-2 15,1 5 0-15,-1 5-1 16,1 2 0-16,-4 6-1 15,-7 5 1-15,-3 3 0 16,-8 3 0-16,-3 5-1 0,-3-9 1 16,-1-4-3-16,0 5 0 15,4 5-7-15,0-5 1 16,0-3-12-16,7-8 1 16</inkml:trace>
  <inkml:trace contextRef="#ctx0" brushRef="#br0" timeOffset="32016.9985">8005 12401 47 0,'14'24'23'0,"-11"-16"-15"16,-6 8 30-16,6 2-36 16,-6 14 1-16,-4 10 0 0,0-2 0 0,-1 0-4 15,1-6 0 1,-3 0 2-16,-1-2 1 0,1-11-3 15,-1-7 0-15,4-12-3 16,0-4 0-16,3-17-1 16,4-10 1-16,4-8 0 31,3-8 0-31,0 0 1 0,4 11 1 16,6-9 4-16,4 6 1 15,8-3 1-15,-1 3 0 16,4 3 1-16,-1 8 0 15,-2-1 0-15,-5 11 1 16,-2 3-1-16,-1 8 0 16,-4 7-1-16,-3 9 0 0,-3 2 0 15,-7 8 1-15,-4-2-2 16,-4-1 0-16,0 4-1 16,1 7 0-16,-8-8-2 15,-6-5 1-15,6 2-6 16,-3-7 0-16,3-1-7 15,8-4 1-15,3-6-11 0,7 2 1 16</inkml:trace>
  <inkml:trace contextRef="#ctx0" brushRef="#br0" timeOffset="32216.8882">8594 12089 56 0,'0'-5'28'0,"-11"26"-18"0,8-11 46 16,-1 6-55-16,1-3 0 16,-5 9 0-16,5 7 0 15,-4 10-4-15,0-4 0 16,3-9-5-16,1 1 1 16,3 2-11-16,0 5 1 0,10-7-2 15,8-4 0-15</inkml:trace>
  <inkml:trace contextRef="#ctx0" brushRef="#br0" timeOffset="32470.2036">8837 12401 38 0,'18'-11'19'0,"13"-28"-24"0,-20 26 35 16,3-1-29-16,-7 1 0 15,-3 0 3-15,-4 2 0 0,-7 3-3 16,-7 0 0-16,-1 8 5 15,-2 3 0 1,-8 21 3 0,0 0 1-16,8 5-2 15,6 5 1-15,4-7-2 0,11-1 0 16,3-5-5-16,3-5 1 16,8-5-14-16,10-6 0 15,7-2-10-15,1 2 1 16</inkml:trace>
  <inkml:trace contextRef="#ctx0" brushRef="#br0" timeOffset="32833.3058">9511 12015 58 0,'-18'-14'29'0,"32"7"-21"0,-3 4 46 16,7-5-52-16,10 3 0 15,11-3 0-15,3 2 1 16,7 1-5-16,-6-3 1 16,-1 6-2-16,0-4 0 15,-3 4-6 1,-4-4 0-16,1 6-5 16,-8 0 1-16,-7-2-6 15,-7 10 0-15</inkml:trace>
  <inkml:trace contextRef="#ctx0" brushRef="#br0" timeOffset="33033.756">9931 12012 39 0,'-14'21'19'0,"3"-5"-9"0,11-8 31 15,0 3-38-15,-4 5 1 0,4 2 2 16,-3 3 1-16,-4 0-9 16,0 3 1-16,0 5 5 15,-4 8 0-15,4-5-5 16,0-5 1-16,0-1-6 15,4-10 0-15,-1 0-6 0,4-6 0 16,4-2-5-16,6-2 0 16</inkml:trace>
  <inkml:trace contextRef="#ctx0" brushRef="#br0" timeOffset="33318.7305">10097 12094 34 0,'7'-10'17'0,"3"23"-10"16,-6-8 27-16,3 8-30 16,0 6 1-16,0-6 2 15,0 8 1-15,0 6-10 16,0 7 1-16,0-8 6 16,0 4 0-16,0-12-2 0,0 1 0 0,-3-3-2 15,-1-3 1-15,4-8 0 16,4 0 1-16,3-15-1 15,7-9 1-15,4-7-1 16,7 2 1-16,-1-10-1 16,1-11 0-16,0 10-9 31,0 1 0-31,-4 2-12 0,0 3 0 16</inkml:trace>
</inkml:ink>
</file>

<file path=ppt/ink/ink6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08:14.373"/>
    </inkml:context>
    <inkml:brush xml:id="br0">
      <inkml:brushProperty name="width" value="0.05292" units="cm"/>
      <inkml:brushProperty name="height" value="0.05292" units="cm"/>
      <inkml:brushProperty name="color" value="#FF0000"/>
    </inkml:brush>
  </inkml:definitions>
  <inkml:trace contextRef="#ctx0" brushRef="#br0">5708 5368 23 0,'-7'-5'11'0,"7"32"-5"0,0-25 11 15,0 3-16-15,0 6 1 0,-4 2 1 16,4 3 1-16,0 0-5 15,0 3 1-15,4-9 2 16,3 1 0-16,-7 2 0 31,0-5 0-31,0 2-1 16,0-2 0-16,0 0 0 0,0-5 0 16,0-3-1-16,0 0 1 15,0 0-1-15,0-11 1 16,0-4-1-16,0-4 1 15,0 1-1-15,0-1 1 16,0 0-1-16,0 1 1 0,0 2 0 16,0 3 0-16,0 5 0 15,0-3 0-15,3 3-1 16,5-2 1-16,-1-1 0 16,3 9 0-16,4-1-1 15,7 0 0-15,8-7 0 16,-1 4 1-16,0-7-1 0,7 5 1 15,1-2-1-15,-8 2 1 16,4-6-1-16,3 4 0 16,7 2 0-16,4 8 0 0,0-8 0 15,10 0 1-15,8 5-1 16,3-4 1-16,-4 1-1 31,1-2 1-31,7 3 0 16,-1 2 0-16,11 3-1 15,4 3 0-15,-4 2 1 0,0 1 0 16,0-4-1-16,4-4 1 16,7 2 0-16,6 2 0 15,-6-4 0-15,0 2 0 16,3-6-1-16,0 6 0 0,11 6 0 16,-3-4 0-16,-8 1 0 15,0-6 1-15,4 3-1 16,7-2 1-16,3-4-1 15,-7 1 1-15,1 2-1 16,2-2 0-16,8 0 0 16,7 5 1-1,-17 0-1-15,2-3 0 16,1 3 0-16,7-3 0 16,7 3 0-16,-14-10 0 0,3 5 0 15,4 2 0-15,7 0 0 16,0 1 0-16,-14-4 0 15,3 4 0-15,1 2 0 16,13 0 0-16,-6 2 0 0,-12 4 1 16,5-6-1-16,3-6 0 15,7 6 0-15,-11 6 1 16,-3-12-1-16,3 4 1 16,8 2-1-16,2 0 0 15,-9 0 0-15,-1 0 0 16,8 2-1-16,-1-2 1 0,4 11 0 15,-14-11 0-15,0-3 0 16,7 3 0-16,-1-8 0 16,8 14 0-16,-14-12 0 15,4 4 1-15,-1-1-1 16,0 3 0-16,4-3 0 31,-7 3 0-31,3 0 0 0,1-2 0 16,3-6-1-16,3 5 1 15,-7 1 0-15,-6-6 0 16,-1 2 0-16,0 6 0 0,4 0 0 16,0 3 0-16,-18-3 0 15,-3 3 0-15,-1-3 0 16,1 5 0-16,0-5 0 16,7 0 0-16,-8 3 1 15,-10-3 0-15,-3 0-1 16,-1-3 1-16,1 3 0 0,0 0 0 15,-8 0-1-15,1 0 1 16,-5 3-1-16,-2-1 0 16,-11 1 0-1,0-1 1-15,-11 6-1 16,-7-5 1-16,-3 13-1 16,-8-3 1-16,1 3-1 15,-4-3 1-15,0 3-1 16,0 11 1-16,-6-4-1 15,-1 7 1-15,-4 9-1 16,-3 4 0-16,0-1 0 0,0 6 1 16,0-4-1-16,0-1 0 15,4 2 0-15,3 5 0 0,0-5 0 16,0-5 0-16,3-6 1 16,1-5 0-16,0-8-2 15,-1-2 0-15,-3-3-8 16,0-6 1-16,0-2-8 15,4-5 1-15</inkml:trace>
  <inkml:trace contextRef="#ctx0" brushRef="#br0" timeOffset="1053.9028">9931 4514 48 0,'-4'0'24'0,"4"32"-18"16,0-19 24-16,-3 0-30 15,-1 13 1-15,1 9 0 16,-1 10 0-16,-3 5-2 16,0 8 1-16,-4-10 1 15,4-3 0-15,-3-8-1 0,3-8 1 16,0-8-1-16,3-13 0 16,1-3-1-16,6-18 1 15,1-13-1-15,3-9 0 0,3-7-1 16,1-11 1-16,-1 8 0 15,8-5 0-15,0 0 0 16,-1-1 1-16,5 14 0 16,-1 3 0-16,0 5 1 15,0 5 1-15,0 11 0 0,-3 0 0 16,-1 13 0-16,1 10 1 16,-4 11-1-16,-3 0 1 15,-4 6-2-15,-4 7 0 16,-3 6 0-1,0 8 0-15,0-1-2 16,-3 6 0-16,3-5-5 16,0-14 0-16,0-7-10 15,3-4 1-15,4-7-1 16,-7-13 1-16</inkml:trace>
  <inkml:trace contextRef="#ctx0" brushRef="#br0" timeOffset="1216.8131">9941 4755 47 0,'-21'-3'23'0,"14"3"-24"0,7 0 49 16,7-3-48-16,4-2 1 0,3-3-4 15,3 3 1-15,8-6-6 16,3 3 0-16,4-5-7 16,3 0 1-16</inkml:trace>
  <inkml:trace contextRef="#ctx0" brushRef="#br0" timeOffset="1586.2802">10375 4762 44 0,'0'32'22'0,"-14"21"-20"0,11-37 37 0,-4 8-38 16,-1 5 0-16,1 3 0 16,0 2 1-16,0-2-3 15,0-6 0-15,0 1 2 16,0-9 0-16,4-4-2 15,-4-12 0-15,-1-12-2 16,5-12 0-16,-1-7 0 0,4-2 0 16,4-9-1-16,-1 0 1 15,5-5 3-15,2 0 1 16,4 6 3-16,0-6 0 0,8 10 0 16,-5 14 1-16,4 2 0 15,4 4 1-15,0 1-3 31,-4 9 0-31,0-8 0 16,-3 10 1-16,-4 14-1 0,-7 5 0 16,-4 5-1-16,-6 3 1 15,-4 2 0-15,-4 1 0 16,1 2-5-16,-1-11 1 16,0-2-8-16,4-3 0 15,4-10-10-15,6 0 0 0</inkml:trace>
  <inkml:trace contextRef="#ctx0" brushRef="#br0">10689 4741 29 0,'14'6'14'0,"-10"33"5"16,-4-25 10-16,0 7-25 0,-4 10 1 16,1-1 0-16,-1 4 1 15,1 3-9-15,-1 5 1 16,-3-7 5-16,4-1 0 0,-1-10-3 15,1-6 0-15,-1-7-4 16,-3-11 1-16,3-13-1 31,1-8 0-31,3-8 0 16,0-9 0-16,3-6 1 16,4 4 0-16,4-8 3 0,0-2 1 15,3 2 2-15,3 6 0 16,5 13 1-16,6 5 1 15,0 3 0-15,0 8 0 16,4-1-1-16,-4 4 1 0,-7 12-2 16,1 6 0-16,-5 8 0 15,-6-5 1-15,-1 10-1 16,-10 0 1-16</inkml:trace>
  <inkml:trace contextRef="#ctx0" brushRef="#br0" timeOffset="2201.863">11074 4514 40 0,'10'18'20'0,"-10"27"-7"0,0-37 26 15,0 8-37-15,0 11 0 16,0 2 1-16,0 0 0 16,-3 3-5-16,-1-1 1 15,1 4-2-15,-1-6 0 16,4-5-9-16,4-6 0 0,6-5-4 16,8-7 1-16</inkml:trace>
  <inkml:trace contextRef="#ctx0" brushRef="#br0" timeOffset="2453.14">11398 4744 34 0,'21'-34'17'0,"8"-1"-19"0,-22 22 30 16,0-3-26-16,-4 3 0 16,-6 0 2-16,-4 7 1 15,-4 1-4-15,-3 8 1 0,-7 10 5 16,-4 8 0-16,4 8 1 15,3 0 0-15,4 3 0 16,11 8 0-16,6-11-3 16,8-3 0-16,10-5-6 0,7-2 1 15,7-6-16-15,4-8 1 16,11 1-4-16,-4-6 0 16</inkml:trace>
  <inkml:trace contextRef="#ctx0" brushRef="#br0" timeOffset="4058.2524">16471 5530 37 0,'-7'-21'18'0,"28"-32"-14"15,-14 37 19-15,4-11-24 16,7 6 1-16,3-3 1 0,7-10 0 16,7-3 0-16,8 8 0 15,6-3 0-15,7 3 1 0,1 5 0 16,-1 0 0-16,1 6-1 15,10 5 1-15,0 7-2 16,0 6 1-16,7 3-1 31,7 5 1-31,-7-3 0 16,7 8 0-16,7-5 0 0,4 3 1 16,14-3 0-16,0 5 1 15,14-2-1-15,10-9 1 16,8 12-2-16,0-9 1 15,17 0-1-15,14 6 0 16,-3-11 0-16,17-6 0 0,4-1-1 16,7-7 0-16,14 12 0 15,-6-4 1-15,9 1-1 16,1 0 0-16,0-1 0 16,3 1 1-16,-14-5-1 15,7 10 0-15,0-6 0 16,-14-4 0-1,4-4 0-15,-4-1 0 16,-11-4 0-16,1-5 0 16,-4 3 0-16,-15-11 1 0,-6-2-1 15,-11-6 1-15,0 6-1 16,-14-1 1-16,-24 6-2 16,-18-2 1-16,-8 2-1 15,-17 7 0-15,-14-1 0 16,-14 9 0-16,-11 4-1 0,-10-1 1 15,-11 16 0-15,-7-2 1 16,-4 5 0-16,1 3 0 16,-8 4 0-16,-3 4 0 15,4 0-1-15,-1 2 1 16,7 5-1 0,4 1 1-16,4-4-1 15,7-7 1-15,10 0-1 16,10-5 1-16,15 2-1 15,7 0 0-15,14-5 1 16,7 0 0-16,11-5 0 16,10-1 1-16,11 1-1 15,11 2 1-15,13-5-1 0,11 0 1 16,14 0 0-16,1-5 0 0,16 5 0 16,5 0 0-16,6 0-1 15,11 0 1-15,-3 0 0 16,13 0 0-16,5 5-1 15,-8-5 0-15,7 3 0 16,-4 0 1-16,12-1-2 16,-5 9 1-16,-10-3 0 0,-3 5 0 15,-4 3 0-15,-18 5 0 16,-17-5 0-16,-14 10 0 16,-15 3 0-16,-35-2 0 15,-10 10 1-15,-28 5 0 31,-12-2 0-31,-13 0 1 0,-14 7-1 16,-11-15 0-16,-11 2-1 16,-3-4 0-16,-3-4-7 15,-1-2 1-15,1-8-10 16,10-8 0-16</inkml:trace>
  <inkml:trace contextRef="#ctx0" brushRef="#br0" timeOffset="5338.323">22761 3805 42 0,'-3'8'21'0,"-4"31"-17"15,3-18 21-15,1 9-25 16,-4 1 0-1,-1 9 0-15,5 5 0 0,-1-5 0 16,1-6 1-16,-1 0 0 16,1-4 0-16,3-4-1 15,0-7 1-15,3-11 0 16,4-6 1-16,4-7-1 16,3-8 0-16,0-6 0 15,4-15 0-15,3-1-1 0,0-2 1 16,4 0 0-16,0 3 0 15,-1 7 0-15,-3 9 0 16,-3 7 0-16,0 11 0 16,-8 14 0-16,-3 1 1 15,4 14-2-15,0 3 1 16,-1 0-1 0,8-3 1-16,-4 0-2 15,-4-8 1-15,5 3 0 16,-1-19 1-16,0-2 0 15,3-8 1-15,1-16 0 16,0-3 1-16,-1-11 0 16,-3-4 0-16,1 4-1 0,-5-7 1 15,1 2-3-15,-4 6 1 0,0 2-7 16,0 8 1-16,0 9-7 16,0 1 0-16,0 9-5 15,7 8 0-15</inkml:trace>
  <inkml:trace contextRef="#ctx0" brushRef="#br0" timeOffset="5515.0091">23403 3998 29 0,'0'26'14'0,"0"-10"-6"0,0-8 20 16,0 0-27-16,0 3 0 15,-3 7 0-15,-1-2 0 16,1 0-3-16,-1 0 1 15,1-6-8-15,-1-4 1 16,4-4-2-16,0-10 0 16</inkml:trace>
  <inkml:trace contextRef="#ctx0" brushRef="#br0" timeOffset="5650.5543">23474 3863 36 0,'-11'-11'18'0,"11"-5"-25"15,0 16 35-15,0 0-35 16,7-2 1-16,0 4-13 16,7 6 1-16</inkml:trace>
  <inkml:trace contextRef="#ctx0" brushRef="#br0" timeOffset="5960.5936">23608 4072 25 0,'-7'32'12'0,"0"21"-8"0,7-40 15 15,0-5-19-15,0 2 0 16,0-2 1-16,3-2 0 16,1-4-1-16,3-10 1 15,-4-2 2-15,1-22 0 0,3 5 0 16,0 1 0-16,4-3-1 16,6 5 1-16,4 0-1 15,1 8 1-15,2 8-1 16,1 6 0-16,-4 4 1 15,-3 4 0-15,-4 4 0 0,-3 6 1 32,-1 0-2-32,-3 3 1 0,0 2-1 15,0-3 0-15,-3-2-5 16,-1 0 0-16,1-5-7 16,-1-6 0-16,4 0-4 15,0 6 1-15</inkml:trace>
</inkml:ink>
</file>

<file path=ppt/ink/ink6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11:49.675"/>
    </inkml:context>
    <inkml:brush xml:id="br0">
      <inkml:brushProperty name="width" value="0.05292" units="cm"/>
      <inkml:brushProperty name="height" value="0.05292" units="cm"/>
      <inkml:brushProperty name="color" value="#FF0000"/>
    </inkml:brush>
  </inkml:definitions>
  <inkml:trace contextRef="#ctx0" brushRef="#br0">4431 6324 35 0,'-7'-3'17'0,"10"51"-7"0,1-41 17 0,-1 12-26 16,-3 10 0-16,0 5 1 16,-3 6 0-16,-1 5-1 0,1 5 1 15,3 1 0-15,-7-4 1 16,3-4-1-16,4-17 1 15,0-2-1-15,-7-8 0 16,7 0-6-16,0-3 1 16,0-8-5-16,0-2 1 31,7 5-7-31,4-8 0 0</inkml:trace>
  <inkml:trace contextRef="#ctx0" brushRef="#br0" timeOffset="266.386">4752 6313 47 0,'11'16'23'0,"-8"45"-25"0,1-45 42 0,-4 7-40 15,-4 12 1-15,1 7 0 16,-5-5 0-16,8 11-2 31,-3-1 1-31,3-4 0 0,-7-1 0 16,7-21-4-16,0-2 0 15,0 2-7-15,-4-5 0 16,8-14-3-16,3 4 1 16</inkml:trace>
  <inkml:trace contextRef="#ctx0" brushRef="#br0" timeOffset="430.9632">4501 6657 43 0,'-10'-11'21'0,"24"9"-24"15,-7 2 40-15,7-3-36 16,4 6 1-16,3-3-4 16,7 0 1-16,-7-3-6 0,11-5 0 15,7 8-5 1,3 5 1-16</inkml:trace>
  <inkml:trace contextRef="#ctx0" brushRef="#br0" timeOffset="848.5069">5031 6583 39 0,'-14'-5'19'0,"-1"2"-20"15,12 3 32-15,-4 0-30 16,-4 5 0-16,4 3 4 16,4 3 0-16,-11 5-4 15,3 2 0-15,-3 9 3 16,3 2 1-16,1-3-2 0,10 3 1 16,0-5-2-16,0-5 0 15,3-4-3-15,8-1 1 16,-4-9-4-16,3-5 0 15,5-8-2-15,2-8 1 16,1-5-2-16,3-5 1 16,0 7 0-16,0 3 1 15,-3 8 4-15,0-2 0 16,-11 2 5-16,0 8 1 0,-4 5 0 16,1 8 1-16,-4 3 0 15,3-3 0-15,1 3-3 16,-1 0 1-16,4 0-8 0,4-3 1 15,-7-2-9-15,6-9 0 16,1-4-3-16,3-6 1 16</inkml:trace>
  <inkml:trace contextRef="#ctx0" brushRef="#br0" timeOffset="1117.0005">5288 6689 42 0,'7'5'21'0,"0"8"-19"15,0-8 40-15,-7 6-40 16,4 0 0-16,3 2 0 16,-4 3 1-16,4 0-5 15,-3-1 1-15,0 1 2 16,-1-8 1-16,4-5-2 0,0 8 0 0,7-11 0 16,-7-6 1-16,7-7 0 15,4-6 1-15,3-7-1 16,-7 2 1-16,4-2-1 15,0 2 0-15,-1-5-4 16,1 2 1-16,0-2-8 16,-1 8 1-16,1 5-7 0,3 6 1 15</inkml:trace>
  <inkml:trace contextRef="#ctx0" brushRef="#br0" timeOffset="1401.9549">5697 6667 30 0,'18'11'15'0,"14"-11"-12"0,-22-3 18 0,4 1-21 16,4-4 1-16,3 4-1 15,0-3 1-15,1-9-1 16,-5-2 0-16,-3-2 0 16,-7-1 1-16,-3 1 0 15,-8 2 1-15,-3 3 0 16,-10 7 1-16,-1 9 3 0,-7 13 0 15,1 3 1-15,-1 2 1 0,7 5 0 16,-3 6 1-16,11 0-3 16,3-3 1-16,7 0-5 15,10-8 0-15,4-2-10 16,7-6 1-16,18-3-11 16,4-10 0-1</inkml:trace>
  <inkml:trace contextRef="#ctx0" brushRef="#br0" timeOffset="2032.9791">7218 6490 28 0,'-11'-13'14'0,"4"-8"1"0,4 13 10 16,-1 3-23-16,-3-1 1 16,0-2 0-16,0 6 1 15,-4 2-4-15,-3 2 1 16,-3 9 3-16,-5 7 0 0,-2 6-1 15,-1 13 1-15,0 0-1 16,4-2 0-16,7-1-2 16,4-7 0-16,10-4-1 15,7-7 1-15,7-8-2 16,3-8 0-16,5-5-3 16,-1-6 1-1,0-5-1-15,0-2 0 16,0 2 0-16,0 0 1 0,-3 11 2 15,0 5 1-15,-8 3 4 16,-3 7 0-16,0-5 1 16,-3 6 1-16,-1 5-1 15,1 0 1-15,3 0-4 16,0-6 1-16,4 3-10 0,6-2 0 16,8-3-10-16,0-3 1 15</inkml:trace>
  <inkml:trace contextRef="#ctx0" brushRef="#br0" timeOffset="2501.5673">8700 6265 31 0,'-18'0'15'0,"-35"8"1"0,39-10 15 16,-7 10-25-16,-4 7 1 16,-3 9 3-16,-4 3 0 0,4 12-12 15,0-4 0-15,6-1 9 16,8 6 0-16,11-6-4 15,6-2 1-15,8-13-4 16,7-6 0-16,6 3-8 31,8-8 0-31,3-8-10 16,8-3 0-16</inkml:trace>
  <inkml:trace contextRef="#ctx0" brushRef="#br0" timeOffset="2801.9306">8823 6464 42 0,'-18'10'21'0,"4"22"-18"15,11-24 26-15,-1 5-28 0,4 14 0 16,0-6 0-16,4-5 0 16,-1 0-2-16,4-8 1 15,7 2 1-15,1-5 0 16,6-5 0-16,0-7 0 15,-4-9 0 1,1-8 0-16,0 3 1 16,-8-8 1-16,-10 7-1 15,-3-1 0-15,-4 4-1 16,-4-2 1-16,-3 10-3 16,3 1 0-16,4 7-9 15,4 0 1-15,3 3-6 16,14 0 0-16</inkml:trace>
  <inkml:trace contextRef="#ctx0" brushRef="#br0" timeOffset="3271.2814">9105 6506 43 0,'18'21'21'0,"-36"19"-23"0,18-27 36 0,-3-2-34 31,-1 5 1-31,-3 0 0 16,0-1 0-16,4-4-2 0,-1 0 1 15,4-9 0-15,4-4 1 16,3-6-1-16,10 0 0 16,4-8 0-16,8-3 0 15,-1 3-1-15,4 1 1 16,-4 1 0-16,-7 4 0 0,0 2 1 16,-7 8 1-16,0 10 0 15,-7-2 1-15,0 8 0 16,-3-3 0-16,-8 1 0 15,1-4 0-15,-1 1-2 16,1-6 1-16,-1 3-2 16,4-3 0-16,0-5 0 0,7-2 0 15,0-9-1-15,4 3 1 16,0-5-1-16,3 5 1 0,3-3 0 16,1-2 0-16,3 8 0 15,-3-3 1-15,-1 5 1 16,-2 3 0-16,-5 3 1 31,-3 5 0-31,-3 5 0 16,-4-2 0-16,0 2-1 0,0-2 0 15,-4-1-4-15,4 3 1 16,0 1-7-16,4-7 1 16,3-1-11-16,0-6 0 15</inkml:trace>
  <inkml:trace contextRef="#ctx0" brushRef="#br0" timeOffset="3718.9468">9645 6615 33 0,'14'8'16'0,"4"2"-4"16,-11-2 15-16,0 0-23 15,-4 8 0-15,-3 8 2 16,0-1 1-16,-3-1-9 16,-1 9 0-1,1 6 5-15,-8-2 1 16,4-1-3-16,0-5 1 15,-4-2-2-15,4-9 1 0,0-7-3 16,4-6 1-16,-1-15-3 16,1-9 1-16,3-7-1 15,3-3 0-15,4-14-1 16,0 6 0-16,4-8 3 16,10-5 0-16,0 8 4 0,4-3 0 15,0 10 2-15,-1 9 0 16,1-3 1-16,-4 10 0 15,0 6 0-15,1 13 0 16,-5 3-2-16,-3 4 1 16,-3-1 0-16,-4 10 0 0,0 2-1 15,-7 6 1-15,-7-8-1 16,3 5 0-16,-6-2-1 16,-1-1 1-16,1-2-5 15,-1 0 1-15,4-6-6 16,4 1 0-16,3-8-8 31,7-3 1-31,7-6-5 0,7-4 0 16</inkml:trace>
  <inkml:trace contextRef="#ctx0" brushRef="#br0" timeOffset="4035.1925">10135 6509 51 0,'-7'2'25'0,"0"33"-28"16,7-19 48-16,0 0-45 0,0-1 0 15,0 1 0-15,4 0 0 16,3-3 0-16,3-2 0 16,1 0 0-16,3-9 0 15,7-2-2-15,0-2 1 16,4-12-2-16,3 1 1 16,1 3-2-1,-1-6 1-15,-4-3-1 16,-2 3 1-16,-5 3 1 15,-3 0 1-15,-3 10 3 16,-4 16 0-16,-3-2 2 16,-4 10 0-16,-4-5 0 15,-3-3 1-15,3 3-2 16,1 0 1-16,6-3-7 0,8-2 1 16,-4-6-11-16,0-2 1 0,7-6-4 15,4 0 1-15</inkml:trace>
  <inkml:trace contextRef="#ctx0" brushRef="#br0" timeOffset="4336.0534">10474 6324 51 0,'-7'-14'25'0,"14"-4"-35"0,-3 12 50 16,6-1-41-16,4 7 1 15,4-3 0-15,3 0 0 16,4 1 0-16,-1-1 0 31,1 3 0-31,-4 0 0 0,0 0 1 16,-6 0 0-16,-1 5 2 15,-7 11 0-15,-4 5 0 16,-3 6 1-16,-3-1 0 16,-4 6 0-16,0 2-1 15,0-2 0-15,-4 3-3 16,4-6 0-16,0 2-6 0,3-12 1 15,4-3-8-15,4-3 0 0,6-2-5 16,5-3 1-16</inkml:trace>
  <inkml:trace contextRef="#ctx0" brushRef="#br0" timeOffset="4636.7514">10922 6519 40 0,'11'-5'20'0,"10"-6"-27"0,-11 4 35 16,1-1-28-16,0-3 0 16,-1-2 1-16,-3 2 0 15,0-2-1-15,-3 0 1 16,-4 5 2-16,-4 0 0 0,1 8 2 16,-4 2 0-16,-4 9 1 15,-3 5 1-15,0 2-1 16,0 6 1-16,0 3-3 15,-1 2 1 1,1-3-4 0,11-2 0-1,6-5-7-15,8-9 0 0,-4 3-9 16,4-2 1-16,3-6-3 16,3 1 0-16</inkml:trace>
  <inkml:trace contextRef="#ctx0" brushRef="#br0" timeOffset="4890.7972">11095 6660 39 0,'0'5'19'0,"0"-3"-22"0,0 4 34 15,0-1-31-15,0 0 1 16,-4 3 0-16,4-8 0 16,0 0-2-16,4-10 1 15,3 2 1-15,4-13 0 16,3-3 1-16,7 0 0 0,0-2 1 15,0 4 1-15,0 4-1 16,0 2 0-16,8 3-1 16,-8 2 1-16,0 6-3 15,0-6 0-15,-3 6-10 16,-1 2 1-16,1 6-5 0,-4-3 0 31</inkml:trace>
  <inkml:trace contextRef="#ctx0" brushRef="#br0" timeOffset="5875.2375">6844 7850 42 0,'-7'-2'21'0,"-4"52"-21"0,8-37 36 16,-1 21-34-16,1 6 1 15,-4 18 1-15,0-2 0 16,0 13-5-16,-4 5 1 0,0 2 3 31,1 14 0-31,-4 6-1 16,-4-1 0-16,4 11-1 15,0-14 0-15,3 4-2 16,4-9 1-16,0-13-2 16,0-10 1-16,4-12-3 15,-1-9 1-15,0-17 0 16,1-10 0-16,-1-8 0 16,-3-13 1-16,-3-3 0 15,-1-5 1-15,-3-3 2 16,0 2 0-16,0 7 2 15,3 4 0-15,4 3 0 16,0 5 1-16,7 6-1 16,4-1 1-16,3 6-2 15,-4 3 1-15,1-1-3 0,-1-2 1 16,1-3-1-16,-1 3 1 16,1-3 0-16,-4-7 0 15,0-6 0-15,0-6 0 16,-4-1 0-16,1-4 0 15,-1-5-1-15,4-2 1 16,-3-1-1-16,6-2 0 16,1 0 1-16,3 5 1 15,3 8 0-15,5-8 1 16,2 0 0-16,4 3 1 0,4 0-1 16,0 7 1-16,-4-4-3 15,-3 7 0-15,-4 6 0 16,-7 7 1-16,-7 4-1 0,-4 2 0 0,-6 5 0 15,-4 2 1-15,-1 9-2 16,-2 0 1-16,3-6-8 16,0-4 1-16,7-1-15 15,7-3 0-15</inkml:trace>
  <inkml:trace contextRef="#ctx0" brushRef="#br0" timeOffset="6292.1417">5694 10139 49 0,'-4'13'24'0,"4"16"-14"16,0-26 27-16,0-1-36 0,0 9 0 16,-3 5 0-16,-1 0 1 15,1 0-3-15,-1-3 1 16,4 3-2-16,0-6 0 16,0-4-6-16,0-6 0 15,4-11-8-15,3-10 1 0</inkml:trace>
  <inkml:trace contextRef="#ctx0" brushRef="#br0" timeOffset="6423.7028">5666 9866 48 0,'-14'-5'24'0,"3"-6"-32"0,11 11 39 15,0 0-41-15,7-2 1 0,4 7-15 16,3-2 1-16</inkml:trace>
  <inkml:trace contextRef="#ctx0" brushRef="#br0" timeOffset="6976.8621">6047 9993 45 0,'-7'0'22'0,"10"24"-18"15,1-13 37-15,-4 7-40 16,0 3 1-16,0 6 0 16,0-11 1-16,0 13-4 15,0 5 0-15,-7-5 2 16,3-2 0-16,1 2-1 0,-1-5 0 15,4-6-3-15,0-5 0 16,0-13-2-16,4-7 1 0,-4-15-3 16,3 4 0-16,-3-9 0 15,4-4 0-15,-1-6 3 16,1-3 0-16,-4-8 3 16,3 1 1-16,4 4 3 15,4-2 0-15,-1 6 3 16,1 4 0-1,3 11 0-15,0-2 1 16,4 13-1-16,3 7 1 16,0 6-3-16,0 3 1 15,0 2-2-15,-3 9 0 16,0 7-2-16,-4-8 1 16,-7 6-1-16,-4 2 1 15,-3-3-1-15,-7-2 0 0,0 0 0 16,-7 0 0-16,0 2-6 15,0 1 0-15,0-6-10 16,3 3 0-16,11 0-2 16,4-3 0-16</inkml:trace>
  <inkml:trace contextRef="#ctx0" brushRef="#br0" timeOffset="7377.0359">6593 10115 49 0,'-3'-13'24'0,"-1"-3"-30"0,1 11 47 16,-1-1-41-16,1-2 1 16,-4 3 1-16,0-3 1 15,-7 8-3-15,-1 8 1 16,-2 0 1-16,-4 11 1 15,-1-4-1-15,1 1 0 16,0 8-1-16,7 0 0 0,7-8-1 16,7 0 0-16,4-3 0 15,6-8 0-15,4-2-2 16,0-8 0-16,4-6 0 16,3 6 0-16,0-1 0 0,-3-2 0 15,0 3-1-15,-4 5 1 16,0-2 1-1,-4-1 1-15,1 0 1 16,-4 9 0-16,0 1-1 16,-3 4 1-16,3-3-5 15,-4 8 0-15,4 0-10 16,0 0 1-16</inkml:trace>
  <inkml:trace contextRef="#ctx0" brushRef="#br0" timeOffset="7855.9092">6957 10181 39 0,'-4'3'19'0,"-3"-32"-13"0,4 23 25 0,-1 1-29 16,-3-3 0-16,0 8 1 15,0 3 1-15,-4 2-5 16,-3 0 1-16,4 17 2 15,3-7 1-15,0 7-2 16,3 1 0-16,4-4-1 0,0-3 1 31,7-3-2-31,4-10 1 0,3-1 0 16,7-12 0 0,11-25-1-1,-1-4 0-15,-6 2-1 16,3-14 0-16,-3 9 0 15,-4 2 1-15,-3 1 0 16,-8 7 0-16,1 5 1 0,-4 12 0 16,-7 15 1-16,0 10 1 15,-3 3 0-15,-4 11 0 16,3 8 0-16,0 2 1 16,4-5 1-16,4-2 0 15,3 5 1-15,0-1 0 16,4-1-1-1,3-9 1-15,0-5-6 16,4-3 1-16,-1-8-12 16,1-5 0-16,3 0-7 15,-3 0 1-15</inkml:trace>
  <inkml:trace contextRef="#ctx0" brushRef="#br0" timeOffset="10639.3642">17254 5998 24 0,'-10'-10'12'0,"13"10"-5"15,1-3 12-15,3 3-16 16,7-3 0-16,4 1 2 16,10 2 1-16,11 0-7 15,7 0 0-15,-1-8 4 16,-2 0 1-16,3 0-2 15,-1 0 1-15,1 0-2 16,-3 3 1-16,-5 2-1 16,-6 3 1-16,-7 0-4 0,-7 3 1 15,-4-1-4-15,-7 1 0 16,-4 5-7-16,-6 0 0 16</inkml:trace>
  <inkml:trace contextRef="#ctx0" brushRef="#br0" timeOffset="10880.5764">17618 6154 34 0,'-4'64'17'0,"4"-11"-17"0,0-38 27 16,-3 12-26-16,-1 2 1 0,1 5 1 16,-1 1 0-16,-3-6-4 15,-4 0 0-15,-3-8 3 16,0 0 0-16,-10-5-1 15,-1-5 0-15,4-6 0 0,0-5 0 16,6-3-3-16,1 1 1 16,4-3-6-16,6 5 0 15,11-6-5-15,7 1 1 16</inkml:trace>
  <inkml:trace contextRef="#ctx0" brushRef="#br0" timeOffset="11246.7864">17731 6292 24 0,'-4'18'12'0,"-10"41"-7"15,10-49 17-15,1 14-20 16,-1-3 1 0,1 3 0-16,3 2 1 0,0-2-6 15,3 0 1-15,4-8 3 16,4 0 1-16,3-14-2 15,4-12 0-15,3 2 0 16,4-8 0-16,-1-10 0 16,1 2 0-16,0-3-1 15,-4 1 1-15,-3 5-2 16,-1 7 1-16,1 6 0 0,-11 8 0 16,-4 8 0-16,-3 3 1 15,-3 5 0-15,-1 2 1 16,1 1-1-16,-1 2 1 15,1-2 0-15,3-1 0 16,7-2-1 0,0 0 0-16,3 2-5 15,5-10 0-15,-1 6-8 16,7-9 1-16</inkml:trace>
  <inkml:trace contextRef="#ctx0" brushRef="#br0" timeOffset="11562.8742">18242 6363 30 0,'-7'-21'15'0,"-11"5"-10"15,11 16 19-15,0 0-24 16,-3 11 1-16,-1-3 1 16,1 8 1-16,3-1-3 15,3 1 0-15,4 3 2 0,7-1 1 16,4 1-1-16,3 2 0 15,3-2-1-15,-2-1 1 16,-1-2-1-16,-4 2 1 16,-6 1-1-16,-4-3 1 15,-7-3 0-15,-4-2 0 32,-3-1 0-32,0-2 0 0,0-2-4 15,3-6 1-15,4-11-7 16,4 3 0-16,3-8-6 15,10-5 1-15</inkml:trace>
  <inkml:trace contextRef="#ctx0" brushRef="#br0" timeOffset="11900.4827">18309 6186 26 0,'4'0'13'0,"20"-5"-10"16,-13-1 16-16,3 1-19 15,4 0 1-15,-1-6 0 32,5 1 1-32,2 4-3 0,-6 1 1 15,0 2 1-15,-4 3 1 16,-4 3 0-16,-6 5 0 16,-4 8 0-16,-4 2 0 15,1 1 1-15,-4 10 0 16,0 5 0-16,0 1 0 15,-1-1-1-15,1-2 1 0,0 0-1 16,4-3 1-16,-1 0-1 16,4-5 0-16,0-3-3 15,0-3 1-15,4-2-8 16,-1-3 1-16,11 1-6 16,1-12 0-16</inkml:trace>
  <inkml:trace contextRef="#ctx0" brushRef="#br0" timeOffset="12584.5605">19308 6384 33 0,'-8'22'16'0,"1"15"-15"0,7-24 26 0,0 5-26 16,0 1 0-16,0 7 0 16,0-5 0-16,0 1-2 15,4-6 1-15,3-3 1 16,4-8 1-16,3-8-1 15,3-10 0-15,5-3 0 0,-1-8 1 16,0-2-2-16,0 2 1 16,0-2-1-16,-3 5 0 15,-4 7-1-15,0 4 0 16,-3 4 0-16,-4 14 0 16,-4 6 1-16,1 4 0 15,-4 1 0-15,0 2 1 0,3 0 0 16,4 3 1-16,0-3-1 15,0-5 1-15,8-3-1 16,2-5 1-16,1-8-1 16,3-5 1-16,-3-6 0 15,-1-2 0-15,-3 0-1 32,0-14 1-32,-3 6 0 0,0-5 0 15,-4 2-1-15,0-3 0 0,0 4-4 16,-4-7 0-16,1 15-7 15,3-1 0-15,7 8-4 16,4 0 0-16</inkml:trace>
  <inkml:trace contextRef="#ctx0" brushRef="#br0" timeOffset="12982.7249">19978 6374 26 0,'3'-5'13'0,"-10"-14"-12"0,4 11 18 16,-1 5-18 0,-3 1 0-16,-3 7 2 15,-1 3 0-15,-7 3-3 16,4 7 0-16,0 9 2 16,-3-4 0-16,2 4 0 15,1-3 0-15,4 2-2 16,3-7 1-16,3-4 0 15,4-1 0-15,7-12-1 0,4-2 1 16,3-2-1-16,4-6 1 0,-1 2-1 16,1-1 0-16,3 4-1 15,0 0 1-15,-3 3-1 16,-4 3 0-16,0 0 1 16,-3 4 0-16,-1-1 1 15,-3 4 0-15,0-4 0 0,-7-1 1 16,0 6-2-16,0-1 1 15,0-5-6-15,0 1 0 16,7-9-6-16,-7 3 1 16</inkml:trace>
  <inkml:trace contextRef="#ctx0" brushRef="#br0" timeOffset="13316.8322">20161 6493 30 0,'7'16'15'0,"4"-14"-10"16,-4 6 24-16,-7-2-28 16,3 7 1-16,-10 3 0 15,4-3 1-15,-1 0-4 0,-3 3 1 0,0-5 2 16,4-6 0-16,3-5-1 16,10-5 1-16,4-11-3 15,8 3 1-15,-1-6-1 16,0 0 0-16,-3 4-2 15,-1 1 1-15,1 1 0 32,-1 5 1-32,-2 8 2 0,-1 3 0 15,0 2 0-15,-4 3 1 16,-3-3 0-16,-3 6 0 16,-4-3 1-16,0 2 0 15,0 4-3-15,-4-6 1 16,4 2-4-16,-3-2 0 15,3 0-9-15,7-13 0 0</inkml:trace>
  <inkml:trace contextRef="#ctx0" brushRef="#br0" timeOffset="13663.852">20465 6204 26 0,'-11'-13'13'0,"29"5"-3"0,-11 0 11 0,3 6-20 15,4-1 0-15,4 3 0 16,3 0 1-16,0 0-3 16,1 0 1-16,-1 0 0 15,0 0 1-15,-3 0-1 32,-1 3 1-32,1-1 0 15,-4 6 1-15,-7 0-1 0,0 5 1 16,-7 1 1-16,0 4 0 15,0 17-1-15,-3-4 1 16,-1 4-1-16,0-1 0 16,1 1 0-16,-4-6 0 15,0-3 0-15,3 3 0 0,1 0-1 16,-1-2 0-16,1-6-6 16,3 0 0-16,7-10-8 15,7 2 0-15</inkml:trace>
  <inkml:trace contextRef="#ctx0" brushRef="#br0" timeOffset="14248.9775">21770 6326 30 0,'-14'-13'15'0,"-11"34"-7"0,18-16 16 0,-4 9-23 15,-3 2 0-15,0 5 0 16,0 2 1-16,4 4-3 16,6-3 1-16,4 0 1 15,7-3 0-15,4-8 0 0,6-5 0 16,1-5-1-16,7-3 1 16,-1-6 0-16,1-2 0 15,-4-5-1-15,-3-3 1 16,-4-2-1-16,-7-6 0 15,-7 3 0-15,-4 0 1 16,1 2-2 0,-4 1 1-16,0 7-6 15,0 3 1-15,3 8-6 16,4 0 0-16</inkml:trace>
  <inkml:trace contextRef="#ctx0" brushRef="#br0" timeOffset="14602.717">21978 6429 30 0,'0'29'15'0,"11"6"-12"0,-8-30 22 0,1 8-24 16,-1 3 0-16,1 0 0 15,-4 3 0-15,0-9-1 16,0-2 0-16,0-5 1 16,0-3 0-16,7-8-1 31,0-11 1-31,3-7-1 0,5-1 1 15,2-4-1-15,4-1 1 16,1 3-1-16,-1 10 0 16,-4 6 0-16,1 10 0 15,0 6 1-15,-4 8 0 16,-4 5 1-16,1-1 0 16,-4-1 1-16,-4-1 0 0,1 3-1 15,-4 0 1-15,0-3-1 16,-4 3 1-16,4-3-3 15,0 3 0-15,0 0-7 16,4-8 1-16,7-6-7 16,-1 6 0-16</inkml:trace>
  <inkml:trace contextRef="#ctx0" brushRef="#br0" timeOffset="14918.3772">22497 6506 21 0,'24'-3'10'0,"-2"-10"-7"0,-15 5 8 0,3-2-11 32,1-1 0-32,-1-2 2 0,-3 0 0 15,-3-1-2-15,-4 4 1 16,-4 2 1-16,-6 3 1 16,-1 10 0-16,-6 3 1 15,-8 8 0-15,-3 2 0 16,3 6 0-16,4-3 0 15,0 0 0-15,10 8 0 0,8-7-2 16,3-4 0-16,10-5 0 16,4 1 0-16,7-4-1 15,-3-2 1-15,0-8-3 16,3 0 0-16,0-8-6 16,0 3 1-16,-3 0-6 15,-4 5 0 1</inkml:trace>
  <inkml:trace contextRef="#ctx0" brushRef="#br0" timeOffset="15118.5271">21939 6768 36 0,'-31'0'18'0,"52"0"-16"0,-11-3 30 15,4 1-31-15,4-4 0 16,7 1 1-16,6 3 1 15,5-1-3-15,-1 3 0 16,0 0-1-16,-3 0 1 16,-4 0-7-16,-3 3 0 15,-4-1-5-15,-10 3 1 0</inkml:trace>
  <inkml:trace contextRef="#ctx0" brushRef="#br0" timeOffset="15249.7142">22073 6832 37 0,'-21'2'18'0,"25"-7"-18"15,3 2 31-15,3 3-30 32,8 0 1-32,3-5 0 0,7 2 1 15,4 1-9-15,0 2 0 0,10-3-5 16,1 0 1-16</inkml:trace>
  <inkml:trace contextRef="#ctx0" brushRef="#br0" timeOffset="15903.0958">23876 6445 24 0,'-4'-5'12'0,"-10"-14"-5"0,7 17 12 16,-3 2-17-16,-4 2 0 16,-8 6 1-16,-2 11 1 15,-1 7-5-15,-3 6 1 16,7 0 2-16,3 2 0 16,4-7-1-16,3-1 0 15,4-7-1-15,7-11 1 16,11-11 0-16,14-2 0 15,10-14 0-15,0-10 0 16,4-8-1-16,-4-13 1 16,-3-3-1-16,-4 5 0 15,0-2 0-15,1 2 0 16,-12 9-1-16,-3 2 0 0,-7 13 1 16,-3 13 0-16,-8 11 0 15,1 8 1-15,-4 13 0 16,0 16 1-16,-4 6 1 15,1 4 1-15,-1 1-2 0,4-3 1 16,3 0-1-16,8-16 1 16,3-5-1-16,4 2 0 0,3-5-4 15,3-2 1-15,8-6-7 16,0-5 0-16,7 0-5 16,-1-8 0-16</inkml:trace>
  <inkml:trace contextRef="#ctx0" brushRef="#br0" timeOffset="16218.6094">24172 6530 31 0,'11'-3'15'0,"3"-26"-14"0,-3 21 22 16,3-2-23-16,7-6 0 0,0-3 0 15,0-2 1-15,0 3-1 16,-6-1 0-16,-5 1 0 15,-6 2 0-15,-8 2 0 16,-3 9 0-16,-7 8 1 16,-4 2 0-16,1 11 0 15,-1 5 1-15,4 6 1 0,0-4 0 16,0 6 0-16,3-5 1 16,4 3-2-16,4-6 1 15,3 3 0-15,3-6 0 0,4-2-3 16,4-5 1-16,3-3-5 15,3 0 1-15,1-6-9 32,7-2 0-32</inkml:trace>
  <inkml:trace contextRef="#ctx0" brushRef="#br0" timeOffset="16488.1825">24515 6506 29 0,'10'3'14'0,"8"7"-4"0,-15-4 16 0,4-1-23 16,0 3 0-16,0 0 1 16,1 5 1-16,-5-5-7 15,4 3 1-15,-3-1 4 16,-1-2 0-16,4-5-1 16,0-3 0-16,0-6-1 15,0 1 1 1,4-5 0-16,0-1 0 15,3 3-1-15,0-8 1 0,0 0-3 16,0-2 1-16,0-3-6 16,0 2 0-16,0-2-8 15,4 0 0-15</inkml:trace>
  <inkml:trace contextRef="#ctx0" brushRef="#br0" timeOffset="16665.7535">24864 6406 30 0,'3'7'15'0,"4"17"-10"0,-3-18 18 16,-1 4-22-16,-3-2 0 16,0 5 1-16,0 3 0 15,-3 3-3-15,-1-6 1 0,1-2-1 16,-1-1 0-16,4 3-7 16,0-10 0-16,11-6-2 15,-1-7 0-15</inkml:trace>
  <inkml:trace contextRef="#ctx0" brushRef="#br0" timeOffset="16787.4976">24970 6273 19 0,'0'-2'9'0,"10"-1"-30"0,-3 3 15 0</inkml:trace>
  <inkml:trace contextRef="#ctx0" brushRef="#br0" timeOffset="17003.6338">25139 6398 34 0,'-14'-8'17'0,"-7"21"-19"0,17-10 35 16,-3 4-32-16,0 7 1 15,0 2 0 1,-4 2 1-16,4 1-4 15,0-3 1-15,4-1 2 16,3 4 0-16,0-3 0 16,7 0 1-16,3 0-8 15,8-6 1-15,7-2-8 16,3-5 1-16</inkml:trace>
  <inkml:trace contextRef="#ctx0" brushRef="#br0" timeOffset="17302.8395">25333 6562 20 0,'7'-16'10'0,"25"3"-4"0,-22 5 5 0,8-3-11 15,0 3 1-15,3-5-1 16,0-3 1-16,-7 0-1 16,-7 0 0-16,-3 6 1 0,-8-1 0 15,-6 6 0-15,-12 5 1 16,-2 8 1-16,-5 8 1 15,5 2 0-15,3 9 1 32,-1-4 0-32,12 6 1 0,3-2-1 15,0-6 1-15,7-5-2 16,7-5 1-16,7 2-2 16,7-3 0-16,7-4-6 15,1-1 0-15,-1-2-10 16,4 2 1-16</inkml:trace>
  <inkml:trace contextRef="#ctx0" brushRef="#br0" timeOffset="18166.5385">21227 7763 38 0,'-36'-19'19'0,"33"33"-14"0,3-9 24 15,-4 11-25-15,1 15 1 16,-1 9 0-16,1 21 1 15,-1-3-8-15,1 8 0 0,-4 1 5 32,0-1 1-32,0 2-3 15,-1-1 1-15,5 12-1 16,-1-5 0-16,1-10 0 0,-1-6 0 16,4-8-2-1,0-2 1-15,0-14-2 0,0-5 1 16,-3-13-2-16,-1-8 1 15,-6-5-1-15,-4-6 1 0,-4 0 0 16,-3-2 1-16,0-3-1 16,3 3 0-16,0 2 1 15,4 6 0-15,4 2 1 16,3 6 0-16,3-3 1 16,4 8 1-16,7-3 0 15,4 3 1 1,3-3-1-16,0-5 0 15,0 2-1-15,0-7 1 16,0 0-1-16,-3 2 0 16,-1 0 0-16,-6-2 1 0,-4-14-1 15,-4 9 0-15,-3-12 0 16,-3 4 0-16,3-3-2 16,0 2 1-16,7 0-1 15,7 1 0-15,7-1 0 16,7 6 0-16,4-3 0 15,-1-3 1-15,8 6 0 0,-4-3 1 16,-6 6 0-16,-12 2 0 16,-6 5 0-16,-11 5 0 15,-8 6 0-15,-6 8 0 0,-7-3-2 16,0 0 1-16,3 3-9 16,11 3 1-16,11-6-8 15,3-5 1-15</inkml:trace>
  <inkml:trace contextRef="#ctx0" brushRef="#br0" timeOffset="18788.7193">18990 9631 36 0,'-18'-21'18'0,"-27"7"-16"0,27 14 25 15,-10 6-26-15,-4-4 1 16,0 6-1-16,4 11 0 0,0 5-2 16,7-1 1-16,10 7 1 15,4 1 0-15,7 1 0 16,11 5 0-16,6 3 1 16,4-11 0-16,4 3 0 0,0-1 1 15,-4-2-1-15,-7 9 1 16,-3-12-1-16,-11 3 1 15,-4-5-1-15,-10 2 0 32,-7 1-1-32,-4 2 1 0,4-13 0 15,0-3 1-15,3-5-4 16,0-8 0-16,1 0-5 16,6-5 0-16,4-1-9 15,7-4 0-15</inkml:trace>
  <inkml:trace contextRef="#ctx0" brushRef="#br0" timeOffset="19166.8486">19114 9980 33 0,'-8'16'16'0,"-13"-19"-9"0,18 11 18 0,-8 5-24 31,4 3 0-31,0 8-1 15,4 0 1-15,-1-6-2 16,11 1 1-16,0 2 1 16,7-10 0-16,4-9-1 15,3-2 1-15,4-10 0 0,-8-6 1 16,5-3-1-16,-1-2 0 16,0 0-1-16,-3 3 1 0,-4 7-2 15,0 3 1-15,-4 0-1 16,-3 11 1-16,-3 7 0 15,-4 4 0-15,0 1 0 16,0 4 0-16,0-3 1 16,0 0 0-16,0-6 0 15,0 6 0-15,3 0-1 0,1-3 0 16,3-5-4-16,0-2 0 16,0-4-8-16,7-4 1 15</inkml:trace>
  <inkml:trace contextRef="#ctx0" brushRef="#br0" timeOffset="19420.0815">19473 10136 29 0,'0'13'14'0,"-3"-7"-9"16,3 2 17-16,-4-6-21 16,1 1 0-16,-4 5 0 15,0 0 1-15,0-6-2 0,3 1 0 16,-3-8 2-16,7-3 0 15,7-3-1-15,0-10 1 0,4-5-1 16,3 4 1-16,3 4-2 16,1-1 1-16,3 4-1 15,0 1 1-15,1 4-3 16,-1 4 0-16,0-1-5 16,0 1 0-16,-3 6-4 31,-1 0 0-31</inkml:trace>
  <inkml:trace contextRef="#ctx0" brushRef="#br0" timeOffset="19620.8101">19738 10012 29 0,'3'0'14'0,"15"0"-7"0,-11 0 24 0,0-5-29 15,0 5 0-15,4 0 1 16,3 0 0-16,0 0-4 15,4 5 0-15,-1-5 3 16,1 0 0-16,0 0-3 0,-4 0 0 16,0 0-6-16,0 0 0 15,4 0-5 1,-8 5 1-16</inkml:trace>
  <inkml:trace contextRef="#ctx0" brushRef="#br0" timeOffset="19905.603">19819 10282 25 0,'-3'-19'12'0,"-1"-21"-7"0,4 30 17 16,4-9-20-16,-1-2 0 15,4-8 2-15,0-5 0 0,4 5-5 16,-1-3 0-16,1 0 4 15,0-2 0-15,-4-1 0 16,0 4 0-16,0 4-1 0,0 3 0 31,7 11 0-31,0 2 1 16,7 1-5-16,-3 10 0 16,-1 3-10-16,5 7 1 31</inkml:trace>
  <inkml:trace contextRef="#ctx0" brushRef="#br0" timeOffset="20321.5811">20292 10007 25 0,'3'-3'12'0,"15"-10"-1"16,-18 13 9-16,0 0-19 0,0 0 0 15,0-6 1-15,-4 6 1 16,-6-2-3-16,-1 2 0 15,-6 0 2-15,-5 0 1 16,-2 0-2-16,3 2 1 0,-1 9-1 16,5 7 1-16,-1-2-1 31,1 8 0-31,2 0-1 16,8-6 1-16,4 1 0 15,3-3 0-15,3-8 0 16,4 0 0-16,11-8-2 15,0-3 1-15,6-5-1 0,1-5 1 16,3 5-1-16,-10-3 0 16,0 9-1-16,-4-1 1 0,-4 6 1 15,-3 5 0-15,0 0 0 16,0 5 1-16,-3 5 0 16,-1 1 1-16,1-6-2 15,0 3 0-15,-1 0-6 16,-3-8 0-16,7 0-6 15,7-8 1-15</inkml:trace>
  <inkml:trace contextRef="#ctx0" brushRef="#br0" timeOffset="20536.4639">20574 10025 29 0,'-11'-8'14'0,"-13"19"-6"15,17-6 20-15,-4 6-25 16,-3-1 0-16,0 6 1 16,0 3 0-16,3 4-6 15,4 1 1-15,4 5 5 16,3-8 0-16,7 6-7 16,3-6 0-16,4-5-9 15,8-8 1-15</inkml:trace>
  <inkml:trace contextRef="#ctx0" brushRef="#br0" timeOffset="20821.5151">20712 10245 26 0,'7'8'13'0,"21"-27"-7"0,-18 14 11 16,5-3-18-16,6-5 1 16,-4 2 0-16,-3-2 0 15,1 0 0-15,-1-6 0 16,-4 3 0-16,-3 0 0 15,-3 6 0-15,-1-1 0 16,-6 6 0-16,-4 0 0 16,-7 5 2-16,-7 5 0 0,-1 3 2 15,-2 5 0-15,-1 8 2 16,7 8 0-16,4-8 0 16,7 6 0-16,7-1-1 15,7 1 0-15,7-11-2 16,4-6 0-16,7 4-8 15,-1-1 0-15,12-5-9 0,2-8 0 0</inkml:trace>
  <inkml:trace contextRef="#ctx0" brushRef="#br0" timeOffset="21491.076">22084 10007 26 0,'-21'26'13'0,"0"30"0"15,17-43 10-15,-3 8-21 16,0 11 1-16,0 2 0 15,0 0 0-15,3 1-4 16,1-3 0-16,-1 2 3 16,1-10 0-16,3-6-1 0,-4-7 0 15,4-6-1-15,0-15 0 16,0-9-1-16,4-15 1 16,-1-11-1-16,-3 0 0 15,4-8-1-15,3-3 0 0,0 6 0 16,3 0 1-16,5-1 1 15,6 9 1-15,3-3 0 16,5 16 0-16,2 3 1 16,1 10 1-16,-4 10 0 15,-3 6 1-15,-7 3-1 16,-4 2 1-16,-7 6-1 0,-4 0 0 16,-3 4 0-16,-7-4 0 31,-7 5-1-31,-3 0 0 0,-5 2 0 15,1-2 1-15,0-8-7 16,3 3 1-16,4-3-7 16,4 0 0-16,13-3-5 15,8 3 0-15</inkml:trace>
  <inkml:trace contextRef="#ctx0" brushRef="#br0" timeOffset="21722.7358">22299 10075 30 0,'7'29'15'0,"0"3"-7"0,-7-21 21 15,0 5-27-15,-3-3 1 0,-1 5 0 16,1 4 0-16,-4-4-4 16,3-2 0-16,1-8 3 31,3-8 0-31,0-5-1 16,3-14 0-16,1 1 0 15,3-4 0-15,3-1-1 0,4-4 1 16,4 3-1-1,0 8 1-15,-1 6-4 16,4-1 0-16,4 6-7 0,0-3 0 16,-4 5-2-16,4 3 0 0</inkml:trace>
  <inkml:trace contextRef="#ctx0" brushRef="#br0" timeOffset="22007.0039">22595 10123 23 0,'-7'11'11'0,"-3"-9"-3"16,6 1 17-16,1 5-22 15,-1 0 1-15,1 13 1 0,-1 5 0 16,1 6-7-16,-1-3 1 16,4 0 4-16,4 0 0 15,6-10-2-15,4-9 1 16,4-4-1-16,3-12 0 0,4-4 0 16,3-9 0-16,-3-4 1 31,-4-7 0-31,-7 1 0 15,-7 3 0-15,-10-1 0 16,-8 6 0-16,-7-5 0 16,-3 5 0-16,-4 7-1 0,4 9 1 15,4 2-6-15,6 3 1 16,8 3-11-16,10 0 1 16</inkml:trace>
  <inkml:trace contextRef="#ctx0" brushRef="#br0" timeOffset="22592.4011">23506 9932 37 0,'38'-15'18'0,"15"7"-16"0,-39 5 21 0,4 3-23 16,7 3 0-16,-1 5 0 16,5 5 1-16,-8-3-1 15,-4-2 0-15,-6 6 0 16,-7 1 1-16,-8 4-1 16,-7 2 1-16,-3 0-1 31,-7 3 1-31,4-5-1 0,2-4 1 15,5-1-1-15,-1-6 1 16,8 5-1-16,-1 3 0 16,4 2 0-16,4 1 0 0,6 5 0 15,1-1 1-15,3 1 0 16,-3 5 0-16,-4-5 1 16,-4 5 0-16,-6-10 1 15,-8 2 1-15,-3 3-1 16,0-6 1-16,-7 1 0 15,-4-6 0-15,0-5-9 0,-3 3 1 16,10 4-10-16,-3-12 0 16</inkml:trace>
</inkml:ink>
</file>

<file path=ppt/ink/ink6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15:43.413"/>
    </inkml:context>
    <inkml:brush xml:id="br0">
      <inkml:brushProperty name="width" value="0.05292" units="cm"/>
      <inkml:brushProperty name="height" value="0.05292" units="cm"/>
    </inkml:brush>
  </inkml:definitions>
  <inkml:trace contextRef="#ctx0" brushRef="#br0">3616 13563 60 0,'14'-11'30'0,"-17"64"-27"0,3-27 30 0,0 22-32 16,-7-3 0-16,3 3-1 31,4 10 1-31,-7 0-2 16,3-18 1-16,-3-6 0 15,4-10 1-15,-1 0-2 0,1-3 1 16,-8-11-1-16,4-18 0 15,4-10 0-15,-8-16 0 16,4 7-1-16,0-10 1 16,3-13-1-16,-3-3 0 0,4-5 1 15,3 21 0-15,-7-3 0 16,7 3 1-16,7 10 0 16,-4 6 1-16,8 3 1 15,3 5 0-15,7 7 0 16,0 4 0-16,11 2 1 15,3 2 0-15,4-7 0 0,-7 2 1 16,0 14-1-16,-4 13 1 16,-3 0-1-16,-1 10 0 15,-13 16 0-15,-1-10 0 0,-2 5-2 16,-12 8 1-16,0-3-1 16,4-5 0-16,-21-11 0 31,4-7 0-31,-5-1-2 15,1-7 0-15,-7-9-5 16,10 1 1-16,8 5-6 0,6-6 0 16,-3-10-10-16,18-7 1 15</inkml:trace>
  <inkml:trace contextRef="#ctx0" brushRef="#br0" timeOffset="302.7118">4025 13891 57 0,'0'15'28'0,"4"25"-33"15,3-27 47 1,-7 6-42-16,0-1 0 16,0 4 0-16,0-4 1 15,-7-2-1-15,3-3 0 0,4-7 0 16,-7-9 1-16,4-8-1 15,3-13 1-15,10-7 0 16,1 7 0-16,-1-10 0 16,8 12 0-16,7-12-1 15,3-3 1-15,0 3 0 0,-3 4 0 16,0 7-6-16,-4 7 1 16,0 0-7-16,-3 13 0 15,-1 6-5-15,8 5 0 16</inkml:trace>
  <inkml:trace contextRef="#ctx0" brushRef="#br0" timeOffset="602.9221">4403 13822 36 0,'0'2'18'0,"-7"-4"-11"15,7 4 27-15,7 1-30 16,-7 0 0-16,0 5 3 16,-7 0 1-16,0 5-10 31,3 5 1-31,1 6 6 0,-1 3 1 15,4 2-3-15,4 0 0 0,-1-3-1 16,1-5 0-16,10-7-1 16,0-4 0-16,3-10-1 15,1-10 1-15,3-6-1 16,-7-5 1-16,0-8 0 16,-3 2 0-16,0 11 0 0,-11 3 0 15,-7-3 0-15,-4-2 0 16,0 4-4-16,1 12 1 15,3-6-6-15,3 3 1 16,4 5-12-16,0 2 1 16</inkml:trace>
  <inkml:trace contextRef="#ctx0" brushRef="#br0" timeOffset="1034.5042">4667 13917 39 0,'11'27'19'0,"3"44"-5"15,-14-53 23-15,3-4-35 16,-3 10 1-16,0 7-1 16,0 17 1-16,0 0-4 0,-3-1 0 15,3-20 2-15,-11 2 0 16,8-5-1-16,-1-3 0 0,1-11-2 16,-1-12 0-16,4-17-2 15,0-21 0-15,4-5-1 16,3 11 1-16,0-14 0 15,3-4 0-15,8 4 2 16,0 6 1-16,6-3 4 16,-2 2 1-16,2 19 1 0,-3 1 1 15,4 9 1-15,-7 17 0 16,-1-3 0-16,5 3 0 16,-5 5-2-16,-3 0 1 31,-3 7-2-31,-8 1 0 0,-3 8-1 15,0 0 0-15,-3-3-2 16,-8 6 1-16,-3-9-3 16,4-2 1-16,-11-8-6 15,6 2 0-15,12-7-8 16,-4 0 1-16,7-3-8 16,10-8 1-16</inkml:trace>
  <inkml:trace contextRef="#ctx0" brushRef="#br0" timeOffset="1449.8532">5172 13610 52 0,'7'13'26'0,"14"22"-28"0,-21-25 45 15,3 9-43-15,5 13 1 16,-8 2 0-16,0-2 1 15,-4 7-2-15,0-1 0 16,1-1 0-16,-8-6 1 16,1-4-1-16,3-6 1 0,3-13-1 15,4-3 0-15,4-13-1 16,3 0 1-16,3-8 0 16,4 3 0-16,4 0-1 15,-4 5 0-15,11 5 1 16,3-5 0-16,-7 6 1 15,0 2 1-15,1 0 1 0,-5 2 0 16,-10 6 0-16,0-2 0 16,-7 7 0-16,-3 3 1 15,-4 2-2-15,-4-2 0 16,-3-5-2-16,0 5 0 0,0-6-5 16,3-5 0-16,11-2-9 31,0-3 1-31,11-5-6 15,3 0 1-15</inkml:trace>
  <inkml:trace contextRef="#ctx0" brushRef="#br0" timeOffset="1781.4161">5588 13896 47 0,'-11'5'23'0,"-6"0"-19"16,13-2 40-16,1 5-43 15,-1 3 1-15,1 7 0 16,-1 9 1-16,4-6-4 16,0 0 1-16,4-5 2 15,3 0 0 1,3-6-1-16,4-4 1 16,8-6-1-16,-8-11 0 15,3-5-1-15,1-2 1 16,-7-9 1-16,-4-5 0 15,-4 14 0-15,-6-1 0 0,-4-4 0 16,-4 4 1-16,0 6-1 16,1 2 0-16,-1 3-8 15,4 6 1-15,0 2-13 16,7 2 1-16,7 1-2 16,4-6 0-16</inkml:trace>
  <inkml:trace contextRef="#ctx0" brushRef="#br0" timeOffset="1982.2027">5800 13830 59 0,'17'21'29'0,"12"5"-35"16,-19-23 58-16,1 5-50 15,3 0 1-15,7 5 2 16,4 0 0-16,-8-2-7 16,4 5 1-16,1 0 3 31,-12 2 0-31,1-5-5 0,-1 1 0 15,-3-6-7-15,1 0 1 16,-5-6-10-16,4 3 0 16</inkml:trace>
  <inkml:trace contextRef="#ctx0" brushRef="#br0" timeOffset="2116.5011">5838 14063 64 0,'-10'-16'32'0,"42"-35"-41"0,-18 33 57 15,7-3-48-15,11-11 0 16,-4-2-12-16,4-1 0 16,-1 9 1-16,5-3 0 15</inkml:trace>
  <inkml:trace contextRef="#ctx0" brushRef="#br0" timeOffset="22803.4674">9500 13340 43 0,'-7'16'21'0,"-7"13"-10"0,11-21 22 16,-4 5-32-16,-4 6 0 16,0-3 0-16,-3 5 0 15,0-8-2-15,-3 6 1 16,6-6 1-16,0 0 1 0,4-8-1 15,4 3 0-15,3 0 0 16,7 0 0-16,7-2 0 16,11-4 1-16,3-2-1 15,0 0 0-15,4 0 0 16,-4 0 0-16,-3 0-1 16,-4 0 1-16,-3-2-1 0,-4 2 1 15,-4 0-1-15,-3-3 1 16,-7 3 0-16,-3-3 0 0,-4-5-1 15,-4 3 1-15,1-6-1 16,-5 4 1-16,1-4-1 16,0 6 0-16,4 2-1 31,3 6 1-31,3 2 0 16,1 6 1-16,3-1 1 0,0-5 1 15,0-2 0-15,0 13 0 16,0 10 0-16,0 14 1 15,0 16-2-15,0-3 1 16,-4 7-2-16,0 12 1 16,1-19-1-16,-1 8 0 0,1 7-1 15,-1-12 0-15,1-3-3 16,-1-13 1-16,4-3-7 16,0-16 1-16,4-8-12 15,6-5 0-15</inkml:trace>
  <inkml:trace contextRef="#ctx0" brushRef="#br0" timeOffset="23420.2068">9962 14375 39 0,'0'-11'19'0,"-3"35"-5"15,3-21 20-15,0 2-31 16,0 8 0-16,-4 14 1 16,1 12 0-16,-4 6-6 15,3-10 0 1,-3-4 4-16,4 4 0 16,-1-1-2-16,-3-10 1 0,4 3-1 15,-1-12 0-15,-3-12 0 16,3-16 0-16,1 10 0 15,3-10 0-15,0-11-1 16,3-10 1-16,8-17 0 16,0 20 0-16,3-9-1 0,3-5 1 15,1-3 0-15,0 14 0 16,3 2 0-16,0 8 1 16,0 11 0-16,0 13 1 15,1 13-1-15,-5 3 0 16,1 0 0-16,-4 8 1 15,0 8-1 1,-3 15 0-16,-4 1 0 16,-4-19 0-16,1 13-1 15,-4 14 1-15,0-8-4 16,0-1 1-16,-4-7-5 16,1-8 0-16,-1-14-10 15,4-12 1-15</inkml:trace>
  <inkml:trace contextRef="#ctx0" brushRef="#br0" timeOffset="23582.7754">10012 14655 49 0,'-21'-13'24'0,"10"10"-16"15,11 3 38-15,0 0-45 16,7-2 0-16,4-1 0 16,3-2 0-16,7 2-5 0,0-2 1 15,4-3-7-15,0 0 0 16,6-5-6-16,5 7 0 15</inkml:trace>
  <inkml:trace contextRef="#ctx0" brushRef="#br0" timeOffset="23982.7864">10396 14650 43 0,'0'-8'21'0,"22"79"-18"15,-22-49 34-15,0-1-35 16,0 26 0-16,-4-20 0 15,-3 5 0-15,3-1-3 16,1 4 1-16,-1-3 1 16,1-11 0-16,-1-5-3 0,1-6 0 15,-4-10-2-15,3-10 1 0,1 7-2 16,3-16 1-16,0-10-2 16,3-8 1-16,4-5 2 15,0-6 1-15,4 19 1 16,3-3 1-16,-7 3 2 31,4-2 1-31,3 7 2 0,0 3 0 16,4 5 1-16,-1 5 0 15,1 9 0-15,-1 4 0 16,-2 6-2-16,-5-3 1 16,-3 6-1-16,-3-16 0 15,-4 10-1-15,-4 0 0 16,-3 3-1-16,-3-3 1 0,-1 1-5 15,0-1 0-15,4 3-9 16,0 0 0-16,7 3-7 16,11-9 0-16</inkml:trace>
  <inkml:trace contextRef="#ctx0" brushRef="#br0" timeOffset="24405.4753">10746 14706 46 0,'0'45'23'0,"0"13"-18"0,0-40 36 0,0 17-40 16,-4-17 0-16,1 9 0 16,-1-4 1-16,-3 9-3 31,0 0 0-31,0-3 2 0,0-8 0 16,0-8-2-16,0-10 1 15,0-11-3-15,3-2 0 16,4-9-1-16,0-5 1 15,4-10-1-15,3-9 0 16,0-12 0-16,3 18 1 16,8 0 2-16,0 0 0 0,6 10 3 15,1 4 1-15,0 7 2 16,-1 5 0-16,1 8 1 16,0 3 0-16,-4-2 1 15,-3-1 0-15,-4 6-2 16,-4 13 0-16,-3 0-1 15,-7 2 0 1,-3-2-2-16,-4 8 1 16,-4 0-2-16,-3-6 0 0,0 1-5 15,0-4 0-15,3-7-8 16,4-2 1-16,4-6-8 16,6-11 0-16</inkml:trace>
  <inkml:trace contextRef="#ctx0" brushRef="#br0" timeOffset="24621.1134">11113 14491 57 0,'3'0'28'0,"1"29"-26"0,-4-21 48 16,0 8-48-16,0 8 1 0,-4-8-1 15,1 5 1-15,-1 0-6 16,0 11 1-16,1-3-3 15,-1 5 0-15,4-12-7 16,0 7 0-16,4-11-7 16,7 1 1-16</inkml:trace>
  <inkml:trace contextRef="#ctx0" brushRef="#br0" timeOffset="24884.0585">11321 14803 30 0,'38'-21'15'0,"-9"8"-3"16,-26-3 20-16,8 0-29 15,-4-8 1-15,7 14 2 16,-7 2 1-16,-7 0-8 16,0-3 0-16,0 3 6 0,-11 1 0 15,-3 7-1-15,4-3 0 16,-4 8 1-16,0 11 0 16,-4 8 0-16,7 2 1 15,1 9-1-15,3 4 1 16,3-9-2-16,8 1 1 15,6-7-3 1,4-5 0-16,4-11-7 16,3 2 0-16,-3-5-15 15,10-5 1-15,0-5-3 16,-10-5 1-16</inkml:trace>
  <inkml:trace contextRef="#ctx0" brushRef="#br0" timeOffset="58594.468">15018 13525 29 0,'3'0'14'0,"1"-2"-4"16,-4 2 15-16,3 2-22 16,1-2 0-16,-1 3 4 15,-3-3 1-15,0-3-9 0,-7 6 1 0,-3 5 5 16,-8 11 1-16,-3-1-2 15,0 1 1-15,0-1-3 16,-4 3 0-16,11-10-1 16,0 2 0-16,7-8-1 15,3 6 1-15,8-6-1 32,3-2 0-32,7 0 0 0,3 2 1 15,12-13-1-15,-5 5 0 16,1 1 0-16,-4-1 0 15,0 0 0-15,-3-5 0 16,-4 6 0-16,-3-4 0 16,-4-4 1-16,-4 5 0 15,-3-6-1-15,-3 0 1 0,-8-2-1 16,1 3 1-16,-1 2-1 16,0-3 0-16,1 11-1 15,3 5 1-15,3 6-1 16,4 5 1-16,0 10 0 15,0 6 1-15,0 10-1 16,0-2 1 0,0 2 0-16,0 9 1 0,0 2-1 15,-3-14 0-15,-1 6 0 16,4 8 0-16,-3-5-1 16,-1-6 1-16,1 6-2 15,-1-11 1-15,1-3-5 16,3-13 1-16,3-7-7 15,4-6 0-15,4-6-6 0,3 3 0 16</inkml:trace>
  <inkml:trace contextRef="#ctx0" brushRef="#br0" timeOffset="59247.9586">15399 14272 36 0,'0'10'18'0,"0"62"-16"0,0-56 26 16,3 10-27-16,-3 0 0 15,4 17 2-15,-4-6 0 16,0 0-3-16,0-5 1 15,0-17 2-15,0-4 0 16,3 5-1 0,1 0 1-16,-1-8-2 15,8-8 1-15,-4-13-2 16,4-6 1-16,3-10-1 16,3 2 1-16,1-2-1 15,0 8 0-15,-1 3-1 16,1 4 1-16,0 4 0 15,-4 5 0-15,-4 7-1 0,1 9 1 0,-4 7 0 16,0 6 1-16,0 5 0 16,0-5 1-16,4 0-1 15,-1-11 0-15,1 11 0 16,-1-8 1-16,8-8-1 16,-4 0 0-16,0-8 0 15,0-8 0-15,0-8 0 0,1-5 0 31,-1-11 0-31,0 8 1 16,0-2-2-16,4 2 0 16,-4-5-6-16,3 5 0 15,-3-3-10-15,4 12 1 16</inkml:trace>
  <inkml:trace contextRef="#ctx0" brushRef="#br0" timeOffset="59426.1727">16020 14549 41 0,'-4'27'20'0,"4"15"-19"15,0-36 26-15,4-4-27 0,-4 1 0 0,0 5 0 16,0 0 0-16,0 0-5 16,0-6 0-16,0-2-6 15,0 0 1-15</inkml:trace>
  <inkml:trace contextRef="#ctx0" brushRef="#br0" timeOffset="59548.5772">16094 14370 4 0,'-4'-11'2'0,"11"16"2"0,4-5-12 16</inkml:trace>
  <inkml:trace contextRef="#ctx0" brushRef="#br0" timeOffset="59879.646">16217 14589 33 0,'-7'45'16'0,"0"-26"-20"0,7-17 32 16,-3 6-28-1,3 5 1-15,0-5-1 16,0-5 1-16,0-3-2 15,3-13 1-15,4 7 1 16,7-7 0-16,4-3-1 16,3-2 1-16,7-11 0 15,1 13 1-15,-1 0 0 16,0 5 0-16,-3 1 1 16,-8 5 0-16,4 5 1 0,-6 2 1 15,-5 3 0-15,-6 9 0 16,-1-1-2-16,1 0 1 15,-4-5-2-15,0 11 1 16,-4-6-8-16,4 3 1 16,0-3-7-16,4-5 0 15,3 2-5-15,3-4 1 0</inkml:trace>
  <inkml:trace contextRef="#ctx0" brushRef="#br0" timeOffset="60348.2376">16736 14581 34 0,'3'-13'17'0,"1"-3"-15"0,-4 8 28 0,0 3-29 16,0 0 1-16,-4-3 1 16,1 5 0-16,-4 3-3 15,-4 5 1-15,1 6 2 16,-5 2 1-16,1 3-1 15,0-8 0-15,4 8-1 0,3 5 1 16,3-5-2-16,8-3 0 16,3-5-1-16,3-8 1 15,4-5-1-15,4-1 0 16,0-9 0-16,3-12 0 16,7-2-1-16,0-3 1 15,0-10-1 1,1 2 0-16,-5 0-1 15,-2 11 1-15,-5-2 0 16,1 7 0-16,-8 8 0 16,-3 3 1-16,-7 18 0 15,-7 8 0-15,-3 8 1 16,-4 3 0-16,-4 3 1 16,0 4 0-16,4 6-1 0,7-5 1 0,4-3-1 15,3-8 1-15,10 3-5 16,1-8 0-16,3 0-9 15,4-3 0-15,6-5-3 16,1-2 1-16</inkml:trace>
  <inkml:trace contextRef="#ctx0" brushRef="#br0" timeOffset="60649.1308">17089 14499 40 0,'-11'-5'20'0,"0"10"-24"0,8-2 36 15,-1 5-32-15,1 8 1 16,-1 7-1 0,1-4 1-16,3 2-1 15,0 8 0-15,0-5 1 16,0-5 0-16,7-4 0 16,0-4 1-16,3-14 0 15,5-5 0-15,-1 0-1 16,3-2 1-16,1-6-1 15,-4-2 0-15,-3-1 0 0,-1-5 0 0,-6 8-1 16,-1 0 1-16,-3 3-3 16,0 0 0-16,0 5-8 15,0-3 1-15,4 6-5 16,6 0 1-16</inkml:trace>
  <inkml:trace contextRef="#ctx0" brushRef="#br0" timeOffset="61064.9179">17283 14502 34 0,'7'13'17'0,"7"13"-16"0,-11-15 28 15,4 2-28-15,-3-2 0 16,-1 2 1-16,1 8 1 16,-1-5-4-16,1-3 1 0,-4 1 2 15,0-6 0-15,4-6-1 16,-1-4 0-16,4-4-1 15,4 4 1-15,-1-9-1 16,4-2 0-16,4 2 0 16,0 1 0-16,3-6 0 15,-4 10 0-15,1 6 0 0,-7 3 0 0,-1 5 0 16,1 5 0 0,-4 6 2-1,0 5 1-15,-4-9 0 16,5 1 0-16,-5-2 0 15,4-4 1-15,0-5 0 32,0 1 0-32,0-12-2 0,-3-1 1 15,3-7-1-15,0 1 0 16,0-5-1-16,4-4 0 16,-1-4-4-16,1-3 0 15,-1 10-7-15,4-2 1 16,1 5-8-16,2 6 1 15</inkml:trace>
  <inkml:trace contextRef="#ctx0" brushRef="#br0" timeOffset="61365.2558">17889 14449 39 0,'0'-11'19'0,"-3"11"-22"0,3 0 29 0,-4-2-26 15,-3 4 0-15,0 1 1 16,-3 8 0-16,-1-4 0 16,4 7 0-16,3-1 0 15,4 0 1-15,4 3 1 16,3-3 0-16,4 3 0 16,-1 0 0-16,4-3-1 0,0-2 1 15,1 2 0-15,-5 3 0 16,-10-3-1-16,-3-2 0 15,-4 2-1-15,-4-8 1 16,-7 3-5-16,-3 0 1 16,4-5-13-16,-1 7 1 15</inkml:trace>
  <inkml:trace contextRef="#ctx0" brushRef="#br0" timeOffset="105777.4145">16746 2246 22 0,'-24'-2'11'0,"-26"15"-6"16,36-8 11-16,-7 11-15 16,-7 3 1-16,3 10 1 15,-7 5 1-15,4 16-4 0,0-2 0 0,3 2 3 16,4 3 0-16,3-5-1 15,1 2 1-15,13 0-2 16,15-10 1-16,6-6-2 16,1-10 1-16,7-11 0 15,10-13 0-15,11-13 0 16,3-5 0-16,4-9 0 0,0-7 0 16,-14-3 0-16,-7-6 0 15,-8-4-1-15,-6-3 1 16,-11 10-1-16,-7-2 0 15,-3 5 0-15,-4 5 1 16,-4 0-1-16,0 11 0 0,1 5-3 31,-1 8 1-31,4 0-6 16,4 8 0-16,6 5-3 16,11-2 0-16</inkml:trace>
  <inkml:trace contextRef="#ctx0" brushRef="#br0" timeOffset="106078.2991">17060 2394 26 0,'7'6'13'0,"18"-1"-12"0,-14-5 21 16,6 0-21-16,4-5 1 15,8 10-1-15,2-5 1 16,1 3-3-16,-4-1 1 16,1 1 1-16,2 0 1 0,1 5-2 15,-4-3 0-15,-6-5-4 16,-1 0 0-16,-4-3-5 15,-3-5 0-15</inkml:trace>
  <inkml:trace contextRef="#ctx0" brushRef="#br0" timeOffset="106309.4939">17272 2307 29 0,'-4'27'14'0,"-6"36"-11"16,6-44 23-16,-3 15-26 15,0 6 1-15,-3-3 0 16,-1 10 0-16,-3-10-1 31,3-5 0-31,1 3 1 0,-1-9 1 16,4 0-3-16,4-4 1 16,-1-4-6-16,4-5 1 15,4-2-5-15,10-8 1 16</inkml:trace>
  <inkml:trace contextRef="#ctx0" brushRef="#br0" timeOffset="106515.2715">17512 2723 25 0,'0'10'12'0,"0"6"-11"0,-4-13 19 31,1-1-20-31,-1 6 0 0,1 0 1 16,-4 5 1-16,0 1-2 16,0-4 0-16,0 3-2 15,3-5 0-15,-3-2-5 16,7-4 0-16</inkml:trace>
  <inkml:trace contextRef="#ctx0" brushRef="#br0" timeOffset="106662.9752">17561 2521 19 0,'-7'-18'9'0,"11"-9"-9"0,-4 20 11 0,3 1-17 16,4 4 1-16,-7 2-5 16,11 2 1-16</inkml:trace>
  <inkml:trace contextRef="#ctx0" brushRef="#br0" timeOffset="106994.3875">17734 2723 29 0,'0'21'14'0,"0"-3"-16"16,0-18 30-16,0 3-28 15,-3 5 1-15,-1 5 0 16,1 6 0-16,-4-1-1 15,3 1 0-15,0-4 1 16,1-4 0-16,-1-6 0 0,4-5 0 16,4-8 0-16,3-10 0 15,4-1-1-15,3 4 0 16,3-4 0-16,1-5 0 16,3 3-1-16,-3 2 1 15,-1 4-1-15,-2 1 1 0,-1 4 0 31,3 5 0-31,-3 2 0 16,4 6 1-16,-4-3-5 16,4 0 1-16,-4 5-7 15,4-3 1-15</inkml:trace>
  <inkml:trace contextRef="#ctx0" brushRef="#br0" timeOffset="107197.8352">18143 2778 27 0,'0'8'13'0,"-3"13"-12"16,3-10 19-16,-4 2-20 15,4 3 1-15,0 0 0 16,0 2 1-16,-3 1-2 0,-1-3 0 16,1-6-3-16,3-2 1 31,0-8-6-31,7-8 0 15</inkml:trace>
  <inkml:trace contextRef="#ctx0" brushRef="#br0" timeOffset="107345.3518">18214 2596 24 0,'-7'-19'12'0,"3"-13"-10"0,4 27 17 0,0-6-20 16,0 11 1-16,4 0 0 15,3 3 1-15,0 8-8 16,4-3 0-16</inkml:trace>
  <inkml:trace contextRef="#ctx0" brushRef="#br0" timeOffset="107547.4888">18436 2770 30 0,'7'16'15'0,"11"18"-16"0,-11-23 24 16,0 5-22-16,4-6 0 16,3 6 1-16,0 3 0 15,0 2-3-15,0 0 1 16,0-2 2-16,0 2 0 16,0-3-4-16,-3-2 1 15,-4 3-8-15,-7-3 0 0</inkml:trace>
  <inkml:trace contextRef="#ctx0" brushRef="#br0" timeOffset="107716.1501">18380 3093 27 0,'-14'-16'13'0,"17"-10"-4"16,4 10 17-16,0-3-26 0,7 1 1 0,0-3-1 16,11-3 1-16,0 3-1 15,3-3 1-15,7 3-3 16,-3-1 0-16,0-1-8 15,0 4 1-15</inkml:trace>
  <inkml:trace contextRef="#ctx0" brushRef="#br0" timeOffset="108094.4007">19537 2503 24 0,'3'-3'12'0,"15"19"-9"0,-11-13 13 0,7 5-15 16,4 5 1-16,7-5 1 16,3 5 0-16,0 0-3 15,-3-2 0-15,-4 0 3 16,-4-4 0-16,1 7-1 16,-7-4 1-16,-4 1-1 15,-4 5 0-15,-6 8 0 0,-4-9 0 16,-11 7-6-16,-3 1 0 15,3 7-6-15,1-1 0 16</inkml:trace>
  <inkml:trace contextRef="#ctx0" brushRef="#br0" timeOffset="108215.951">19699 3167 32 0,'-7'11'16'0,"7"-17"-15"16,0 6 23-16,0 0-24 15,7 3 0 1</inkml:trace>
  <inkml:trace contextRef="#ctx0" brushRef="#br0" timeOffset="108711.6943">20264 2603 16 0,'-4'-44'8'0,"-35"-73"1"0,25 91-2 16,-7-1-6-16,-7-13 1 15,-15 11 1-15,-13 3 0 16,-8 13-3-1,-24 10 1-15,-7 14 2 16,-11 12 1-16,0 25-2 16,4 24 1-16,0-1-2 15,14 0 1-15,13 6-3 16,15 21 1-16,18-5-1 16,21-1 0-16,21-4 0 15,21-9 0-15,7-8 0 0,18-7 1 0,18-9 1 16,13-7 1-16,15-8-1 15,-7-14 0-15,6-10 0 16,5-13 1-16,-1-11 0 16,7-11 0-16,-3-7-1 15,-11-19 0-15,-10-16 0 16,-4-16 0-16,-11-2 0 0,-13 2 0 31,-15 0-1-31,-14 11 1 16,-10 11-6-16,-11 10 0 15,-7 13-5-15,0 19 1 16</inkml:trace>
  <inkml:trace contextRef="#ctx0" brushRef="#br0" timeOffset="127935.4342">3468 4987 8 0,'-21'3'4'0,"14"-6"5"0,7 3 5 0,7 11-13 31,-7 7 0-31,3 9 1 16,4 21 0-16,-3 10-2 15,3 5 0-15,-4 11 1 0,-3 14 1 16,7 12 0-16,-3 17 0 16,-4-1 0-16,0 11 0 15,0 24-1-15,0 0 0 16,0 13 0-16,7-3 0 0,0 6-1 16,-3-11 1-16,3 13-1 15,-7 1 0-15,0-4 0 16,0 6 1-16,0 6-1 15,-7-9 1-15,0-10 0 16,3 5 1-16,0-14-1 16,-3-12 1-16,-3-16-1 0,-1-8 1 31,1-19-3-31,-1-3 1 16,0-7-4-16,4-14 1 15,0-15-5-15,4-8 0 16,3-14-1-16,0-7 1 15</inkml:trace>
  <inkml:trace contextRef="#ctx0" brushRef="#br0" timeOffset="128530.0593">3436 9282 17 0,'11'0'8'0,"3"5"-6"0,-7-5 16 16,3-3-16-16,5-5 0 16,2 3 2-16,11 0 0 15,11 2-4-15,0-8 0 16,7 1 3-16,0-1 0 0,3 1-2 15,11-4 1-15,7 7-1 16,25-4 1-16,-4 0-2 16,0-2 0-16,15-3 0 15,6 3 1-15,18 0-1 16,-11 2 0-16,11-2-1 31,11 8 1-31,7 7-1 0,-4-2 1 16,3 0-1-16,26 6 1 15,-15-1 0-15,11 0 0 16,17-2 0-16,-14-6 1 16,8 3-1-16,20 0 0 0,-17-5 0 15,11 5 0-15,6 5 0 16,-3-5 1-16,14 3-1 16,-10-3 0-16,7-8 0 15,17 5 0-15,-10-2 0 16,17-6 1-16,-14 6 0 15,11 0 0-15,-4-3 0 0,4 5 0 16,7 3-1-16,-15 0 1 16,15 6 0-16,-14-6 0 0,10 0-1 15,8 5 1-15,-15-13-1 16,-3 8 1-16,-1 0 0 16,-6-5 0-16,3 7 0 15,-17-2 0-15,-11 0-1 16,-7 3 1-16,-11 10 0 31,-28-8 0-31,-10 3 0 0,-11-2 0 16,-18-4 0-16,-17-2 1 15,-11 0-4-15,-11-5 1 16,-17-6-10-16,-7 3 0 16</inkml:trace>
  <inkml:trace contextRef="#ctx0" brushRef="#br0" timeOffset="129835.3523">3930 4800 19 0,'0'5'9'0,"11"8"2"16,-4-10 2-16,3 5-12 16,8-3 0-16,-1 6 1 15,5-1 0-15,9 1-3 16,15 2 0-16,7 3 2 0,7-8 1 15,0 0-2-15,14-6 1 16,18-2 0-16,14 0 0 16,0-2 0-16,14-4 0 15,28 1 0-15,-4 0 0 16,15-1-1-16,17 6 1 16,8-2-1-1,3-1 0-15,21 3 0 16,-3 0 1-16,17 0-1 15,0-2 0-15,11-1 0 16,0-2 0-16,7 2 0 16,3 0 0-16,-7 3 0 15,15 0 0-15,-8-2 0 0,18 4 0 16,-21-2 0-16,14 0 0 0,-14 0 0 16,11-2 1-16,-15-1-1 15,4-5 1-15,3 8-1 16,-6-5 0-16,-1 2 0 15,-14 1 1-15,-10-4-1 16,3 4 0-16,-14-1 0 16,-14-2 0-16,7 5 0 0,-24 0 1 15,-12-3-1-15,-6 3 0 16,-7 0 0-16,-8 3 0 16,-20-1 0-16,-4 1 1 15,-15-3-1-15,-9 0 0 16,-8 3 0-16,-7-1 1 15,-7 4-1 1,0-6 1-16,-11 2-1 16,-3-4 1-16,-11-4-1 15,-3 1 1-15,-3 0-1 16,-8 2 1-16,-4-2-2 16,-2 10 1-16,-5 0-1 15,-3 3 1-15,-3 5-1 0,-7 14 0 16,-4-3 0-16,-4 10 0 0,-3 8 1 15,0 17 0-15,3 20-1 16,-3 3 1-16,-7-5-1 16,0 15 1-16,-4 6 0 15,-3 16 0-15,0 2 0 16,-11 1 0-16,4 7 0 31,0 14 0-31,0-3 1 0,3 10 0 16,0 3 0-16,1 14 0 15,-5-9 0-15,1 11 1 16,7 3-1-16,-4-14 0 16,4 1 0-16,3 13 1 15,4-9-1-15,0-17 0 16,4-1-1-16,6-11 1 0,4-4 0 16,7-17 0-16,0-12 0 15,7-22 0-15,0-8-3 16,1-13 0-16,-1-11-9 15,0-15 1-15</inkml:trace>
</inkml:ink>
</file>

<file path=ppt/ink/ink7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20:25.694"/>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FF0000"/>
    </inkml:brush>
  </inkml:definitions>
  <inkml:trace contextRef="#ctx0" brushRef="#br0">15198 4585 46 0,'-4'29'23'0,"11"6"-16"0,-3-14 24 16,-1 11-29-16,-3 7 0 0,0 6 1 15,0 3 1-15,-3 0-5 16,-1 2 1-16,4-3 2 16,-3-4 0-16,-4-11 0 15,0-3 0-15,0-3-2 16,-1-7 1-16,1-6-2 31,4-13 0-31,-1 8-2 0,1-16 1 16,-1-8-3-16,1-10 1 15,-1-6-1-15,1-16 1 0,-1-2 0 16,1-6 1-16,-1-10 1 16,4 13 0-16,4-5 1 15,3 5 1-15,7 3 2 16,3 8 1-16,8 10 0 15,3 3 1-15,1 7 0 16,-1 7 0-16,4 1-1 0,-1 9 1 16,5 5-3-16,-1 3 1 15,0 7-2-15,-7 1 1 16,-3 7 0-16,-7 1 0 16,-8-3 1-1,-10 0 0-15,-7 8 1 16,-7-1 0-16,-4 4 0 15,-3-3 0-15,0-6-2 16,4-2 1-16,-5-3-5 16,5 0 0-16,6-7-5 15,4-1 0-15,4 3-10 16,6-5 1-16,8-6 0 0,6 0 0 16</inkml:trace>
  <inkml:trace contextRef="#ctx0" brushRef="#br0" timeOffset="468.7812">15868 4731 38 0,'0'5'19'0,"0"-16"-21"0,0 4 38 15,-4 7-33-15,1-3 0 31,-4 3 2-31,-4-3 0 16,-3 6-6-16,0 2 0 16,-11 6 5-16,1 5 1 15,-1 5-2-15,0 5 0 0,4 9-1 16,0-9 1-16,3 6-2 16,4 0 0-16,7-3-1 15,4-3 1-15,6-2-2 16,8-8 1-16,3-8-1 15,0-6 0-15,7-7-1 16,0 0 0-16,7-6-1 16,-3-5 1-16,0-2-1 15,0 2 1-15,-8 3 1 16,1 5 0-16,-4 0 2 16,-3 8 1-16,-8 10 0 15,-3 4 1-15,0-6 1 16,0 5 0-16,0 0-2 15,0 3 1-15,4-5-2 16,3 2 1-16,3 0-7 16,-3-5 0-16,0 0-12 0,7-8 1 15,4-3-1-15,0-5 1 16</inkml:trace>
  <inkml:trace contextRef="#ctx0" brushRef="#br0" timeOffset="953.2796">16150 4919 48 0,'-3'31'24'0,"-4"1"-28"0,7-19 48 15,-4 6-43-15,1 7 1 16,-5 3 0-16,1 1 0 0,0 7-3 16,0 0 1-16,0-3 1 15,0-5 0-15,0-5-1 16,0-6 0-16,0-4-2 31,0-14 0-31,3-14-1 0,1-4 0 16,3-3-1-1,0-11 0-15,0-5 1 0,7-5 0 16,0-6 1-16,4-8 1 16,3 6 2-16,3 5 1 15,1 3 1-15,0 7 0 16,3 1 0-16,4 13 1 0,3 5 0 15,3 5 0-15,-2 9-1 16,-1 4 0-16,-3 6-1 16,-1 3 1-16,-6 5 0 15,-7 5 0-15,-4 0 0 16,-7 3 1-16,-7 2-2 16,-8-7 1-1,1-1-1-15,-3-2 1 16,-1-2-3-16,4-4 0 15,0 1-5-15,7-9 1 16,3 1-6-16,4-3 0 0,11 0-9 16,10-3 0-16</inkml:trace>
  <inkml:trace contextRef="#ctx0" brushRef="#br0" timeOffset="1300.4985">16633 4874 42 0,'22'-14'21'0,"13"9"-23"0,-21 2 29 16,4-2-27-16,-1-3 0 16,8 0 0-16,0-5 0 0,-4 0 0 15,-3-3 1-15,-8 5 0 16,-3-5 0-16,-7-2 1 16,-7 2 1-16,-3 3 1 15,-8 10 0-15,-3 9 1 16,-4 4 1-16,-3 6 0 31,0 8 0-31,-1 5 0 0,5 5 1 16,2 1-2-16,8-12 0 0,7 4-2 15,4-6 1-15,10-2-3 16,3-1 0-16,5-5-2 16,6-2 1-16,0-6-7 15,4-5 1-15,-1 0-6 16,4 0 0-16,1-5-8 15,2-11 1-15</inkml:trace>
  <inkml:trace contextRef="#ctx0" brushRef="#br0" timeOffset="1570.1497">17007 4895 46 0,'7'21'23'0,"1"-8"-18"0,-5-5 36 0,-3 3-40 16,0-6 0-16,-3 6 0 15,-1-3 1-15,0 2-3 16,1-5 1-16,3 3 1 16,0-8 0-16,0 0-1 15,3-10 0-15,8-11 0 16,3-6 1-16,4 3-1 0,7 0 1 16,3 1 0-16,0 2 0 0,0 2-1 15,0 3 1-15,1 0-4 16,-5 6 1-16,-3 2-9 15,-3 0 0-15,-4 8-5 16,-14 0 0-16</inkml:trace>
  <inkml:trace contextRef="#ctx0" brushRef="#br0" timeOffset="60539.5969">14831 15285 41 0,'-7'37'20'0,"3"29"-13"0,1-39 21 0,-4-6-26 15,-4 11 1-15,0 10 1 16,-3 8 0-16,4-2-6 16,-4-6 1-16,3-21 3 31,4-5 1-31,0 0-2 15,3-5 0-15,4-14-1 16,4-18 1-16,3-11-1 0,4-2 0 16,3-19 0-16,3-3 0 15,-3-10-1-15,-3 29 1 16,0-3 0-16,-1 6 0 16,4 2 0-16,0 6 0 15,4-1-1-15,3 9 1 16,0 10 0-16,8 8 0 15,-5 5-1-15,-3-5 1 16,1 19 0-16,-5 10 1 16,-3 10 0-16,-3 6 1 0,-4-2-1 15,-3 10 0-15,-1 10 0 16,1-5 1-16,-1-18-2 16,1 5 1-16,-1-3-6 15,1 1 1-15,-1-14-7 16,1 0 0-16,3-13-5 15,-4-11 1-15</inkml:trace>
  <inkml:trace contextRef="#ctx0" brushRef="#br0" timeOffset="61154.6307">14838 15489 43 0,'-7'10'21'0,"3"-4"-15"0,8-4 40 16,-1 9-44-16,1-9 0 15,3-2 0-15,3 0 1 16,5 0-4-16,2-2 1 0,1-1-2 16,7-2 1-16,-4 2-9 15,-4 6 0-15,5 2-6 16,-1 0 1-16</inkml:trace>
  <inkml:trace contextRef="#ctx0" brushRef="#br0" timeOffset="61577.3642">15155 15520 47 0,'0'-5'23'0,"7"29"-29"16,-7-13 40-16,0-1-33 16,0 11 1-16,-3 3 0 15,-1 5 1-15,1-2-4 0,-1-1 0 16,1-10 2-16,-1-5 1 16,4-3-2-16,7-16 1 15,4-3-2-15,7-8 1 16,-1-10 0-16,8 0 0 0,3 11 0 15,0 2 0-15,-3-3 1 16,-7 3 0-16,-1 11 1 16,-3-3 0-16,-3 3 1 15,-4 8 0-15,0 7 2 16,-3 11 0-16,-1 6-1 16,-3-1 0-1,4 1-1-15,-4-3 0 16,0-1-4-16,0-4 1 15,0-3-6-15,0-6 0 0,0-2-6 16,0-5 0-16,7-3-7 16,3-5 1-16</inkml:trace>
  <inkml:trace contextRef="#ctx0" brushRef="#br0" timeOffset="61939.6395">15505 15584 49 0,'0'8'24'0,"7"18"-27"0,-4-18 43 16,1 6-39-16,-1 1 1 0,-3 4 0 15,4-1 0-15,-4-2-3 16,0 0 0-16,0-5 2 16,0-6 0-16,0-5-1 15,7-5 1-15,0-8-1 16,3-6 0-16,5-5-1 31,2 0 1-31,4 3-1 0,1-3 1 16,-1 9-1-16,0 7 1 15,-7 2 1-15,0 6 1 0,-3 3 1 16,-4 5 0-16,-4 5 1 16,-3 3 0-16,0 3-1 15,0 2 1-15,-3 2-4 16,3-4 1-16,0-3-8 15,3-6 1-15,4-2-12 16,7-5 0-16</inkml:trace>
  <inkml:trace contextRef="#ctx0" brushRef="#br0" timeOffset="62239.8882">15953 15544 41 0,'-4'-5'20'0,"-6"5"-8"15,10 0 24-15,0 3-33 16,-4 7 1-16,0 3 2 16,1 6 1-16,-4 2-9 15,7 3 1-15,7 0 6 16,-7-3 0-16,3-3-2 0,5-2 0 16,2-5-1-16,1-6 0 15,6-5-1-15,-3-5 0 16,1-6-1-16,-5-2 0 15,1-3-1-15,-8-2 0 0,-3-1-2 16,-3 1 1-16,-4 2-5 16,-4 0 1-16,0 0-6 15,1 8 0-15,3-3-6 16,7-4 1-16</inkml:trace>
  <inkml:trace contextRef="#ctx0" brushRef="#br0" timeOffset="62555.8854">16020 15296 53 0,'7'-6'26'0,"7"30"-27"16,-7-21 48-16,3 2-47 15,5 0 1-15,2-5 0 16,1-5 0-16,-1 0-2 16,1 2 1-16,0 0 1 15,-1-2 0-15,-2 2-1 16,-5 1 0-16,1 4 2 0,-4 1 0 15,-4 8 1-15,-3 5 0 16,0 7 1-16,-3 12 0 16,-1-6 0-16,-3 5 0 0,0 3-2 15,0 6 1-15,0-9-1 16,0 0 0-16,3-7-6 31,4-1 1-31,0-7-6 16,4-6 0-16,3-8-7 15,4-2 0-15,-1-3-5 16,11-5 0-16</inkml:trace>
  <inkml:trace contextRef="#ctx0" brushRef="#br0" timeOffset="62940.1866">16457 15557 45 0,'11'-5'22'0,"-15"-29"-18"15,1 26 40-15,-1 5-43 16,1 3 0-16,-4 8 1 16,-4-5 1-16,-7 2-3 0,8 6 1 15,-1-1 1-15,1 11 1 16,-1 1-1-16,4-1 0 16,3-3-1-16,4 1 0 0,7-6-2 15,0-2 1-15,4-6-2 16,0-5 0-16,6-5 0 31,1-6 0-31,-4-2 0 16,-3 5 0-16,-1-3 2 15,1 6 0-15,-4 5 3 16,0 3 1-16,0 2-1 16,-4 8 1-16,1 3 0 0,-4 0 0 15,4 0-4-15,-4 0 1 16,0-8-6-16,3 0 1 0,1-6-6 15,-1-4 1-15,4-12-10 16,0-2 1-16</inkml:trace>
  <inkml:trace contextRef="#ctx0" brushRef="#br0" timeOffset="63209.5433">16595 15388 45 0,'3'-24'22'0,"1"-13"-11"0,-4 37 33 16,3-8-42-16,1 0 1 15,3 0 0-15,0 1 0 16,3 1-4-16,5-2 0 16,-1-2 2-16,0 4 1 0,0 6-2 15,0 3 1-15,0 8-1 16,-3-1 0-16,-4 11 2 0,-4 3 0 16,-3 8 0-1,0 2 0-15,-3 3 0 0,-1 6 1 16,-3 2-3-16,0 0 1 15,0-6-7-15,4-4 1 16,3-6-8-16,3-8 1 16,4-2-7-16,7-9 0 0</inkml:trace>
  <inkml:trace contextRef="#ctx0" brushRef="#br0" timeOffset="63494.0265">16969 15618 39 0,'10'-8'19'0,"-10"-2"-13"31,7 2 28-31,0 0-32 0,0-3 0 16,0 6 0-16,0-6 0 15,1-2-3-15,-5 3 0 0,1-4 2 16,-4 4 1-16,-4 5-2 16,1 7 1-16,-5 6 1 15,1 0 1-15,-3 8 2 16,3 2 1-16,-4 9 1 15,4-1 0-15,0 4 0 16,7-4 1-16,4-5-2 16,3-2 0-16,3-6-3 0,1-3 0 15,-1 4-10-15,1-4 1 16,3-10-16-16,7-2 1 16</inkml:trace>
  <inkml:trace contextRef="#ctx0" brushRef="#br0" timeOffset="64210.094">17614 15626 41 0,'-21'19'20'0,"14"31"-4"15,7-34 16-15,0-3-31 16,0 6 0-16,-4 15 0 0,1 3 1 15,-4 5-3-15,3-4 1 16,1-1 1-16,3-6 0 16,-4-20-3-16,4-11 0 15,4-24-2-15,-4-10 0 0,0 10-1 16,3-8 0-16,1-5 0 31,-1-8 1-31,-3 3 2 16,4-1 1-16,3 6 4 15,4 0 0-15,3 3 2 16,3 2 0-16,1 11 0 16,3 0 1-16,4 10-2 0,-4 11 1 15,0 3-1-15,-7 5 0 16,-3-3-1-16,-4 3 1 0,-7 8-1 16,-7 2 1-16,-4 9-1 15,-3-3 0-15,-3 5-3 16,-1-5 1-16,4-1-7 15,0-4 1-15,3-3-10 16,8-8 1-16,3 0-5 16,10-14 1-1</inkml:trace>
  <inkml:trace contextRef="#ctx0" brushRef="#br0" timeOffset="64377.2068">17935 15542 54 0,'7'18'27'0,"-35"22"-32"0,25-30 51 0,-1 9-46 16,-3 5 0-16,0 0-3 15,0-1 1-15,3-4-5 16,1-9 1-16,3-2-9 16,3-18 0-16</inkml:trace>
  <inkml:trace contextRef="#ctx0" brushRef="#br0" timeOffset="64494.0622">17985 15412 44 0,'-22'-8'22'0,"15"-5"-24"16,4 10 34-16,3 3-37 15,0 0 1-15,3 0-20 16,12 5 1-16</inkml:trace>
  <inkml:trace contextRef="#ctx0" brushRef="#br0" timeOffset="64726.4972">18172 15507 49 0,'-11'3'24'0,"-3"26"-21"0,10-29 40 0,1 0-40 16,3 3 0-16,-7 7 4 16,0 3 1-16,0 6-9 15,0 2 0-15,3 0 6 16,1 3 1-16,6-3-3 0,1 0 1 15,-1-2-3-15,4-6 1 16,4 0-5-16,-1-7 0 16,4-4-7-1,4-4 0-15,0-4-10 16,3-7 0-16</inkml:trace>
  <inkml:trace contextRef="#ctx0" brushRef="#br0" timeOffset="65042.6452">18284 15362 47 0,'0'-11'23'0,"11"-2"-20"0,-4 10 32 15,4-5-35-15,-1 0 1 16,4 3-1-16,1-6 0 0,-1 6 0 16,0-5 0-16,0 10 0 15,0 0 1-15,0 8-1 16,0-3 1-16,-7 8 1 15,-3 3 0-15,-4 8 1 0,0 5 0 16,-4 5 1-16,-3 1 0 16,-3 4 0-16,3 9 0 15,-1-6-3-15,1-2 1 16,4-6-5-16,3-10 0 31,0-3-6-31,7-10 1 0,4-3-9 16,-1-8 1-16,8-5-2 15,3-3 1-15</inkml:trace>
  <inkml:trace contextRef="#ctx0" brushRef="#br0" timeOffset="65457.5278">18630 15534 44 0,'4'-8'22'0,"-8"8"-21"0,8 5 44 16,-4-2-43-16,0-3 1 15,-4 5 2-15,4 6 0 16,-3 4-6-16,-1 4 0 0,4 2 4 15,0 0 1-15,0 3-2 16,4-5 0-16,3-4-1 31,3-4 0-31,1 0-1 16,-4-9 0-16,4-4-2 0,-4-1 0 16,3-16-1-1,1-4 0-15,-1-1 0 0,1 5 0 16,0 3-1-16,-1 1 1 15,1-1 2 1,-4 5 0-16,0 8 1 0,-7 3 0 16,0 0 2-16,0 3 0 15,0 8 1-15,-4 2 1 16,1 3-1-16,-1 0 0 16,1 2 0-16,3 1 1 15,0-1-3-15,0-2 0 16,3 0-3-16,1-5 0 15,3-1-4-15,0-5 1 0,0-5-5 16,0-2 0-16,0-6-7 16,4-5 0-16</inkml:trace>
  <inkml:trace contextRef="#ctx0" brushRef="#br0" timeOffset="65726.5123">18877 15595 32 0,'-3'0'16'0,"3"5"-6"16,0-5 20-16,0 2-28 15,0 4 1-15,0 7 0 16,0 3 0-16,0 2-4 16,0 1 0-16,0-1 3 15,-4-2 0-15,4-2-1 16,-3-9 0-16,3-5 1 0,3-5 0 0,4-11 1 16,0-3 0-16,4-2 1 15,-1-5 0-15,1 7-1 16,0 3 1-16,3 0-3 15,-4 0 1-15,1 0-6 16,-1 1 0 15,12 9-13-31,-5 1 1 16</inkml:trace>
  <inkml:trace contextRef="#ctx0" brushRef="#br0" timeOffset="66011.4993">19089 15595 45 0,'14'7'22'0,"11"-17"-24"0,-15 5 28 0,1-1-26 16,3-2 0-16,-4 3 0 15,-2-6 1-15,-1-2-1 16,-7 5 0-16,-4 6 2 16,-3-6 1-16,-4 13 0 0,-3-2 1 15,-3 7 1-15,-4 11 0 16,-1 1 2-16,5 7 0 0,3-3-1 15,7 1 1-15,7-6-2 16,7-3 0-16,0-2-2 16,3-3 0-16,4-5-8 15,0-2 1-15,1-6-16 16,6 0 1-16,3-6-1 31,1 1 1-31</inkml:trace>
  <inkml:trace contextRef="#ctx0" brushRef="#br0" timeOffset="66126.7945">19308 15777 69 0,'-11'11'34'0,"0"-19"-45"0,11 16 71 0,-3-8-74 16,3 2 0-16,3 6-23 16,4 3 0-16</inkml:trace>
  <inkml:trace contextRef="#ctx0" brushRef="#br0" timeOffset="67097.0344">15519 16351 49 0,'0'-16'24'0,"-4"85"-12"0,4-56 24 15,-3 16-34-15,-4 14 1 16,-4-17 0-16,0 6 1 15,1 5-6-15,-1 0 1 16,4-2 2-16,0-6 1 0,4-8-2 16,-1-8 0-16,4-10-2 15,0-9 0-15,0-10-3 16,4-10 1-16,3 10-2 16,0-16 0-16,-4-10 0 15,1-6 1-15,-4 3 1 16,0 16 1-16,0-5 4 0,3-8 0 15,1 5 3-15,3 2 1 16,3 3 0-16,5 9 0 16,6-1 0-16,0 8 0 15,4 8-2-15,3 5 0 0,-7 6-2 16,0 2 1-16,-3 9-1 31,-4 4 1-31,-3 3 0 16,-8-8 0-16,-6 3 0 15,-5 5 0-15,-2 6 0 16,-4-6 0-16,0 3-3 16,0-3 1-16,3-13-8 0,4 3 1 15,3-3-11-15,4-1 0 16</inkml:trace>
  <inkml:trace contextRef="#ctx0" brushRef="#br0" timeOffset="67559.5299">15868 16378 55 0,'0'55'27'0,"-4"9"-25"0,1-54 41 16,-1 17-43-16,-3-14 1 16,0 0-1-16,0 3 0 15,0 0-1-15,0-3 1 0,4-2-1 16,3-6 0-16,0-5-3 15,3 5 0-15,1-13-2 16,-1-13 1-16,4-8-1 16,0-16 1-16,-3 3 1 15,3 15 0-15,-4 4 4 16,4-1 0-16,0 0 4 0,1 5 1 16,2 6 0-16,-3 5 1 15,4 0 0-15,-1 8 1 16,8 3-1-16,0 5 0 0,-1-16-2 15,1 16 1-15,0 3-1 16,-4 12 1-16,-7 12-1 16,-4-4 1-16,-6 7-2 15,-8-17 1-15,1 5-2 16,-5-2 1-16,1 2-2 31,0-7 1-31,0-3-4 0,4-6 0 16,-1 1-5-16,0-8 0 15,8-3-5-15,3 0 1 16,7 0-11-16,3-3 1 16</inkml:trace>
  <inkml:trace contextRef="#ctx0" brushRef="#br0" timeOffset="67812.7104">16171 16354 55 0,'0'-5'27'0,"14"-1"-21"0,-6 1 44 16,2 5-48-16,4-3 1 16,7 3-1-1,8 0 1-15,-1 0-4 16,0 0 0-16,0 0 2 16,0 3 1-16,-6-3-5 15,-5 0 1-15,4 0-4 16,-10 0 1-16,-4 0-6 15,0-3 0-15,-7 3-8 16,-3-2 1-16</inkml:trace>
  <inkml:trace contextRef="#ctx0" brushRef="#br0" timeOffset="67980.2017">16309 16396 48 0,'-18'43'24'0,"-3"4"-20"0,18-20 40 0,-1-4-41 15,1-4 0-15,-1 7 1 16,0 1 0-16,1 5-6 15,3 2 0-15,0 0 1 16,0-7 0-16,0-9-8 16,0-4 0-16,0-6-8 15,7-8 1-15</inkml:trace>
  <inkml:trace contextRef="#ctx0" brushRef="#br0" timeOffset="68128.746">16330 16645 47 0,'18'13'23'0,"10"-26"-11"15,-21 18 37-15,4-10-45 16,-1 2 0-16,1-5 0 16,6 11 1-16,-2-3-10 15,-5 0 0-15,1 0-5 16,-4 0 1-16,7 3-10 0,0 2 1 16</inkml:trace>
  <inkml:trace contextRef="#ctx0" brushRef="#br0" timeOffset="75291.3415">10566 15714 42 0,'-11'0'21'0,"11"-8"-16"32,0 8 21-32,7 0-24 0,4 5 1 15,3 6 1-15,4 2 1 16,-1-11-5-16,-3-2 0 15,11 22 4-15,7 7 0 16,3 5-1-16,0-2 1 16,-3 2-2-16,0 3 0 15,0-2-1-15,-4-4 1 0,0-7-4 16,-10 0 1-16,-1-3-4 16,1-5 0-16,-4 3-5 15,-3-4 1-15,-1 1-8 16,1 0 1-1</inkml:trace>
  <inkml:trace contextRef="#ctx0" brushRef="#br0" timeOffset="75486.0104">10654 16116 45 0,'3'-8'22'0,"33"-69"-21"16,-19 56 39-16,15-8-41 16,7-6 1-16,3-4-4 15,-6 12 1-15,-1 1-9 16,7-3 1-16</inkml:trace>
  <inkml:trace contextRef="#ctx0" brushRef="#br0" timeOffset="78110.4436">20546 4665 33 0,'0'-6'16'0,"3"25"-8"0,1-17 16 16,-1 14-22-16,1 8 0 16,-1 3 1-16,1 4 1 0,-4 6-5 15,0 0 0-15,-4-2 4 16,-3 7 0-16,-3 1-1 15,-1-1 0-15,1 8 0 16,-1-13 0-16,4-2-1 16,0-14 1-16,3-5-1 0,4-19 0 15,4-10-2-15,3-8 0 0,0-11-1 16,4 3 0-16,-1-11-1 16,1 3 1-16,-4-5 0 15,-4 2 0-15,1 3 1 16,-4-5 1-1,3-6-1 17,4 8 0-32,1 16 1 0,-1 9 1 15,0 15 0-15,3 8 1 16,1 7 0-16,-1 7 0 16,5 12 1-16,-1 6 1 15,3-9-1-15,1 6 0 16,0 3-2-16,3 2 1 15,0-2-1-15,4-11 0 0,-1-2 0 16,-6-3 0-16,-4-14 0 16,0-5 0-16,0-10 0 15,-3-11 1-15,-1-5-1 16,-3-8 1-16,1-8-1 0,-5-11 1 16,1-5-2-16,-1-5 1 31,1 5 0-31,-4 3 0 0,3 8-1 15,-3 5 0-15,0 7-1 16,0 7 0-16,0 4-5 16,0 6 1-16,4 8-11 15,3 5 1-15,7 5-2 16,7 11 1-16</inkml:trace>
  <inkml:trace contextRef="#ctx0" brushRef="#br0" timeOffset="78526.0894">21181 4979 28 0,'-11'0'14'0,"-3"0"-8"15,11 3 24-15,-4-3-28 0,-4 0 0 16,0 5 2 0,-3 6 0-16,4 5-4 0,-1 2 1 0,4 1 3 15,3 2 0-15,4 0-1 16,4 0 0-16,7 3 0 16,3-8 0-16,3-3-2 15,5-5 0-15,6-8 0 16,-4-8 0-16,1-2 0 15,3-6 0-15,-6-3 0 0,-12-2 0 16,-6 0-1-16,-4 0 1 16,-11 2-1-16,-3 3 1 15,0 1-1-15,-4 1 0 16,4-2 0-16,0 3 0 16,3 0-4-16,4 8 0 15,4 2-11 1,3 3 1-16</inkml:trace>
  <inkml:trace contextRef="#ctx0" brushRef="#br0" timeOffset="79042.7773">21403 4826 34 0,'-18'-8'17'0,"11"3"-10"0,7 5 17 15,0 0-22-15,11 2 0 0,0 1 0 16,-1-3 1-16,8 0-4 16,10 0 0-16,0 0 3 15,4 0 0-15,0 0-1 16,-1 3 0-16,-2 2-2 16,-5-5 1-16,1 0-3 31,-4 0 0-31,-3 0-9 0,-4-8 0 15</inkml:trace>
  <inkml:trace contextRef="#ctx0" brushRef="#br0" timeOffset="79274.2413">21625 4686 25 0,'-14'5'12'0,"18"14"2"15,-1-11 11-15,-3 7-21 16,0 7 1-16,-3 9 3 15,-1 4 0-15,-3-1-10 16,0-5 1-16,0 3 6 0,0 2 0 16,0 1-2-16,0-1 0 15,0-5-3 1,0-2 1-16,0-1-5 16,3-7 0-16,4-6-6 15,7-8 1-15,4-2-6 16,6-3 0-16</inkml:trace>
  <inkml:trace contextRef="#ctx0" brushRef="#br0" timeOffset="79696.4668">21918 4985 33 0,'4'-13'16'0,"-1"-14"-13"0,-3 19 26 16,0 5-28-16,-3 3 1 0,-4-2 0 15,-8 4 1-15,-2 4-4 16,-4 4 0-16,-1-2 2 16,1 6 1-16,-3 9-1 15,2 1 0-15,1-3-1 16,4 8 1-16,6-5-1 0,8-3 1 16,3-7 0-16,7-1 0 31,3-5 0-31,8-8 0 0,7-6-1 15,-4 1 1-15,0 0-1 16,0-3 0-16,0 3-1 16,0 2 1-16,-7 3-1 15,-3 0 0-15,-4 3 2 16,0 2 0-16,-3 3-1 16,-1-3 1-16,1 8 1 0,-1 1 0 15,4-9 0-15,-3 8 0 16,-1 3-6-16,1-11 1 15,-1 3-7-15,-3-8 0 16,7 0-4-16,8-10 1 16</inkml:trace>
  <inkml:trace contextRef="#ctx0" brushRef="#br0" timeOffset="80143.8248">22172 4710 38 0,'4'5'19'0,"-4"21"-20"0,0-15 36 0,-4 13-34 15,1-6 0-15,-4 9 0 16,-1 7 1-16,-2-5-3 16,-1 0 1-16,1-2 2 15,-1 2 0-15,4-3-2 16,0-5 1-16,3-5-2 15,1-8 0-15,3-5-1 0,7-6 1 16,4-2-2-16,3-6 1 16,3 3 0-16,5-2 0 15,-1 5 1-15,0-1 1 16,0 6 0-16,0 3 1 16,-3 2 1-16,-1 6 1 0,-2-3 1 31,-5 5 0-31,-3 3 0 15,-3 2 1-15,-4-2-1 16,-4-2 0-16,-6-4-1 16,-4 1 0-16,-1-3-1 15,-2 0 0-15,-1-6-1 0,4 1 0 16,3-3-5-16,4 0 1 16,4 0-6-16,3 0 0 0,3 0-7 15,11-3 0-15</inkml:trace>
  <inkml:trace contextRef="#ctx0" brushRef="#br0" timeOffset="80335.6941">22546 5003 28 0,'0'6'14'0,"7"4"-6"0,-3-7 17 15,-1 5-24-15,-3 0 1 16,0 5 0-16,0 5 0 15,0-4-3-15,0 4 0 16,0-5-1-16,-3-5 0 16,3 3-8-16,0-8 0 15</inkml:trace>
  <inkml:trace contextRef="#ctx0" brushRef="#br0" timeOffset="80470.5092">22610 4821 25 0,'-8'-19'12'0,"1"14"-12"16,7-3 13-16,0 8-25 15,7-3 0-15</inkml:trace>
  <inkml:trace contextRef="#ctx0" brushRef="#br0" timeOffset="80713.7064">22856 4810 32 0,'4'8'16'0,"3"8"-12"16,-3-5 32-16,-4 4-32 0,0 7 0 16,0-1 1-16,-4-3 1 0,1 6-8 15,-1 0 0-15,0 5 5 16,1-5 1-16,-1 2-3 0,1-2 0 15,-1-5-5-15,1-6 0 16,-1 3-9-16,4-11 0 16,7-2-2-16,0-6 1 31</inkml:trace>
  <inkml:trace contextRef="#ctx0" brushRef="#br0" timeOffset="80913.8352">23054 5016 31 0,'7'6'15'0,"-7"10"-11"16,0-11 28-16,-3 6-31 0,-1 7 1 31,1 3 1-31,-1 0 0 16,4 1-6-16,4-17 1 0,-4 5-2 15,7-10 1-15,-4-2-8 16,4-11 0-16</inkml:trace>
  <inkml:trace contextRef="#ctx0" brushRef="#br0" timeOffset="80997.7923">23089 4911 11 0,'-3'-14'5'0,"6"1"-10"0,-3 13-3 15</inkml:trace>
  <inkml:trace contextRef="#ctx0" brushRef="#br0" timeOffset="81345.1371">23181 4863 34 0,'-7'-3'17'0,"21"6"-19"16,-7-6 35-16,4 3-32 0,3-5 0 15,3 2 0-15,5 1 0 16,-5 2-2-16,4 0 1 15,-3 0 1-15,0-3 0 16,-4 3-1-16,-4 3 1 16,-3-1-1-16,-3 6 0 0,0-2 0 31,-1 2 1-31,-3 5-1 16,-3 5 1-16,-1-4 0 15,-3 4 0-15,0 3 0 16,0 6 0-16,0 2 1 0,-4-3 0 15,4 6 0-15,0-3 0 16,4-2-3-16,-1-1 0 16,8-7-5-16,3-4 0 0,3-12-7 15,4-3 0-15</inkml:trace>
  <inkml:trace contextRef="#ctx0" brushRef="#br0" timeOffset="81760.9697">23597 5048 34 0,'7'0'17'0,"-3"19"-13"0,-4-14 25 15,-4 6-28-15,1-1 1 16,3 11 0-16,0-7 1 16,3 7-4-16,1-5 0 15,-1-6 2-15,1 3 1 0,3-10-1 16,0-3 0-16,4-5-1 15,3-6 1-15,7 3-1 16,4-5 1-16,-1-3-1 16,5 0 0-16,-5 3 0 15,1 3 1-15,-4-1-2 0,-7 6 1 16,0 2 1-16,-7 6 1 16,-7 5 0-16,-3 5 1 0,-1 5-1 15,-3 14 1-15,0 0 0 16,0 2 1-16,0 1-2 15,0-4 0-15,0 1-1 16,0-3 1-16,3 0-1 16,1-2 0-16,-1-11-3 31,1-3 1-31,-1-3-6 0,4-4 1 16,0-1-10-16,4 0 1 15</inkml:trace>
  <inkml:trace contextRef="#ctx0" brushRef="#br0" timeOffset="110076.6274">26783 4606 42 0,'-21'-21'21'0,"0"16"-6"16,17 2 21-16,-3 1-33 15,0 2 0 1,-4 2 2-16,-3 1 0 0,-7 10-6 16,0 14 0-16,-4 10 5 15,1 5 0-15,-1 8-1 16,0 3 0-16,7 5-1 16,8-2 0-16,10-8 0 15,7-9 0-15,11-4-2 16,6-9 1-16,8-7-1 15,7-14 1-15,3-5-1 0,1-13 0 16,-8-8 0-16,-3-1 0 16,-4-9 0-16,-7-6 1 15,-7-6-1-15,-7-4 1 16,-7-9-1-16,-3 6 0 16,-1 7 0-1,1 12 1-15,-5 4-4 16,1 9 1-16,0 4-6 15,0 7 1-15,0 4-11 16,7 8 0-16,0 6-1 16,4 5 0-16</inkml:trace>
  <inkml:trace contextRef="#ctx0" brushRef="#br0" timeOffset="110422.8467">26984 4958 43 0,'-7'37'21'0,"3"-26"-20"15,4-1 40-15,0-2-41 16,-3 6 1-16,-1-1 0 16,4 3 0-16,0-8-2 0,0 0 1 15,0-8 0-15,0-11 1 16,4-10-1-16,3 2 0 16,4-4 0-16,3-4 0 15,3 1 0-15,4 4 0 16,1 7 1-16,2 1 1 15,1 9-1 1,-4 8 1-16,-3 7 0 16,-4 1 1-16,-4 2 0 15,-2 3 1-15,-8 3-2 16,0 4 1-16,-4-2-1 16,-3 1 0-16,0 4-3 15,0-10 1-15,3-5-8 16,1 2 0-16,6-3-9 15,8-4 0-15</inkml:trace>
  <inkml:trace contextRef="#ctx0" brushRef="#br0" timeOffset="110725.2789">27436 5009 44 0,'14'-8'22'0,"14"-3"-22"0,-21 6 31 15,4-6-31-15,3 1 0 16,0-4 0-16,-4-2 0 16,1 1 1-16,-4-1 0 15,-4 2 1-15,-6 7 0 16,-4-1 1-16,-4 8 1 16,-6 8 1-16,-1 7 1 15,-7 4 0-15,-6-1 1 16,6 6-1-16,4 3 1 0,7 2-2 15,3-3 0-15,11-2-3 16,7-3 1-16,7-7-4 16,4-7 1-16,-1 4-9 0,5-6 1 0,2 1-13 15,8-1 1-15</inkml:trace>
  <inkml:trace contextRef="#ctx0" brushRef="#br0" timeOffset="111226.5641">27767 5003 48 0,'-7'11'24'0,"-7"26"-17"15,14-24 30-15,0-5-36 16,0 5 0-16,0 1 0 0,0-7 0 31,4 4-2-31,-4-6 1 0,3-2 1 16,4-3 0-16,0-8-1 15,4-8 1-15,3-5-1 16,3 0 0-16,8-6 0 16,0 1 0-16,3 2-1 15,4 6 1-15,-7 2 1 16,-1 5 0-16,-3 11 2 0,-3 8 0 16,-4 0 1-16,-3 3 0 15,-8-1 1-15,1 6 0 16,-4 3-1-16,-4 2 0 15,1-3-2-15,3 1 1 0,0-6-5 16,0 0 0-16,0-2-8 31,0 2 1-31,3-5-11 16,4-5 0-16</inkml:trace>
  <inkml:trace contextRef="#ctx0" brushRef="#br0" timeOffset="111578.7373">28289 4972 57 0,'-7'7'28'0,"-10"-7"-30"15,13-5 44-15,-3 10-41 16,-4 3 0-16,4 6 1 16,0 4 1-16,4 1-4 15,3 2 1-15,3 0 2 16,4-8 0-16,7 0-1 0,1-5 0 15,9-5-1-15,-3-6 1 16,4-5-1-16,0-5 0 16,-4 0 0-16,-3-3 1 15,-4 0-1-15,-7 6 1 16,-7 2 0-16,-7-3 0 16,-4 1 0-1,1 2 0-15,-5 2-2 16,1-2 1-16,0 3-6 15,0 5 1-15,4-8-8 16,2 6 1-16,8-4-6 16,0 6 0-16</inkml:trace>
  <inkml:trace contextRef="#ctx0" brushRef="#br0" timeOffset="111894.7979">28430 4749 47 0,'-17'-16'23'0,"13"3"-15"15,8 11 41-15,6-1-47 16,8-2 0-16,10-6 0 16,-3-2 1-1,0 5-5-15,-1-8 1 16,8 3 2-16,-4-1 1 16,-3 9-2-16,-4 0 0 15,-7 0-1-15,4 10 1 16,-8 3 0-16,-3 8 1 15,-3 2-1-15,-4 6 0 16,-4 3 1-16,-6 10 1 0,-1 5 0 16,-3-2 0-16,0-6 0 15,4 0 0-15,-1 1 0 16,4-3 0-16,0-1-4 0,3-2 1 16,4-7-7-16,0-4 1 15,7-5-12-15,4-5 0 16</inkml:trace>
  <inkml:trace contextRef="#ctx0" brushRef="#br0" timeOffset="112279.0679">28903 4985 46 0,'11'-6'23'0,"13"-4"-20"0,-13 5 30 16,7-6-33-16,-1 6 0 15,1-6 0-15,0 3 1 16,-1-5-1-16,-3 2 0 16,-3 1 0-16,-1-3 1 15,-6-3 1-15,-4 5 0 16,-7 6 0-16,0 2 1 0,-11 3 0 16,-3 5 1-16,0 9 1 15,0 4 0-15,-8 1-1 16,8-1 1-16,0 9-1 15,4-3 1-15,6 5-2 16,11-6 1-16,0 1-2 16,7 0 0-16,4-8-1 15,3-3 1-15,7 0-5 16,7-7 1-16,0-6-8 16,1-3 0-16,2 0-11 15,1-2 0 1</inkml:trace>
  <inkml:trace contextRef="#ctx0" brushRef="#br0" timeOffset="144676.716">24716 1045 8 0,'-4'40'4'0,"1"5"2"0,6-27 4 15,1 11-8-15,-1 19 0 16,1 10 1-16,-4 3 0 16,0 3-4-1,0 12 0-15,0 4 3 16,0 23 0-16,0-5-1 15,0 5 0-15,0 3-1 16,-4 13 1-16,4-3 0 16,-3 14 0-16,-1-19-1 15,4 3 1-15,-3 13-1 16,-1-5 1-16,-7-9-1 0,-3-2 0 16,4-7 0-16,-4 1 1 0,0-1-1 15,3-12 0-15,4-15-1 16,0-3 0-16,7-16-5 15,0-13 1-15</inkml:trace>
  <inkml:trace contextRef="#ctx0" brushRef="#br0" timeOffset="145358.6669">24751 519 16 0,'21'-8'8'0,"28"-11"-7"0,-27 14 10 16,6 0-12-16,11-1 1 15,7-2 0-15,6 8 0 16,12-5 0-16,6 2 1 0,12-2-1 16,6 0 0-16,7 5 0 15,14-6 1-15,11 4-1 16,7 2 1-16,14 0-1 15,11 0 1-15,3 2-1 16,11 9 0-16,7-6 0 16,0 3 0-16,7 11-1 0,7-6 1 15,-7-5 0-15,3 0 0 16,18 3 0-16,-17 4 0 0,6-7 0 16,8 3 0-16,-18 2 0 15,3 3 0-15,1-8 0 16,-15 3 0-16,0-4 0 31,-14 4 1-31,-3-8-3 0,-11 5 1 16,-21 0-3-16,0-3 1 15,-21-2-2-15,-11-1 1 16</inkml:trace>
  <inkml:trace contextRef="#ctx0" brushRef="#br0" timeOffset="145755.8794">30484 1289 11 0,'21'100'5'0,"0"24"-2"0,-14-92 10 16,4 18-13-16,-1 19 1 0,-3 19 1 15,-3 12 0-15,6-2-2 16,-3 8 1-16,-3 18 1 16,-4-5 0-16,0-2 0 15,7-1 0-15,-7 16-1 16,0-2 0-16,0-16 0 15,0 5 0-15,0 0-1 16,0 8 1-16,-7-19 0 16,7 1 0-16,-4-17-1 0,-3-4 1 0,7-6 0 15,-3 0 0-15,-4-8-3 16,7-8 1-16,0-13-6 16,0-8 1-16</inkml:trace>
  <inkml:trace contextRef="#ctx0" brushRef="#br0" timeOffset="146341.4476">25650 4032 8 0,'110'8'4'0,"45"-10"5"16,-95 7-3-16,21 5-3 15,21 4 0-15,25 4 0 16,18 3 1-16,24-2-6 16,8 7 1-16,27-2 3 0,8 3 1 15,17-4-2-15,15 4 0 16,10-6 0-16,10 3 1 16,-13 2-1-16,13 3 1 15,-20-15-1-15,-4 7 1 16,-25 3-1-16,-14 2 1 31,-32-5-2-31,-13 3 1 0,-22-8-5 16,-18-3 1-16,-28-2-4 15,-24-6 0-15</inkml:trace>
  <inkml:trace contextRef="#ctx0" brushRef="#br0" timeOffset="146957.4413">25545 1074 24 0,'46'-24'12'0,"10"9"-13"0,-28 7 19 16,11 2-18-16,3 1 0 15,8-3 0-15,3 3 1 16,-4 2-1-16,4-5 0 0,-11 6 0 15,-3 2 1-15,-7-6-6 16,-7 9 0-16,-8 0-2 16,-6 2 1-16</inkml:trace>
  <inkml:trace contextRef="#ctx0" brushRef="#br0" timeOffset="147195.863">25612 1199 16 0,'14'5'8'0,"18"-5"-5"16,-15 0 11-16,8 0-14 0,3-5 1 16,4 2 0-16,3 0 0 15,0-2-1-15,-3 2 0 16,0 3-1-16,-7 3 1 15,-4 0-5-15,-11 2 0 16</inkml:trace>
  <inkml:trace contextRef="#ctx0" brushRef="#br0" timeOffset="147342.3556">25809 1447 8 0,'46'0'4'0,"32"6"-9"0,-50-6 0 0</inkml:trace>
  <inkml:trace contextRef="#ctx0" brushRef="#br0" timeOffset="148377.3535">27291 1087 23 0,'0'0'11'0,"-7"-5"-7"15,7-3 11-15,-4 0-14 16,-3 0 0-16,-3 6 0 15,-4-1 0-15,-4 6-2 16,-7-1 1-16,-7 6 0 16,-3-2 1-1,3 7-1-15,1 3 1 0,6 5-1 16,4 0 0-16,7-2 0 16,7 4 0-16,10-9 0 15,11-4 1-15,7 1 0 16,11-9 1-16,4 1 0 15,-1-6 0-15,-3 1 0 16,-4-9 1-16,0 1 0 0,-7-1 0 16,-3-5-2-16,-4 3 1 15,-11 0-5-15,-3 5 1 16,0-3-8-16,-3 6 0 16</inkml:trace>
  <inkml:trace contextRef="#ctx0" brushRef="#br0" timeOffset="148542.9209">27118 1397 21 0,'-11'45'10'0,"-6"-5"-6"15,13-30 9-15,1 6-13 16,-4 5 1-16,0-2-1 16,0-1 1-1,0-4-2-15,-1 1 1 0,1-1 0 16,4-6 0-16,3-3-7 15,3 0 1-15</inkml:trace>
  <inkml:trace contextRef="#ctx0" brushRef="#br0" timeOffset="148711.9107">27107 1508 16 0,'-21'-8'8'0,"-25"16"-4"0,32-5 8 16,0-1-11-16,-3 4 0 15,-8 2 0-15,-3-3 0 16,3 0-5-16,4 1 0 16,7-4-1-1,10-2 0-15</inkml:trace>
  <inkml:trace contextRef="#ctx0" brushRef="#br0" timeOffset="148843.4436">27139 1558 17 0,'11'8'8'0,"10"0"-9"0,-14-2 14 0,0-4-22 16,0 3 1-16,0 3-1 15,0-2 1-15</inkml:trace>
  <inkml:trace contextRef="#ctx0" brushRef="#br0" timeOffset="149096.4203">26980 1648 13 0,'-35'8'6'0,"14"0"-7"0,14-5 11 16,-4 0-10-16,4-1 1 15,4 3-5-15,-1-2 1 16,11 0 2-16,0-1 1 31,7-2-2-31,4 3 1 0,3 2 1 16,0 1 1-16,-3 2 3 15,0-1 0-15,-1 7 0 16,-3-4 1-16,-3 9-5 16,-4-3 0-16,0 10-5 15,-3-5 1-15</inkml:trace>
  <inkml:trace contextRef="#ctx0" brushRef="#br0" timeOffset="149712.5783">25718 2797 18 0,'-22'0'9'0,"-6"-3"-6"0,21 3 15 15,-4 3-17-15,-6 2 0 0,-8 6 0 16,-3-4 1-16,-4 4-3 16,4 0 1-16,3-1 1 15,8 3 0-15,10-5-1 16,7 3 1-16,14 2-1 31,7 8 1-31,4 1-1 16,3 1 1-16,7 4-1 0,4-1 1 15,3-5-1-15,-7-2 1 16,1-3 0-16,-5-3 1 16,-2-8 0-16,-8 6 1 15,-3-8 0-15,-4-6 1 16,-7-2 0-16,-7-6 0 0,0-2 0 16,-4-11 0-16,-3-5-1 15,4-3 0-15,-4-8-1 16,3-2 0-16,0 10-1 15,1 1 1-15,-1 7-4 16,1 5 0-16,3 3-7 16,3 3 1-1,4 11-5-15,8 2 0 0</inkml:trace>
  <inkml:trace contextRef="#ctx0" brushRef="#br0" timeOffset="150914.1494">26924 2691 18 0,'7'-37'9'0,"-3"10"-3"0,-4 27 9 16,3-2-14-16,1 7 0 15,-4 8 0-15,-4 6 1 16,-6 5-3-16,-5 5 1 16,-6 2 1-16,0 1 0 15,3 3-1-15,-3-1 1 16,11-2-1-16,-1-3 0 15,11 0 0-15,7-8 1 16,7-2-1-16,7-12 0 0,8-14 1 16,13-4 0-16,22-8-1 15,3-7 1-15,7-6-1 16,7 6 0-16,0-9 0 16,4-4 0-16,-8 7 2 15,-6 11 0-15,-18 8 0 16,-15 13 0-16,-13 7 0 15,-18-1 1-15,-17 12 0 16,-15 9 0-16,-3 10-2 16,7-8 1-16,-11 21-1 15,0-5 0-15,4 5-1 16,-4-7 1-16,11-9-1 0,10-2 0 16,8-14 1-16,13-2 0 15,12-10-1-15,13-9 1 16,11-8-1-16,14-7 1 15,0-9-1-15,3-4 0 16,8-1-1-16,-11 5 1 0,-7 9-1 16,-4 7 0-16,-7 14 0 15,-17 13 0-15,-11 5 0 16,-7 11 1-16,-3 0 0 16,-4 2 0-16,0-2 1 15,0 5 0-15,3-6-6 16,4-1 1-1,4 4-6-15,14 6 0 16</inkml:trace>
  <inkml:trace contextRef="#ctx0" brushRef="#br1" timeOffset="160016.4018">24899 2006 35 0,'11'-6'17'0,"13"-12"-15"0,-17 12 17 16,8 1-20-16,-5 2 1 16,1 3-8-16,-1-2 0 15,1 2 3-15,3 2 1 16</inkml:trace>
  <inkml:trace contextRef="#ctx0" brushRef="#br1" timeOffset="160178.343">25294 2003 26 0,'4'-13'13'0,"10"18"-29"0,-7-8 18 0,7 3-8 15,4 0 1-15</inkml:trace>
  <inkml:trace contextRef="#ctx0" brushRef="#br1" timeOffset="160315.6986">25583 2024 23 0,'8'-5'11'0,"2"7"-15"0,-10-2 22 16,7-2-30-16,7 2 1 16</inkml:trace>
  <inkml:trace contextRef="#ctx0" brushRef="#br1" timeOffset="160499.4752">25890 2035 20 0,'11'0'10'0,"7"-11"-11"0,-11 8 21 16,0 1-19-16,0-1 0 15,0 6-2-15,7-1 1 16,-3 1-6-16,3 0 0 16</inkml:trace>
  <inkml:trace contextRef="#ctx0" brushRef="#br1" timeOffset="160611.3375">26166 2048 22 0,'3'3'11'0,"36"-1"-15"0,-32-4 16 0,4 4-22 16,6-2 0-16</inkml:trace>
  <inkml:trace contextRef="#ctx0" brushRef="#br1" timeOffset="160747.1446">26458 2101 34 0,'0'-6'17'0,"22"-15"-22"15,-15 16 35-15,3 2-30 16,1 3 0-16,3-8-13 0,3 8 0 16,1-2 10-16,7 2 0 15</inkml:trace>
  <inkml:trace contextRef="#ctx0" brushRef="#br1" timeOffset="160863.548">26723 2069 19 0,'0'-3'9'0,"11"6"-23"0,-1-3 11 15,8 0 0-15,-1 3 1 16</inkml:trace>
  <inkml:trace contextRef="#ctx0" brushRef="#br1" timeOffset="160979.4636">26882 2095 33 0,'7'-2'16'0,"3"-11"-40"15,-3 7 33-15,4 1-17 16,7 2 0-16</inkml:trace>
  <inkml:trace contextRef="#ctx0" brushRef="#br1" timeOffset="161533.0406">26980 669 28 0,'4'-8'14'0,"-8"-5"-7"0,4 5 29 16,0 8-31-16,0-5 1 15,0 5 0-15,0 0 0 16,8-5-9-16,-8 5 0 16,7 0 5-16,-4 0 0 15,4 8-8-15,-3 0 0 16,-1 0-8-16,1 2 1 0</inkml:trace>
  <inkml:trace contextRef="#ctx0" brushRef="#br1" timeOffset="161664.5405">27002 892 27 0,'0'2'13'0,"3"1"-9"16,-3-3 14-1,0 0-18-15,0 0 0 16,7 0-3-16,-7 0 0 0,7 3-3 15,-3-1 0-15</inkml:trace>
  <inkml:trace contextRef="#ctx0" brushRef="#br1" timeOffset="161817.6544">27012 1087 33 0,'0'-5'16'0,"0"8"-18"0,0-3 27 16,0 0-26-16,0 0 1 15,4 2-14-15,-4 1 1 16,3 0 11-16,1 2 0 16</inkml:trace>
  <inkml:trace contextRef="#ctx0" brushRef="#br1" timeOffset="161949.1469">26991 1262 15 0,'0'11'7'0,"4"-6"-8"0,-4-5 7 16,3 3-13-16,-3-1 1 0</inkml:trace>
  <inkml:trace contextRef="#ctx0" brushRef="#br1" timeOffset="162118.0375">26988 1513 27 0,'-4'14'13'0,"0"-17"-13"0,8 6 27 16,-4-1-28-16,4 1 1 15,-1 0-5-15,-3 7 1 16,0-5-2-16,4 11 1 16</inkml:trace>
  <inkml:trace contextRef="#ctx0" brushRef="#br1" timeOffset="162265.3078">26977 1762 30 0,'-4'5'15'0,"4"6"-16"0,0-6 24 16,0 1-25-16,0 4 1 0,0-2-16 15,0 5 1-15</inkml:trace>
  <inkml:trace contextRef="#ctx0" brushRef="#br1" timeOffset="162418.3401">26966 2085 30 0,'-3'5'15'0,"-1"0"-14"0,4-5 22 15,4 6-26-15,-1-4 1 16,1 1-15-16,-1 0 1 31</inkml:trace>
  <inkml:trace contextRef="#ctx0" brushRef="#br1" timeOffset="162565.4672">26945 2273 28 0,'0'8'14'0,"4"2"-10"0,-4-7 19 15,3 0-25-15,4 5 0 0,-3-3-15 16,-4 5 1-16</inkml:trace>
  <inkml:trace contextRef="#ctx0" brushRef="#br1" timeOffset="162734.1993">26952 2551 37 0,'-10'8'18'0,"17"-6"-22"0,-4 1 31 16,4-1-28-16,-3 1 0 15,-1-3-17-15,1 8 0 16,3-3 18-16,0 9 0 0</inkml:trace>
  <inkml:trace contextRef="#ctx0" brushRef="#br1" timeOffset="162881.347">26928 2839 28 0,'-4'11'14'0,"8"7"-18"0,-4-15 25 0,3 5-26 16,-3-3 1-16,4 0-10 16,-1 6 0-16</inkml:trace>
  <inkml:trace contextRef="#ctx0" brushRef="#br1" timeOffset="163049.9524">26913 3135 28 0,'-3'6'14'0,"6"9"-17"0,1-12 23 15,3 0-20-15,-3 2 1 16,-1-2-12-16,1 5 1 0,-1 0 8 15,4 2 0-15</inkml:trace>
  <inkml:trace contextRef="#ctx0" brushRef="#br1" timeOffset="163203.0829">26899 3413 29 0,'-3'11'14'0,"13"-1"-20"0,-6-10 27 0,3 6-33 16,-4-1 1-16,5 0-3 16,-1 6 1-16</inkml:trace>
  <inkml:trace contextRef="#ctx0" brushRef="#br1" timeOffset="163334.6682">26896 3662 27 0,'-4'2'13'0,"8"4"-17"0,-4-6 24 16,3 8-23-16,1-8 0 16,3 2-11-16,0 6 1 0</inkml:trace>
  <inkml:trace contextRef="#ctx0" brushRef="#br1" timeOffset="163503.2593">26875 3881 30 0,'-11'8'15'0,"18"-10"-11"0,-7 2 26 16,7 0-30-16,-7 0 1 0,7 0 0 15,0 0 0-15,-7 0-5 16,4 0 1-16,-1 2-7 16,4 6 1-16</inkml:trace>
  <inkml:trace contextRef="#ctx0" brushRef="#br1" timeOffset="173260.8386">27220 2162 30 0,'4'-3'15'0,"-4"3"-8"0,0 0 15 16,0 0-22-16,7 0 1 15,0 0 0-15,0 0 1 16,0-3-4 0,4 6 1-16,-1-3-8 15,1 5 0-15</inkml:trace>
  <inkml:trace contextRef="#ctx0" brushRef="#br1" timeOffset="173414.2547">27488 2212 10 0,'0'5'5'0,"18"-21"-9"16,-7 14-5-16</inkml:trace>
  <inkml:trace contextRef="#ctx0" brushRef="#br1" timeOffset="173577.0883">27795 2191 21 0,'7'-3'10'0,"0"8"-14"0,-7-5 21 0,4 3-23 16,0 0 1-16,-1-1-6 16,4 4 1-16</inkml:trace>
  <inkml:trace contextRef="#ctx0" brushRef="#br1" timeOffset="173961.5691">28635 2281 12 0,'18'-3'6'0,"-8"3"-18"0,1 0 7 0</inkml:trace>
  <inkml:trace contextRef="#ctx0" brushRef="#br1" timeOffset="174245.9188">29111 2305 26 0,'0'-8'13'0,"14"-3"-19"16,-14 11 26-16,7-5-20 15,0 2 0-15,1 3-12 16,-1 0 0 0,0 3 11-16,3 2 1 0</inkml:trace>
  <inkml:trace contextRef="#ctx0" brushRef="#br1" timeOffset="174778.0339">28194 2244 32 0,'-11'-6'16'0,"22"-10"-21"0,-4 11 34 15,0-3-29-15,0 3 0 16,4 0 0 0,-1 5 1-16,1 0-5 15,0 2 0-15,3-2-5 16,0 3 0-16</inkml:trace>
  <inkml:trace contextRef="#ctx0" brushRef="#br1" timeOffset="175115.0253">29171 897 21 0,'0'-3'10'0,"0"-2"-8"16,0 8 12-16,0-3-14 15,0 0 0-15,0 2 0 16,0 4 0-16,7 2-6 16,-3 2 0-16</inkml:trace>
  <inkml:trace contextRef="#ctx0" brushRef="#br1" timeOffset="175415.1196">29012 1672 14 0,'4'5'7'0,"3"6"-20"0,-7-6 6 15</inkml:trace>
  <inkml:trace contextRef="#ctx0" brushRef="#br1" timeOffset="175579.6307">28935 2040 18 0,'0'3'9'0,"7"12"-18"15,-7-7 18-15,7-2-16 16,7 7 1-16</inkml:trace>
  <inkml:trace contextRef="#ctx0" brushRef="#br1" timeOffset="175715.1272">28942 2265 24 0,'10'0'12'0,"-10"8"-18"16,0-6 25-16,4 4-25 16,-4 4 0-16,0 4-6 15,0 1 1-15</inkml:trace>
  <inkml:trace contextRef="#ctx0" brushRef="#br1" timeOffset="175846.3241">28882 2643 2 0,'0'5'1'0,"-4"11"3"16,4-13-6-16,0 8 1 15,0-3 1-15</inkml:trace>
  <inkml:trace contextRef="#ctx0" brushRef="#br1" timeOffset="175993.0897">28850 2881 13 0,'-7'8'6'0,"14"3"-5"16,-3-9 13-16,-1 1-22 16,1 0 0-16</inkml:trace>
  <inkml:trace contextRef="#ctx0" brushRef="#br1" timeOffset="176293.0529">28797 3477 20 0,'-3'2'10'0,"3"11"-14"15,3-10 19-15,1 2-20 16,-1 6 1-16,4 2-6 15,0 3 1-15</inkml:trace>
  <inkml:trace contextRef="#ctx0" brushRef="#br1" timeOffset="176445.9043">28713 3831 19 0,'0'13'9'0,"7"-7"-11"16,-4-4 15-16,-3 4-22 15,11-1 1-15,-8 0-1 32,1-2 0-32</inkml:trace>
  <inkml:trace contextRef="#ctx0" brushRef="#br1" timeOffset="176514.6936">28706 3987 13 0,'-4'13'6'0,"22"-5"-19"0,-8-8 10 16</inkml:trace>
  <inkml:trace contextRef="#ctx0" brushRef="#br1" timeOffset="179934.5148">25753 15161 44 0,'-18'-14'22'0,"18"17"-7"0,7 0 22 16,0 5-34-16,7-3 1 16,0 8 3-16,1 3 1 15,-1 10-9-15,3 1 0 0,5-3 6 16,-1 5 0-16,0 0-2 16,0-5 0-16,0-3-5 15,-3 3 0-15,3-6-7 16,-7-2 0-16,0-8-11 15,-3 5 1-15</inkml:trace>
  <inkml:trace contextRef="#ctx0" brushRef="#br1" timeOffset="180116.6492">25682 15605 59 0,'-24'-5'29'0,"52"-35"-26"16,-18 30 46-16,8-9-48 15,3-13 1-15,0-7 0 0,0 2 0 16,4-6-5-16,0 1 0 16,3 10-4-16,0 3 1 15,-3 0-13-15,0 8 1 16</inkml:trace>
  <inkml:trace contextRef="#ctx0" brushRef="#br1" timeOffset="181319.6006">26518 15200 25 0,'0'-8'12'0,"-3"16"2"0,3-8 4 0,3 3-14 15,-3 5 1-15,4 2 4 16,-1 1 0-16,1 10-10 16,-1 3 1-16,-3 0 7 0,0 5 1 15,-3 3-3-15,-1-1 1 16,1-1-3-16,-1-4 1 16,1-5-3-16,-1-2 0 15,1-1-1-15,3-7 0 16,0-6-2-16,0 3 1 15,0-8-1-15,3-11 0 0,1 1-2 16,-1-11 1-16,1 0-2 16,-4-6 1-16,0-2 0 15,0-13 1-15,0 5 0 16,0 5 1-16,3 0 3 16,1-2 1-16,-1 5 2 15,4-1 1 1,1 4 1-16,-1 5 0 0,3 2 0 15,4 3 0-15,7-2-2 16,4 7 1-16,3 3-2 16,-3 3 0-16,3 5-1 15,-3 8 0-15,-4-3-1 16,-10 11 0-16,-4 0 0 16,-7 3 0-16,-7-3-1 0,-4-3 1 15,-3 3-2-15,-4-1 1 16,1 1-5-16,3-2 0 15,0-1-7-15,3-3 0 16,7 4-7-16,8-6 0 16</inkml:trace>
  <inkml:trace contextRef="#ctx0" brushRef="#br1" timeOffset="181766.7336">27033 15206 35 0,'-7'-11'17'0,"-3"19"-8"0,10-8 23 0,-4 0-30 16,1-3 1-16,-1-2 1 16,-3 5 1-16,0-3-6 15,-4 3 1-15,4-5 4 16,-3 10 0-16,-1-2-1 15,1 8 0-15,-4 10 0 0,-1 0 0 16,1 8-1-16,0-3 1 16,4 4-2-16,-1-7 1 15,4 1-1-15,7-5 0 16,7-3-1-16,7-11 0 16,-3 0-2-16,3-7 1 15,3-4-1 1,1 1 1-16,3-3-1 15,-3 3 0-15,0-3 0 16,-4 5 0-16,-4 6 2 16,1-1 0-16,-4 6 1 15,-4-2 0-15,1-1 0 16,-1 0 0-16,-3 8-2 16,4-5 0-16,0 0-8 0,3-2 1 15,0-4-8-15,7 9 0 0</inkml:trace>
  <inkml:trace contextRef="#ctx0" brushRef="#br1" timeOffset="182198.0618">27372 15296 37 0,'-3'-32'18'0,"-22"11"-9"0,14 7 25 16,1 12-31-16,-4-6 1 15,-4 3 1-15,0 5 1 16,-3 7-8-16,0 4 1 16,3 8 4-16,4 2 1 0,4 3-3 15,6-3 0-15,4-3-1 16,7-2 1-16,4 0-1 16,10 0 0-16,0-6-1 15,4 9 1-15,-1-1 0 16,1 1 0-16,-7 2-1 15,-4 0 1-15,-7 6 0 0,-4-3 1 16,-6 2 0-16,-8-5 0 0,1-2 0 16,-4-3 1-16,0-6 0 15,3-7 0-15,0-3-1 16,4-8 1-16,0 0 0 16,7-5 0-16,0 0-1 31,7 5 1-31,4-3-3 0,3 6 1 15,0-1-8-15,4 1 1 16,3-3-11-16,4 6 1 16</inkml:trace>
  <inkml:trace contextRef="#ctx0" brushRef="#br1" timeOffset="182467.1797">27661 15317 40 0,'18'-19'20'0,"10"-28"-21"15,-21 31 24-15,0 8-23 16,0 0 0-16,-3 3 1 16,-4-6 0-16,-4 8 1 15,-6 3 0 1,-4 3 4-16,-4 0 0 16,-3 12 2-16,3 7 1 0,1 1 1 15,2 1 0-15,8 0-2 16,4-3 0-16,3-2-3 15,7-1 0-15,4-2-5 16,3 0 0-16,0-3-11 16,3-5 1-1</inkml:trace>
  <inkml:trace contextRef="#ctx0" brushRef="#br1" timeOffset="183283.3214">28300 15200 58 0,'7'11'29'0,"-4"42"-21"0,-3-37 23 15,4 5-30 1,-4-3 0-16,0 11 0 16,0-2 0-16,0-1-2 15,-4-2 1-15,4-3-2 16,-3-2 1-16,3-9-4 15,0-4 1-15,0-14-4 16,0-5 0-16,-4-6-3 16,1-2 0-16,-1-11 1 0,1 0 1 15,-1-2 4-15,4 2 1 0,0 3 5 16,4-5 1-16,6 2 4 16,1 3 1-16,0 8 1 15,13 5 1-15,4 3-3 16,4 5 1-16,0 0-4 15,0 5 1-15,-11 3-2 16,-3 3 0-16,-4 5-2 0,0 0 1 16,-11 5-1-16,-3 0 1 15,-14 3-1-15,-3-3 1 16,-8 3-1-16,4 3 1 16,-1-6-1-16,12-3 1 31,10 12 1-31,10-4 0 0,1 3 0 15,10 3 1-15,-3-3-1 16,3-2 1-16,-7 2 0 16,-3-3 1-16,-8 4-1 15,4-7 0-15,-14 1-1 16,0-2 1-16,-7-1-1 16,-7 0 1-16,0-8-3 0,-4 6 0 15,4-3-8-15,10 0 0 16,1-3-11-16,10 3 0 0</inkml:trace>
  <inkml:trace contextRef="#ctx0" brushRef="#br1" timeOffset="183551.7554">28628 15423 45 0,'-4'10'22'0,"-6"11"-21"0,6-10 27 15,-3-3-28-15,7 0 0 16,-3-3 2-16,-1-2 0 16,1-3-2-16,3-8 1 0,3-5 0 15,4-3 0-15,0-6 0 16,4-1 1-16,3-4-2 16,4 3 1-16,-8 9-1 15,11 4 1-15,-3-2-5 16,-7 2 0-16,6 6-9 15,-3 2 0-15</inkml:trace>
  <inkml:trace contextRef="#ctx0" brushRef="#br1" timeOffset="183868.2711">28804 15386 27 0,'4'13'13'0,"21"-19"-4"0,-18 6 11 0,7 0-20 31,0 0 1-31,7 0 0 0,4-2 0 15,-4-3-1-15,0-1 0 16,0-4 1-16,-7 4 0 16,-3-7 0-16,-4 3 1 15,-7 2 1-15,-7-3 0 16,-7 6 2-16,0 5 0 16,-8 5 1-16,1 6 0 0,0 4 0 15,4 1 1-15,-1 6-1 16,4-1 0-16,3 2-2 15,4-4 0-15,7 0-2 16,4-4 0-16,6-7-6 16,1 6 0-16,3-9-8 15,14 0 1 1,0-2-7-16,11 2 0 16</inkml:trace>
  <inkml:trace contextRef="#ctx0" brushRef="#br1" timeOffset="184221.8244">29259 15370 34 0,'0'-16'17'0,"-7"10"-10"16,4-1 23-16,-1 1-28 0,-3 4 1 15,-3-1 2-15,-1 0 0 16,0 6-6-16,-3 2 1 16,4 6 4-16,-4 5 1 15,0 2-2-15,-4 1 1 16,4-1-2-16,3 1 1 15,1-3-2-15,10-3 0 0,10-3-2 16,-3-4 1-16,7-12-4 16,4 6 1-16,3-5-1 15,4 0 0-15,0-3 0 16,-4 3 0-16,0-1 1 16,-3 1 0-16,-4 5 5 31,-4 8 0-31,-3-3 1 0,-3 1 0 0,-1 2 0 15,1-1 0-15,-4 4-3 16,0-6 1-16,0 9-8 16,3-12 0-16,1 1-8 15,-4 2 1-15</inkml:trace>
  <inkml:trace contextRef="#ctx0" brushRef="#br1" timeOffset="184437.4003">29482 15203 48 0,'-4'3'24'0,"1"23"-21"0,3-10 40 15,-4 0-40 1,1 2 1-16,-1 1 0 16,-3 2 0-16,0 5-6 15,7-2 1-15,-4 5 0 16,-3 0 0-16,7-7-10 15,0-4 1-15,0-5-7 16,11-5 1-16</inkml:trace>
  <inkml:trace contextRef="#ctx0" brushRef="#br1" timeOffset="184653.0603">29750 15348 33 0,'-21'-7'16'0,"-4"12"-8"15,21-3 21-15,-6 4-23 0,-11 4 0 16,7-2 4-16,-4 6 1 16,0-7-13-16,8 12 0 15,10-6 8-15,0 3 0 16,7 0-2-16,3 0 0 16,1-3-8-16,3 3 0 31,0-8-13-31,0 5 1 0</inkml:trace>
  <inkml:trace contextRef="#ctx0" brushRef="#br1" timeOffset="191328.3381">8886 6509 4 0,'-28'-37'2'0,"4"-11"7"0,17 32 2 16,3-5-8-16,-3-5 1 0,-4 2 0 16,-3-5 0-16,-3-3-6 15,-1-5 1-15,-3 5 3 16,0-5 1-1,-8 0-3-15,-2 0 0 16,-5-8 0-16,-9-3 1 16,-12-7-1-16,-3 5 0 15,-3 2 0-15,-19-2 1 0,-2-1-1 16,-11 4 1-16,-1 10-1 16,-2-6 1-16,-19-2-1 15,1 6 1-15,-8 7 0 16,-6-2 0-16,-11-1-1 15,-8 11 0-15,1 1 0 16,-14 7 0-16,0 5 0 16,-1 22 0-16,-13 2-1 15,0 5 1-15,3 17 0 16,-11-9 0-16,1 19 0 16,10 3 0-16,-10 18 0 15,6 8 0-15,11 11 0 16,-6-8 0-16,6 2 0 15,3 19 0-15,12 8 0 16,3 7 0-16,3-7 0 16,4 11 1-16,17 18-1 0,8 2 0 15,3-5 0-15,14-2 1 16,0 10-1-16,18-2 0 16,11-11 0-16,13-3 1 15,4 14 0-15,15-1 0 0,9-12 0 16,12-1 0-16,13 8-1 15,15 3 1-15,-1-8 0 16,8 3 0-16,17 5-1 16,15-3 1-16,6-2-1 15,-6-19 0-15,10-5 0 16,10 2 1-16,8-4-1 0,13-1 0 16,-2-11 0-16,-5-7 0 15,12-8 0-15,2 2 0 16,22-7 0-16,-17-4 0 15,13-2 0-15,4-2 1 16,10 2 0-16,-6-16 1 16,3-7-1-16,0-6 1 0,18-8-1 15,-8-5 1-15,4-6-1 16,4-2 0-16,14-5 0 16,-8-11 0-16,1-3-1 15,17-8 1-15,-13-4 0 16,2-9 0-16,8-13-1 31,-11-8 0-31,1-6 0 0,-1-4 1 0,7-3-1 16,-14-8 1-16,11-17-1 15,-18-1 0-15,7-1 1 16,-14 0 0-16,4-7-1 16,-11-6 1-16,-11-10-1 15,1-1 1-15,-8 8-1 16,-10-4 0-16,-11-4 0 15,-3-7 1-15,-8 2-1 0,-10 11 1 16,-10-6-1-16,-15-4 1 16,-10-7-1-16,-7 1 0 15,-11 6 0-15,-11-6 0 16,-6-6 0-16,-11-7 1 16,-8 18-1-1,1 6 1-15,-7 5-1 16,-4 7 1-16,1 6-1 15,6 8 0-15,-3 16-7 16,-1 13 0-16,1 8-4 16,-7 6 0-16</inkml:trace>
  <inkml:trace contextRef="#ctx0" brushRef="#br1" timeOffset="192992.8554">3567 15319 26 0,'-7'-21'13'0,"3"29"-1"0,4-3 14 0,0-2-24 15,0 10 1-15,0 6 1 16,0 10 1-16,0 0-6 16,0 3 0-16,0 5 4 15,4 8 1-15,3-6-2 16,-7-1 0-16,10-7-1 0,-6-4 1 15,3-9-1-15,0-10 0 16,3-8 0-16,1-10 0 16,3-9-1-16,4-7 1 15,-4 2-1-15,3 0 0 16,1-2 0-16,0-1 0 16,-4 6-1-1,4 0 1-15,-8 10-1 16,-3 11 1-16,0 11-1 15,0-1 1-15,0 14-1 16,-3 0 1-16,3 2 0 16,3-2 1-16,-2-3 0 15,-1-5 1-15,0-5 0 16,0-8 1-16,3-9-1 0,1-7 0 16,-1-3 0-16,5-8 0 15,2-5-1-15,-6-5 0 0,-1-1 0 16,1 4 0-16,-4 2 0 15,0-1 0-15,-3 12-5 16,3-1 1-16,-7 4-5 31,3 1 0-31,4 4-8 0,4 7 0 16</inkml:trace>
  <inkml:trace contextRef="#ctx0" brushRef="#br1" timeOffset="193276.7987">4110 15393 29 0,'-4'22'14'0,"-10"-12"-7"16,11-2 16-16,-1 5-21 15,-3 6 1-15,4-3 1 16,-8 10 0-16,11 3-5 16,0 6 0-16,0-4 3 15,11-4 1-15,-1-3-1 16,1-8 0-16,6-14-1 0,5-7 1 15,-1-8-1-15,0-11 1 0,0 11 0 16,-7-11 0-16,-3 0-1 16,-8 0 1-16,-3 3-1 15,-7 5 0-15,0-5-1 16,-7 10 1-16,0 4-6 31,3 4 1-31,4 6-10 0,4-3 1 16</inkml:trace>
  <inkml:trace contextRef="#ctx0" brushRef="#br1" timeOffset="193530.4616">4339 15460 24 0,'14'13'12'0,"4"48"2"0,-15-56 7 0,1 8-19 16,0 3 0-16,-4 3 0 15,3-1 1-15,-3 1-4 16,-3-3 0-16,-1-3 3 15,0-8 0-15,1-8-1 16,3-10 0-16,0-3-1 16,7 0 1-1,-3 1-1-15,-1-4 1 16,8 3-1-16,-4 6 0 0,3-4 0 16,1 4 0-16,-1 4-4 15,1 1 0-15,0-3-7 16,-1 3 1-16</inkml:trace>
  <inkml:trace contextRef="#ctx0" brushRef="#br1" timeOffset="193730.9766">4586 15367 28 0,'0'16'14'0,"-3"0"-6"0,3-8 18 16,0 8-24-16,-11 10 0 0,4-7 0 15,-4-1 1-15,4 11-4 16,0-5 0-16,0-3-2 16,7 0 1-16,-7-2-8 15,14-9 0-15</inkml:trace>
  <inkml:trace contextRef="#ctx0" brushRef="#br1" timeOffset="193977.7804">4777 15507 28 0,'3'-8'14'0,"-17"-8"-6"16,11 14 17-16,-8 2-24 15,-7 8 1-15,4 5 2 16,0-5 0-16,0 2-3 0,0-7 0 16,0 5 3-16,3-3 1 15,4 3-2-15,4 0 1 16,6 5-2-16,1-5 1 15,3 3-2-15,3-3 0 16,1 2-7-16,3-4 0 16,0 2-8-1,7-3 1-15</inkml:trace>
  <inkml:trace contextRef="#ctx0" brushRef="#br1" timeOffset="194246.6712">4953 15441 24 0,'-4'-5'12'0,"-6"34"-3"0,10-24 9 0,0 6-14 16,0-3 0-16,0 5 4 16,3-5 0-16,-3 0-9 15,4 0 0-15,-1 2 7 16,1-4 0-16,3 4-2 0,-3-2 1 15,-4 5-2-15,-4 1 0 16,1 1-1-16,3 1 0 16,-8 0-1-16,-2-5 0 15,-1 2-3-15,4-2 0 16,-3-6-13-16,13-2 0 31</inkml:trace>
  <inkml:trace contextRef="#ctx0" brushRef="#br1" timeOffset="194963.2028">5630 15502 29 0,'-3'-16'14'0,"-11"11"-4"16,10-3 10-16,-3 3-19 15,-3 2 1-15,-5 6 0 16,1-3 0-16,0 0-3 0,4 2 1 15,-12-2 1-15,8 5 0 0,0 6-1 16,4 5 1-16,-4-8-2 16,6 5 1-16,5 3 0 15,3-3 0-15,3 6-1 16,8-3 1-16,0-1-1 31,-4-1 1-31,7-4 0 0,3 6 0 16,5 3-1-16,-5 4 0 15,1-7 2-15,-4 3 0 16,0 15 0-16,-7 1 0 16,-3 2 2-16,-8 0 1 15,-3-3 1-15,4-7 0 16,-8-6-1-16,-3-11 1 0,3-15-1 16,4 0 0-16,0-11-2 15,0-3 0-15,4-2-1 16,3-8 0-16,0 11-5 15,0 4 0-15,7 6-8 16,3-5 0-16,4-8-3 16,4-3 0-1</inkml:trace>
  <inkml:trace contextRef="#ctx0" brushRef="#br1" timeOffset="195210.0609">5761 15560 23 0,'3'11'11'0,"4"13"-3"15,-3-17 14-15,-4 7-20 16,0-4 1-16,0 6 1 0,0 3 1 16,-4-3-6-16,1-3 1 15,-1-3 3-15,1-4 0 16,3-6-1-16,0-11 0 16,0-5-1-16,7-2 0 15,0-1 0-15,4 1 0 16,6-1 0-16,4 6 0 0,1 2-2 31,-1-2 0-31,-4 5-5 16,8 0 1-16,-7 6-7 15,-1-4 1-15</inkml:trace>
  <inkml:trace contextRef="#ctx0" brushRef="#br1" timeOffset="195504.4678">6050 15616 26 0,'11'-6'13'0,"13"-15"-13"0,-13 16 17 0,0-6-17 16,3 3 0-16,-4 0 1 16,1 1 0-16,-4-9-1 15,-4 5 0-15,-3 3 0 16,-3-2 1-16,-8 4 0 0,-3-2 1 16,0 16 0-16,0 0 1 15,0 5 0-15,0 6 1 31,0 2 0-31,3 6 0 0,4-6-1 16,0 0 0-16,7 3-1 16,4-6 1-16,-1-2-2 15,1-3 1-15,6-5-7 16,1 3 0-16,6-8-7 16,8-3 0-16</inkml:trace>
  <inkml:trace contextRef="#ctx0" brushRef="#br1" timeOffset="195832.1543">6364 15544 28 0,'-18'6'14'0,"8"-12"-11"16,3 6 18-16,0 6-19 15,-4-4 0-15,1 11 0 0,-1 3 1 16,4 3-4-16,0 2 0 15,3-2 2-15,1-4 1 16,6-1-2-16,4-9 1 16,1-5-2-16,2-3 1 15,4-7-1-15,4-1 0 16,3 1-1-16,0-1 1 16,0 6-1-16,4 2 1 15,-7 6 0-15,-4-1 1 0,-4 9 0 16,1-3 0-16,0 2 0 15,-1 1 1-15,-3-6-4 16,-3 1 1-16,3-6-6 16,0-3 0-16</inkml:trace>
  <inkml:trace contextRef="#ctx0" brushRef="#br1" timeOffset="196110.7681">6586 15436 33 0,'11'-6'16'0,"-8"-4"-20"16,5 7 27-16,-1-2-23 31,3 0 0-31,1-1 2 0,3 4 0 16,-4 2-2-16,1-6 1 16,0 6 2-16,-4 6 1 15,-4-1 1-15,1 6 0 16,-4 4 0-16,0 4 0 15,-4 0-1-15,1-4 0 16,-4 22-2 0,0-5 1-16,0-3-8 15,3-2 1-15,0-1-10 16,8-5 0-16</inkml:trace>
  <inkml:trace contextRef="#ctx0" brushRef="#br1" timeOffset="196633.2193">7250 15542 26 0,'3'-6'13'0,"-6"6"1"16,3 0 9-16,-4 0-21 16,-3 0 0-1,0 6 0-15,-4 4 1 16,1 9-4-16,3 5 0 0,0 2 2 16,3-2 1-16,4-3-2 15,4-8 1-15,6 0 0 16,4 1 0-16,0-9 0 15,1-5 1-15,-1-5-1 16,0-9 0-16,-4-1 1 0,-3-4 0 16,1 1-1-16,-8 2 1 15,0 2-3-15,-4 6 1 16,0-2-8-16,4 5 1 16,4 2-6-16,7 0 1 15</inkml:trace>
  <inkml:trace contextRef="#ctx0" brushRef="#br1" timeOffset="196929.8309">7451 15626 29 0,'7'24'14'0,"-7"5"-10"16,7-21 19-16,-4 0-23 16,-3 5 1-16,-3-2 0 15,3-6 0-15,0 0-1 0,0 1 0 16,7-4 1-16,0-4 0 0,7-6-1 15,4 0 0-15,3-5 0 16,0-1 0-16,4 1 0 16,-1 3 0-16,-6-1 1 15,0 8 1-15,-4 3 1 16,-4 6 0-16,1 4 1 0,-4 3 0 16,-3-2 0-16,-4 2 0 15,3 6-5-15,-3-3 1 16,4 0-12-16,-1-6 0 15</inkml:trace>
  <inkml:trace contextRef="#ctx0" brushRef="#br1" timeOffset="197550.1917">4593 16473 29 0,'-10'-11'14'0,"-1"6"2"16,11 5 14-16,0 0-28 31,0 5 0-31,0 1 2 0,0 7 0 16,0 5-5-16,-7 14 1 16,0-8 2-16,0 5 1 15,0 3-6-15,3-6 0 16,4 1-9-16,0-9 0 15,7-5-2-15,4-13 1 16</inkml:trace>
  <inkml:trace contextRef="#ctx0" brushRef="#br1" timeOffset="197681.3029">4604 16343 24 0,'-18'-26'12'0,"4"42"-13"16,7-19 21-1,3 0-21-15,4-5 1 0,0 8-14 16,11 0 1-16</inkml:trace>
  <inkml:trace contextRef="#ctx0" brushRef="#br1" timeOffset="198149.7938">4865 16349 39 0,'7'18'19'0,"-14"35"-20"0,7-40 35 16,0 8-33-16,-4 9 0 15,-3 4 0-15,-3-2 1 16,3 2-3-16,0 0 1 0,3-2 1 16,-3-8 0-16,3-3-3 15,1-8 0-15,3-10-3 16,0-8 0-16,0-8-4 15,7-11 0-15,0-8-1 16,0 0 0-16,0-5 3 31,0 3 0-31,0-3 7 0,0-3 0 16,4 14 5-16,-1-1 1 0,8 1 2 16,-7 5 0-16,-1 10 0 15,1 3 1-15,3 5-4 16,0 1 1-16,0-1-2 15,-3 3 1-15,-1 8-2 16,-3 5 0-16,-3 3-1 0,-4 0 1 16,-4 5-1-16,1-8 1 15,-4 3-2-15,0-8 0 16,3 0-5-16,-6-3 1 16,10-2-7-16,0 5 0 15,0-5-4-15,10 2 0 16</inkml:trace>
  <inkml:trace contextRef="#ctx0" brushRef="#br1" timeOffset="198534.369">5211 16521 33 0,'-4'0'16'0,"-3"-6"-15"0,7 4 28 16,-7 2-28-16,3 0 0 15,-6 0 0-15,3 2 1 0,-4 4-3 16,1 7 1-16,-8 3 1 16,4 0 0-16,3-1-1 15,4-4 1-15,0 2-1 16,4 0 0-16,3-5 0 0,3 0 0 16,4-8-2-16,4 6 1 15,-1-6-1-15,8-6 0 16,-7-2 0-16,3 6 0 15,0-1 0-15,0-2 0 16,-4 5 3-16,1 0 0 31,0 0 0-31,-4 5 0 0,-4-2 0 16,1 5 1-16,-4-6 0 16,0 4 0-16,0-1-6 15,3 3 0-15,4-3-6 16,4-2 0-16</inkml:trace>
  <inkml:trace contextRef="#ctx0" brushRef="#br1" timeOffset="199031.7108">5507 16589 30 0,'-4'-16'15'0,"8"3"-10"31,-4 8 21-31,0 0-25 0,0-6 1 16,0 8 1-16,-4 1 0 16,-3 4-4-16,-3 4 0 15,3 2 2-15,-7 8 0 16,3-1-1-16,4-4 1 16,0 5-1-16,0 0 0 15,3 2 0-15,8-4 1 0,3-4-1 16,3-7 1-16,1-6-1 15,0-2 1-15,3-3-1 16,0-8 1-16,0-5-1 16,4-6 0-16,-4 4 0 15,0-9 0-15,0 0 0 16,0 0 0-16,-3 8-1 0,-1 1 1 16,-3 4 0-16,-3 6 0 15,-4 13-1-15,0 5 1 0,-4 6 0 16,1 5 0-16,-4 7 2 15,3 4 0-15,1 5 0 16,3-1 0-16,0-7 0 31,0-3 1-31,7-5-1 0,3-2 1 16,1 1-5-16,-1-1 1 16,5-1-6-16,-1-5 1 15,0 0-7-15,3-6 0 16</inkml:trace>
  <inkml:trace contextRef="#ctx0" brushRef="#br1" timeOffset="199266.846">5997 16372 30 0,'7'-55'15'0,"7"57"-5"16,-14-2 19-1,0 0-27-15,4 8 1 0,-4 3 2 16,3 5 1-16,-3 0-8 16,4 10 1-16,-4-7 4 15,0 2 0-15,-4 0-1 16,1 3 0-16,-1 0-6 16,1-6 0-16,-1 6-9 15,4-3 1-15</inkml:trace>
  <inkml:trace contextRef="#ctx0" brushRef="#br1" timeOffset="199451.4039">6011 16812 42 0,'-10'0'21'0,"13"-11"-23"16,-3 11 29-16,4-8-27 16,-1 5 0-16,-3 3-22 15,11 0 1-15</inkml:trace>
</inkml:ink>
</file>

<file path=ppt/ink/ink7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23:57.953"/>
    </inkml:context>
    <inkml:brush xml:id="br0">
      <inkml:brushProperty name="width" value="0.05292" units="cm"/>
      <inkml:brushProperty name="height" value="0.05292" units="cm"/>
      <inkml:brushProperty name="color" value="#FF0000"/>
    </inkml:brush>
  </inkml:definitions>
  <inkml:trace contextRef="#ctx0" brushRef="#br0">13455 3524 54 0,'-25'6'27'0,"32"-30"-19"0,4 13 28 16,10-7-36-16,14-9 1 15,15 1 0-15,6-9 0 16,15-12-2-16,10-4 1 15,11-4 0-15,6-6 1 0,-9 3-1 16,2 0 0-16,-6 2-1 16,-4 3 0-16,-14 16-3 15,-3 5 0-15,-15 1-4 16,-14 15 1-16,-10 0-9 16,-11 11 1-16</inkml:trace>
  <inkml:trace contextRef="#ctx0" brushRef="#br0" timeOffset="179.8022">14002 3350 37 0,'-28'23'18'0,"20"-25"-11"16,16-6 26-16,2 0-29 15,8-3 0-15,10-7 0 0,11-3 0 16,3-8-6-16,4-3 0 15,-4 5 0-15,-3 4 0 16,0 4-12-16,-4 3 1 16</inkml:trace>
  <inkml:trace contextRef="#ctx0" brushRef="#br0" timeOffset="501.8702">14273 2768 57 0,'-14'2'28'0,"25"-10"-30"0,-4 3 48 15,4 0-46-15,6-1 0 0,11-4 0 16,8 2 0-16,2-5-1 16,8-1 1-16,0 4-1 15,0 2 1-15,-7 5-1 16,-7 1 0-16,-4 4-1 15,-11 9 1-15,-6 2 1 16,-11 6 0-16,-3 7 0 0,-8 6 0 16,0 0 0-16,1-3 1 15,-1 10-1-15,1-4 1 16,-1-4-7-16,0 6 1 16,4-5-10-16,0 3 0 15</inkml:trace>
  <inkml:trace contextRef="#ctx0" brushRef="#br0" timeOffset="1048.9262">15942 1632 47 0,'-3'19'23'0,"-1"18"-16"0,4-18 33 0,-4 12-39 16,1 22 1-16,-8 5 0 15,1-2 1-15,-1 7-4 16,1-10 1-16,-5-2 1 16,5-1 1-16,3-10-4 15,0-6 1-15,3-5-7 31,1-10 0-31,3-6-8 0,10-10 1 16</inkml:trace>
  <inkml:trace contextRef="#ctx0" brushRef="#br0" timeOffset="1349.1985">16281 1683 59 0,'-7'0'29'0,"-15"18"-33"16,8-10 52-16,-10 8-44 16,-12 8 0-16,-6 10 2 15,0 1 1-15,3 2-8 0,4-3 0 16,3-2 6 0,11-3 0-16,7-3-2 15,10 1 0-15,4 2-1 16,7-5 1-16,11 10-1 15,6-13 0-15,5-2-3 16,-8-3 0-16,11-3-5 16,-4-2 0-16,-3-3-6 15,-8-1 0-15,1-4-10 0,-1 0 0 16</inkml:trace>
  <inkml:trace contextRef="#ctx0" brushRef="#br0" timeOffset="1717.8395">16478 1728 60 0,'0'18'30'0,"-10"40"-33"16,3-36 49-16,-4 9-43 16,0 6 1-16,-6 6-1 15,3 2 1-15,0-3-6 0,3-8 1 31,4 3 3-31,0-10 0 0,3-9-2 16,4-4 1-16,7-9-3 16,8-8 0-16,2-13-1 15,8-2 1-15,-4-1-1 16,0-4 1-16,0 1-1 16,4 12 1-16,0-1 4 15,-4 9 0-15,0 2 1 0,-3 2 0 16,-4 4 0-16,-4 4 1 15,-3 6 0-15,-7 0 0 16,0 0-4-16,-3 2 1 16,-1-2-9-16,1 0 1 15,3-8-12-15,3-5 0 16</inkml:trace>
  <inkml:trace contextRef="#ctx0" brushRef="#br0" timeOffset="2102.6">16997 1982 43 0,'7'-29'21'0,"-14"7"-9"16,3 15 22-16,-3 9-33 16,-3 3 1-16,-8 1 0 15,0 4 1-15,-3-2-3 16,-3 8 0-16,-1-3 2 15,4 3 0-15,3 3-1 16,4-3 1-16,3 2-2 0,4 1 1 16,7-3-2-16,7-3 0 15,7-8-3-15,4-5 0 16,0-3-1-16,6 1 1 16,-2-4 0-16,-1 6 0 15,0 0 1-15,-3 6 1 0,-4-4 3 31,-4 4 0-31,1-4 1 16,-1 9 0-16,-3-6 0 16,1 6 0-16,-5-6-4 15,1 3 0-15,-1-3-10 16,1 1 1-16,-4-4-2 16,7 4 0-16</inkml:trace>
  <inkml:trace contextRef="#ctx0" brushRef="#br0" timeOffset="2402.3792">17163 2069 45 0,'3'19'22'0,"-3"-6"-25"16,0-11 44-16,-3 1-40 15,-1 2 1-15,1 1-1 16,-1-1 1 0,4-5-3-16,0 0 1 15,4-11 1-15,6 1 0 16,4-6-1-16,7-13 0 15,4 8 0-15,0 2 0 16,0 6 1-16,-1 2 0 16,1 11 1-16,0 8 1 0,-4 0 1 15,-7 5 1-15,-7 1 0 16,0 4 0-16,0 1-4 16,-7-1 1-16,4 1-14 15,-4-6 1-15,7 0-7 16,-7-10 0-16</inkml:trace>
  <inkml:trace contextRef="#ctx0" brushRef="#br0" timeOffset="3019.9995">18186 1677 59 0,'14'-5'29'0,"0"32"-32"0,-11-19 52 15,1 5-47-15,-4 13 1 16,-4 11 0 0,-3 0 0-16,0 0-5 15,0 3 1-15,0-3 3 16,0-13 0-16,0 2-4 15,0-15 1-15,4 0-2 16,-1-17 1-16,4-7-2 16,4-19 0-16,-1-5-1 15,4-10 1-15,4 2 1 0,3 2 1 16,3-10 1-16,1 16 0 16,3-5 3-16,4 5 0 15,0 3 2-15,-1 10 0 16,-2 5 0-16,-1 11 1 15,0 8-1-15,-4 14 1 16,1 4-2-16,0 3 1 0,-11 11-2 16,0 5 0-16,-4 5-1 15,-3 3 1-15,-3 19-2 16,-1-17 1-16,1-2-7 16,3 3 1-16,0-6-8 15,0-5 0-15,3-10-7 0,-3-6 1 31</inkml:trace>
  <inkml:trace contextRef="#ctx0" brushRef="#br0" timeOffset="3181.9723">18225 1847 62 0,'-11'-32'31'0,"25"24"-42"15,-3 3 57-15,3 0-47 0,7-3 1 16,7 2-14-16,4-4 1 15,0 4 4-15,10 4 0 16</inkml:trace>
  <inkml:trace contextRef="#ctx0" brushRef="#br0" timeOffset="3423.127">18771 1683 53 0,'-21'2'26'0,"-11"20"-24"16,25-15 42-16,0 9-39 16,-3 6 0-16,-1 4 2 15,4 0 1-15,4 1-11 16,3-1 1-16,0-2 6 16,3 3 0-16,4-9-4 15,0 3 1-15,4-2-7 0,3-3 0 16,4-6-7-16,-1-2 1 15,8-2-8-15,7-6 0 16</inkml:trace>
  <inkml:trace contextRef="#ctx0" brushRef="#br0" timeOffset="3783.4514">19212 1799 40 0,'-3'-21'20'0,"-1"8"-13"16,1 10 31-16,-8 3-36 15,-3 0 0-15,-4 3 2 16,-3 2 1-16,-3 3-6 16,-1 11 1-16,4 2 3 15,-4 2 0-15,4 7-2 16,0 4 1-16,7-5-2 0,6-2 1 16,5-4-2-16,6-4 0 15,8-6-2-15,3-8 0 0,7-2-2 16,4-6 1-16,3-2-1 15,0-8 0-15,-3-3 1 16,-4 3 0-16,-3 5 4 16,-4-3 1-16,0 9 3 15,-3 2 0-15,-4 2 0 32,0-2 1-32,-4 6-1 0,1 4 1 15,-1 1-4-15,1-3 0 16,0 2-7-16,-1-2 0 15,4 3-10-15,0 2 1 16</inkml:trace>
  <inkml:trace contextRef="#ctx0" brushRef="#br0" timeOffset="4252.9405">19540 1947 38 0,'7'-37'19'0,"0"-16"-12"0,-7 43 24 15,0-3-29-15,-3 2 1 16,-4 3 0 0,-7 0 1-16,-4 8-5 15,-3 8 0-15,-4 11 3 16,1 2 1-16,-1 3-2 16,7 5 0-16,4 0 0 15,7-8 0-15,4-3-1 16,6-2 0-16,8-5 0 15,3-8 0-15,7-6-1 0,7-13 1 16,-3-10-1-16,3-4 1 16,4-7-1-16,0 0 1 15,-4-2-1-15,0-9 1 0,-3 6 0 16,-4 7 1-16,-3-2 0 16,-4 16 0-16,-7 13 0 15,-7 13 0-15,-7 1 1 16,-4 12 1-16,-3 11-1 15,0 3 1-15,0 13-1 16,7 0 1-16,3-5-1 0,1-6 0 16,6 3-1-16,4-5 0 15,4-8-5-15,3-3 1 32,0-5-8-32,0-3 0 0,7-2-6 15,4-11 0-15</inkml:trace>
  <inkml:trace contextRef="#ctx0" brushRef="#br0" timeOffset="4553.319">19844 1931 42 0,'0'-5'21'0,"21"-21"-23"0,-10 20 33 16,3-7-31-16,3 0 0 16,4-3 0-16,4 0 0 0,-4 0 0 15,-3 0 1-15,-7 3-1 16,-4 0 1-16,-7 0 1 15,-7 5 0-15,-4 8 1 32,-7 10 0-32,-6 9 1 15,-5 7 1-15,8 3-1 16,4 1 1-16,6 4-1 16,4-5 0-16,3-5-2 0,4-6 0 15,4 1-2-15,3-6 1 16,4-2-7-16,-1-6 1 15,4 3-9-15,0-5 0 0,8-3-3 16,2-8 0-16</inkml:trace>
  <inkml:trace contextRef="#ctx0" brushRef="#br0" timeOffset="5022.5489">20144 1950 38 0,'14'3'19'0,"-18"-3"-17"15,4 0 33-15,0 2-34 0,0 1 0 16,-3 0 0-16,3 4 0 15,-4-4-1-15,1 0 0 0,3-3 1 16,0 0 1-16,7-8-2 16,3-5 1-16,8-1-1 15,0 1 0-15,6 3-1 32,-3-6 1-32,-3 5 0 15,0 8 0-15,-4 6 1 16,-4 5 0-16,-3 3 1 15,-3-1 1-15,-1-2 0 0,1 5 1 16,0-2-2-16,-4-3 1 16,0 2-1-16,0-7 0 15,0-3-1-15,3-5 0 0,4-6-1 16,4-7 1-16,3 2-1 16,3 0 0-16,5 0-1 15,-1 8 1-15,3 6-1 16,-6 2 1-16,0 2 0 15,-4 6 1-15,-4 11 1 16,-2-6 0 0,-8 3 0-16,0-3 1 15,-4-5-1-15,0 2 1 16,1-2-3-16,3 0 1 16,3-5-7-16,1 0 1 15,3-6-8-15,0-2 1 0,4-3-6 16,6 0 0-16</inkml:trace>
  <inkml:trace contextRef="#ctx0" brushRef="#br0" timeOffset="5322.7391">20687 1897 48 0,'-7'11'24'0,"3"23"-21"0,4-26 43 16,0 0-44-16,4 2 0 16,3 4 0-16,3-6 1 15,8-3-4-15,0 0 0 0,6-5 2 16,5-10 1-16,-1 2-3 15,4-16 1-15,3 5-2 16,0 1 1-16,0 2-1 16,-6 0 0-16,-8 16 1 15,-3 8 0-15,-11 11 2 32,-7 7 1-32,-11 14 3 0,-7 5 0 15,-3 16 1-15,0-3 1 16,-4 13-1-16,8 1 0 15,3-12-2-15,-1 1 0 16,5-16-10-16,-1-10 0 16,4-11-15-16,0 2 0 0</inkml:trace>
  <inkml:trace contextRef="#ctx0" brushRef="#br0" timeOffset="16628.4891">13578 4120 36 0,'-49'-11'18'0,"42"22"-9"0,7-11 19 0,11 0-25 15,10-3 1-15,14 3 1 16,0-8 0-16,11 3-6 15,14-1 0-15,11-2 5 16,10 3 0-16,11 3-2 0,-4-9 1 16,11 3-1-16,3 0 0 15,14 0-1-15,-6-2 0 16,-5-4 0-16,1 4 0 16,-10-4 0-16,-15 4 0 15,0 5-1-15,-21-1 1 16,-11-2 0-1,-7 6 0-15,-10-1-1 16,-11-5 0-16,-6 3-2 16,-8 0 1-16,-7-6-2 15,-4-2 0-15,1 5-1 16,-5-3 1-16,1 3-1 16,0-2 0-16,0 4 2 15,4 6 0-15,-1 0 2 0,4-2 1 0,0 4 1 16,0 6 1-16,0 6 1 15,0 1 0-15,0 4-1 16,4 0 0-16,-4-4-1 16,3 1 1-16,-3-3-1 15,4-5 0-15,-4 3 0 32,0-6 0-32,0-5-3 0,3 3 0 15,-3-3-2-15,4-8 1 16,-1-5-2-16,1-6 0 15,-1 1-1-15,1-1 1 16,-4 3 1-16,0 3 1 16,4 0 3-16,-1 8 0 15,1-1 1-15,3-2 1 0,3 6 0 16,1-1 0-16,6 3 0 16,5 3 1-16,-1 5-2 15,3-3 0-15,-2 0-1 16,-5 6 0-16,-3-3 0 15,0 2 1-15,-6 4 0 16,-8-4 0-16,0 11 0 0,-11-7 1 0,-10 1-1 16,-4 4 1-16,-3 2-4 15,0-2 1-15,3-3-7 16,4-1 0-16,7-4-12 16,7 0 0-16</inkml:trace>
  <inkml:trace contextRef="#ctx0" brushRef="#br0" timeOffset="17191.6211">16185 3485 40 0,'-7'5'20'0,"14"3"-14"16,1-6 21-16,2 6-25 15,8-2 1-15,6-1 1 16,8 3 1-16,11-8-6 16,-5-8 0-16,1 0 4 15,3-3 0-15,-3 3-1 31,-3-2 0-31,-5 2-4 0,-6 0 0 16,-7 3-5-16,-8 2 1 0,-10 6-9 16,-3-1 1-16</inkml:trace>
  <inkml:trace contextRef="#ctx0" brushRef="#br0" timeOffset="17429.2455">16320 3617 31 0,'-22'26'15'0,"15"9"-1"0,7-27 19 15,-3 8-28-15,-1 7 0 16,1 4 3-16,-1-1 0 16,-3 1-10-16,0 4 0 15,0 6 7-15,0-5 0 16,0 3-3 0,0-1 1-16,3-2-1 15,1 0 1-15,-1-3-6 16,1-6 0-16,-1-4-6 15,4-6 0-15,0-2-8 16,0-11 0-16</inkml:trace>
  <inkml:trace contextRef="#ctx0" brushRef="#br0" timeOffset="17591.9757">16245 3908 35 0,'-10'-13'17'0,"17"-1"-8"0,-4 12 24 0,4 2-30 16,1 0 0-16,6 0 0 15,3 0 0-15,4 0-5 16,4 0 1-16,3 0-4 16,-3 0 1-16,0 0-9 0,7 0 0 15</inkml:trace>
  <inkml:trace contextRef="#ctx0" brushRef="#br0" timeOffset="17776.5859">16665 3879 45 0,'-3'10'22'0,"3"1"-16"16,0-8 36-16,0 2-40 15,0 5 0-15,-4 4 0 16,1 2 1-16,-1-1-4 16,1 1 1-16,-4 3 0 15,-1-3 1-15,1 2-7 0,0-2 0 16,4-5-10-16,6-3 1 0</inkml:trace>
  <inkml:trace contextRef="#ctx0" brushRef="#br0" timeOffset="17925.4453">16708 3762 31 0,'-15'-18'15'0,"8"2"-9"0,7 8 14 16,0 0-22-16,4 0 1 15,-1 6-17-15,8-1 0 16</inkml:trace>
  <inkml:trace contextRef="#ctx0" brushRef="#br0" timeOffset="18271.1403">16870 3897 31 0,'-11'21'15'0,"11"14"-5"15,-3-25 21-15,-1 1-28 16,1 2 0-16,-4 3 1 15,3 5 0-15,-3 6-5 16,4-6 0 0,-1-5 4-16,0-3 0 15,4-8-2-15,0-10 1 0,11-8-1 16,7 0 0-16,6-3-1 16,8 0 1-16,0 0-2 15,-7 3 1-15,-1 2 0 16,-3 1 0-16,1 7 0 15,-5 6 1-15,-3 2 1 0,-3 0 1 16,-4 0-1-16,-3 6 1 16,-1 2 0-16,-3 6 0 15,0-3-1 1,0 0 0-16,0-1-6 16,0-1 0-16,4-4-7 15,3-5 1-15,7 1-7 16,3-12 1-16</inkml:trace>
  <inkml:trace contextRef="#ctx0" brushRef="#br0" timeOffset="18629.432">17378 4006 29 0,'14'-16'14'0,"-25"-5"-6"0,11 15 19 15,0-1-25-15,-3 4 1 16,-4 3 1-16,-4 3 1 15,1 4-6-15,-4 1 0 16,-4 6 3-16,0-1 1 16,4 8-1-16,0-5 0 15,3 0-1-15,8 0 0 0,3-6-1 16,7 3 0-16,7-5-1 16,4-5 0-16,-1-3-1 15,5-3 0-15,2-2 0 16,-3 2 0-16,-3 6 0 15,0 5 1-15,-1-3 2 16,-6 9 0-16,-4-1 0 0,0-3 0 0,0 6 0 16,0 0 1-16,-3-5-5 15,3-6 1-15,0-8-8 16,3-2 0-16,4-19-2 16,4 0 0-16</inkml:trace>
  <inkml:trace contextRef="#ctx0" brushRef="#br0" timeOffset="18792.0858">17699 3852 53 0,'-7'-2'26'0,"-7"25"-31"0,10-12 55 0,1 5-49 16,-1 2 0-16,4 4 1 16,-3-4 1-16,3 3-2 15,-4 3 0-15,1 0-6 16,-1 8 1-16,0-1-12 15,8-4 1-15</inkml:trace>
  <inkml:trace contextRef="#ctx0" brushRef="#br0" timeOffset="19408.1299">18443 3998 40 0,'0'0'20'0,"21"16"-7"32,-17-14 21-32,3 6-31 0,-3 3 1 15,3 18 0 1,-7 5 1-16,-4 1-6 0,1 2 0 16,-5 0 4-16,1-3 0 15,-3 1-1-15,-1-4 0 16,4-7-2-16,-3-3 1 15,3-13-3-15,3-8 0 0,4-8-3 16,0-13 0-16,4-13-1 16,3-16 0-16,3-1 0 15,-3-4 1-15,0 2 2 16,4 5 0-16,3 8 3 16,4 6 1-16,6 2 2 15,1 6 0-15,3 7 1 0,-3 9 0 16,0 2 0-16,-4 5 0 15,0 3 0-15,-3 0 0 16,-1 3-2-16,-6 7 1 0,-4 6-1 16,-7 3 1-16,-4 2-1 15,-3 0 1-15,-3 8-1 32,-4 0 1-32,-1-5-6 15,1 0 1-15,4-13-10 16,-1-1 1-16,15-18-7 15,3-2 1-15</inkml:trace>
  <inkml:trace contextRef="#ctx0" brushRef="#br0" timeOffset="19646.1791">18905 3990 44 0,'11'18'22'0,"-11"9"-20"16,0-24 35-16,0 7-35 15,-4 1 0-15,-3 2 0 16,0 0 1-16,0-5-4 15,0 0 1-15,0-11 2 16,4-10 0 0,3 0-1-16,0-6 0 15,7-2 0-15,3-5 0 16,4 5-1-16,0 2 0 0,8 3-3 16,-5 0 0-16,4 3-5 15,4 5 1-15,3 0-8 16,4 6 0-16</inkml:trace>
  <inkml:trace contextRef="#ctx0" brushRef="#br0" timeOffset="19908.8569">19237 3889 26 0,'-4'11'13'0,"-3"2"-4"0,7-8 13 16,-3 1-20-16,-4 10 1 16,0 0 1-16,0 7 1 15,3 4-6-15,1 2 1 0,3 0 3 16,7-10 0-16,0-4 0 15,3-4 1-15,4-8-1 16,1-11 0-16,2-6 0 16,4-1 0-16,-3-7-1 15,0-4 0-15,-8 2-1 16,-3 3 0 0,-3-3-1-16,-8 6 1 15,-3 7-1-15,0 0 1 0,-3 6-6 16,3 5 1-16,-1 3-11 15,12 2 1-15</inkml:trace>
  <inkml:trace contextRef="#ctx0" brushRef="#br0" timeOffset="20346.2621">19650 3937 31 0,'7'-5'15'0,"-11"-11"-3"0,4 8 14 16,-3 3-25-16,-1-1 1 15,-6 4 1-15,-1 2 0 16,-3 2-3 0,0 6 1-16,-4 8 2 15,1 5 1-15,-1 0-2 16,4 3 1-16,3 5-1 16,8-5 1-16,3-5-2 15,7-3 1-15,7-16-1 16,7-8 0-16,7-8-1 15,8-11 0-15,-1-4 0 0,-7 7 0 16,0-13-1-16,-3 0 0 16,-4-8 0-16,-7 10 0 0,-3 6 0 15,-4 11 0-15,-4 12 0 16,-3 12 1-16,-7 12 0 16,-3 6 1-16,-1 2 1 15,1 11 0-15,-1-5 1 16,4 3 0-16,3-4 0 0,4 1 1 15,4-3-1-15,3-5 0 16,0-5-4-16,0-6 1 16,4-3-7-16,3-10 1 15,0-8-11-15,7-5 1 32</inkml:trace>
  <inkml:trace contextRef="#ctx0" brushRef="#br0" timeOffset="20677.4063">19967 3900 38 0,'-3'0'19'0,"-1"13"-10"16,4-10 23-16,0 5-30 16,-3 5 1-16,-1 3 0 15,1 0 1-15,3 0-5 0,0 2 0 16,0 1 4-16,3-3 0 16,4-3-2-16,4-8 1 0,3-8-3 15,4 1 1-15,3-9-3 16,0-5 0-16,0 0-1 15,4 1 0-15,-1 1 0 32,-2 1 0-32,-5 3 2 15,-3 4 0-15,-3 9 4 16,-8 2 0-16,-3 6 1 16,-3 2 1-16,3 3 0 15,-4 0 0-15,4 2 0 0,0-2 1 16,7 0-6-16,4-5 1 15,0 2-8-15,3-8 1 0,7-8-8 16,7-4 0-16</inkml:trace>
  <inkml:trace contextRef="#ctx0" brushRef="#br0" timeOffset="20877.7543">20500 3924 29 0,'-4'-16'14'0,"-17"11"-5"0,11 5 16 16,-4 2-22-16,-8 9 1 15,5 5 3-15,-1 2 0 0,4 1-9 16,3 2 1-16,1 3 5 16,6-3 1-16,4 0-4 15,7-5 1-15,7-3-8 32,4-8 1-32,7-2-9 15,10-11 1-15</inkml:trace>
  <inkml:trace contextRef="#ctx0" brushRef="#br0" timeOffset="21163.055">20606 3797 43 0,'-7'-8'21'0,"14"0"-24"16,0 5 33-16,3 3-30 16,8 0 1-16,10-5 0 15,4 5 0-15,0-3-2 16,3 1 1-16,-3-1 1 15,0 0 0-15,-4 3 1 16,-7 6 1 0,-7 7 1-16,-7 5 0 15,-7-2 1-15,-3 5 1 16,-1 11-1-16,-3 0 1 16,-4 2-2-16,4 3 0 0,-3-2-4 15,3-1 0-15,3-5-11 16,1-5 1-16,3 0-8 15,0-14 1-15</inkml:trace>
  <inkml:trace contextRef="#ctx0" brushRef="#br0" timeOffset="21732.991">22070 3839 31 0,'14'-5'15'0,"-7"-14"-7"16,-7 19 17-16,0-5-22 15,-4-3 0-15,-6 5 3 0,-4 3 0 16,-4 6-7-16,-3 7 1 16,-14 0 5-16,-8 6 0 15,5 10-2-15,6 0 1 16,7 0-2-16,4-8 0 15,10 6 0-15,11-9 0 16,14-5-2 0,11-13 0-16,3-8-1 15,4-7 0-15,3-7-1 16,1 1 1-16,-5 5-1 16,-6 3 0-16,-7 5 0 15,-4-2 0-15,-11 7 2 16,-3 6 1-16,-3 7 0 15,-1 1 0-15,1 5 1 0,3 0 0 16,3-1-2-16,4-1 0 0,4-6-7 16,3 2 0-16,7-5-8 15,0 1 0 1</inkml:trace>
  <inkml:trace contextRef="#ctx0" brushRef="#br0" timeOffset="21995.4697">22518 3805 39 0,'-21'-16'19'0,"-25"0"-16"0,28 13 28 16,4 6-27-16,0 5 1 16,7 0 1-16,3 8 1 0,8 0-9 15,6-3 1-15,8 3 6 16,7-3 0-16,-8 3-2 15,-2-6 0-15,-5 4 0 16,-3-4 1-16,0 1-1 16,-7 2 0-16,-10 0 0 15,-8 0 0-15,-3-2-4 0,-7 2 1 16,6 0-10-16,8 6 1 16,11-3-10-16,10-8 1 0</inkml:trace>
  <inkml:trace contextRef="#ctx0" brushRef="#br0" timeOffset="22449.3574">23569 3850 29 0,'-10'-16'14'0,"13"37"0"0,1-18 10 0,3 12-20 16,0 9 0-16,3 0 4 16,-3 3 1-16,0-4-10 15,0-1 0-15,0 1 8 16,-3-7 0-16,3-10-1 16,0-4 1-16,0-4-2 0,4-9 0 15,3-2-2-15,4-14 1 16,6 3-2-16,4-2 1 15,1-6-6-15,-1 0 1 16,0-2-7-16,-3 10 1 16,-1-2-11-16,5 5 1 15</inkml:trace>
  <inkml:trace contextRef="#ctx0" brushRef="#br0" timeOffset="22633.5857">24052 3773 39 0,'4'21'19'0,"-15"14"-12"15,11-28 23-15,-3 1-28 16,3 0 0 0,-4 11 1-16,-3-1 0 15,-3 6-4-15,3-3 1 0,0 1-1 16,-1 4 1-16,1-2-12 16,4-8 0-16,-1-6-1 15,11-10 0-15</inkml:trace>
  <inkml:trace contextRef="#ctx0" brushRef="#br0" timeOffset="22749.2826">24141 3654 31 0,'-22'-40'15'0,"19"-5"-14"0,-1 37 26 16,4 3-27-16,0 5 0 16,4 5-18-16,3 9 0 15</inkml:trace>
  <inkml:trace contextRef="#ctx0" brushRef="#br0" timeOffset="23225.9135">24405 3815 38 0,'0'-10'19'0,"-7"-1"-21"0,4 6 30 15,-4 0-27-15,-8 2 0 0,-2 6 1 16,-4 7 1-16,-1 1-2 15,-2 2 0-15,3 5 2 16,3 4 0-16,0 7 0 16,4-3 0-16,7-5-1 15,0-2 1-15,7-3-2 0,7-6 1 16,7-10-1-16,11-10 1 16,7-9-1-16,3 3 0 15,4-10 0-15,-4-3 0 16,4-14-1-16,0 1 1 15,-8-8-1-15,1-6 0 32,-4 14-1-32,-6 5 1 0,-8 10-2 15,-7 14 1-15,-11 21 0 16,-6 11 0-16,-4 10 1 16,-4 5 1-16,0 1 0 15,4-1 1-15,4-8 1 16,2 4 0-16,5-1 0 15,3-3 0-15,3 8 0 0,5-4 0 0,2-4-5 16,8-5 1-16,3 0-9 16,4-5 0-16,6-3-7 31,5-13 1-31</inkml:trace>
  <inkml:trace contextRef="#ctx0" brushRef="#br0" timeOffset="23500.427">24797 3879 38 0,'-4'0'19'0,"22"-16"-18"0,-11 5 27 16,4 6-28-16,-1-6 0 15,4 4 0-15,0-7 1 16,-3 1-1-16,-4 0 0 16,-4 2 1-16,-6 3 1 15,-8 3 0-15,-3 8 1 16,-3 10 1-16,-8 5 0 15,4 1 0-15,3 7 0 16,0 3 0-16,4 1 0 0,7-4-2 16,4-5 1-16,-1 0-1 15,4-2 0-15,7-6-2 16,4-2 1-16,3-9-7 16,11 1 0-16,3 0-10 15,11-6 1-15</inkml:trace>
  <inkml:trace contextRef="#ctx0" brushRef="#br0" timeOffset="23796.9245">25217 3903 41 0,'3'-16'20'0,"-17"8"-15"0,7 8 26 16,-4 2-28-16,-6 6 0 16,-1 8 1-16,4 8 1 15,0-3-7-15,3 3 1 16,4 5 4-16,4 0 0 15,3-5-2-15,10-3 1 0,11-5-1 16,8-8 0-16,-1-11 0 16,0-12 1-16,0-1-1 15,-3-3 0-15,-4-5-1 16,-3 0 1-16,-8-2-1 16,-6 5 1-16,-8 5-1 15,1 0 1 1,-4 8-1-16,0-2 1 15,0 7-8-15,3 8 0 0,4 8-9 16,4 3 0 0</inkml:trace>
  <inkml:trace contextRef="#ctx0" brushRef="#br0" timeOffset="23897.2754">25545 4191 36 0,'0'0'18'0,"0"-5"-54"0,-7 5 20 16</inkml:trace>
  <inkml:trace contextRef="#ctx0" brushRef="#br0" timeOffset="40479.9076">2702 5861 29 0,'-10'-6'14'16,"10"4"0"-16,0 2 15 0,0 2-24 16,7-2 1-16,3 6 2 15,1-6 1-15,-8 2-11 0,8 1 0 16,7-6 7-16,-8 1 0 15,8-6-2-15,-8 8 0 16,5-3-2-16,-1-2 0 16,0 2-4-16,-4-5 1 15,1 5-7-15,-4 3 1 16,0 0-8-16,-3 3 0 0</inkml:trace>
  <inkml:trace contextRef="#ctx0" brushRef="#br0" timeOffset="40927.0076">2745 6025 23 0,'-4'13'11'0,"-3"24"-2"16,14-29 8-1,-7 8-14-15,0 7 0 16,0 12 2-16,0-3 1 16,0 18-8-16,0 11 1 15,0 10 5-15,0-2 0 0,0 13-2 16,0-8 1-16,0 21-2 15,-10 16 0-15,2 14 0 16,-2-14 0-16,6 21 0 16,-13 6 0-16,6 10-1 0,4-13 1 15,4 13 1-15,-8-2 0 16,4-1 0-16,7-7 1 16,0 2 0-16,-4 5 0 15,4-7 0-15,0-32 0 16,11 23-1-1,-11-4 0-15,11-17 0 16,-8-4 0-16,4-4 0 16,4-15 0-16,-1-24-1 15,1-1 1-15,-1 7 0 16,8-17 1-16,-7-8-1 16,6 1 0-16,-6-20 0 15,3-2 1-15,-3-5-3 0,-1-5 0 16,4-8-5-16,-3 2 0 15,-8-5-8-15,4-3 0 16,4 11-5-16,-11-5 0 16</inkml:trace>
  <inkml:trace contextRef="#ctx0" brushRef="#br0" timeOffset="42011.9166">720 6699 38 0,'0'0'19'0,"3"24"-9"0,4-13 20 0,-7 12-28 31,7-4 0-31,-3 13 1 16,-4 5 1-16,7 2-5 16,-7 4 0-16,0-4 3 15,0-1 0-15,-7-9-1 0,7-6 1 16,-4-9-3-16,4-12 0 15,0-10-2-15,-7-8 0 16,7-18-2-16,-7-3 0 0,7-3-1 16,0 1 1-16,0-9 0 15,7 6 1-15,0-1 2 16,4 1 1-16,-1 2 2 16,5 6 1-16,13 2 0 15,0 8 1-15,0 6 0 16,4 2 0-1,-4 3 0-15,-7 7 0 16,1 9-2-16,-5 10 0 16,-6-5-1-16,-8 8 1 15,-6 0-1-15,-8 3 1 0,-13 4-1 16,2-4 1-16,8-1 0 16,-3 1 1-16,17-1 1 15,0 1 0-15,10 0 0 16,1-6 0-16,6 0 1 15,-6 5 0-15,7 4-1 0,-8-1 0 16,-10 11-1-16,0-6 0 16,-7 0 0-16,-3-2 0 15,-8-5 0-15,-3-3 0 16,7-6-4-16,-11 1 1 0,11-8-7 16,7-1 0-16,3-2-9 15,8 0 0-15</inkml:trace>
  <inkml:trace contextRef="#ctx0" brushRef="#br0" timeOffset="42312.1906">1118 6794 37 0,'0'-10'18'0,"-17"18"-11"0,13-6 23 0,4 4-26 15,0 4 0-15,0 6 1 16,0 0 1-16,0 8-8 15,4-6 1-15,3-2 4 16,3-5 1-16,8-8-2 16,-7-6 0-16,10-8-1 0,-4-2 0 15,-6 3 0-15,0-1 0 16,-8-2 0-16,-3 2 0 16,-3 3-1-16,-5 3 1 15,-2 2-1-15,-1 3 1 16,1-5-5-1,-1 2 1-15,1-2-6 16,2 0 0-16,8-6-7 16,0-2 0-16</inkml:trace>
  <inkml:trace contextRef="#ctx0" brushRef="#br0" timeOffset="42496.9716">1196 6660 41 0,'0'0'20'0,"25"-11"-15"0,-18 11 33 15,10 3-37-15,-3-3 1 16,8 0 0-16,2 0 0 0,1 5-3 16,3-5 1-16,11-5 0 15,-11 10 0-15,-7-5-5 16,1 0 0-16,-5 0-9 16,-3 0 0-16</inkml:trace>
  <inkml:trace contextRef="#ctx0" brushRef="#br0" timeOffset="42712.9906">1439 6562 31 0,'-3'0'15'0,"3"16"-1"16,0-6 16-16,0 1-26 16,0 2 1-16,-7 8 0 15,3 8 1-15,4 8-8 16,0-5 0-16,0 5 5 15,0 3 0-15,0-11-6 16,0 0 0-16,0-3-6 0,11-15 1 16,-8-8-7-16,8-9 1 15</inkml:trace>
  <inkml:trace contextRef="#ctx0" brushRef="#br0" timeOffset="43029.389">1658 6591 31 0,'11'-8'15'0,"-4"24"-7"0,-7-6 23 16,0-2-29-16,0 8 0 15,0 8 1-15,-7 2 1 16,3 3-5-16,4 3 1 16,-7 0 2-16,4-6 1 15,3 4-2-15,0-4 1 0,0-13-1 16,3-7 0-16,4-6-1 15,4-11 0-15,6 3 0 16,-3-5 0-16,4 0 1 16,3-1 1-16,0 6 0 15,1 0 1-15,-5 8 1 16,1 6 0-16,-8-4 1 0,-6 4 0 16,3 10-1-16,-7 5 0 15,0 3-7-15,4-3 0 0,3 0-14 16,-7 3 0-16</inkml:trace>
  <inkml:trace contextRef="#ctx0" brushRef="#br0" timeOffset="43551.6487">677 8236 36 0,'-7'0'18'0,"14"24"-5"15,-7-10 15-15,0-4-25 16,0 3 1-16,0 1 0 16,0 9 0-16,-7 1-6 15,7-5 1-15,0-3-1 16,0-3 1-16,7-8-12 15,-3-5 1-15,-4-3-2 0,7-2 1 16</inkml:trace>
  <inkml:trace contextRef="#ctx0" brushRef="#br0" timeOffset="43682.4784">621 8051 30 0,'-18'-21'15'0,"15"11"-20"0,3 10 26 0,0 0-24 15,0-3 1-15,10 3-13 16,1 3 1-16</inkml:trace>
  <inkml:trace contextRef="#ctx0" brushRef="#br0" timeOffset="44152.3981">960 8096 42 0,'10'32'21'0,"-10"13"-26"16,0-29 39-16,-3 10-34 15,-4-2 1-15,7 11 0 16,-11 2 0-16,11 2-2 16,-7-7 1-16,3-8 0 15,4-6 0-15,-7-7-3 0,4-16 0 16,3-9-2-16,-7-7 0 15,7-5-1-15,-4-17 1 16,4 6 0-16,-7-5 0 0,7-6 3 16,-10-4 1-16,10 12 4 15,0 3 1-15,10-3 2 32,1 6 1-32,6 5 1 15,12 5 1-15,-8 3 0 0,0 10 0 16,0 0-3-16,-10 9 0 15,6 4-2-15,-6 6 0 16,0 0-2-16,-4 3 1 16,-7 5-2-16,3 8 1 15,-3 5 0-15,0-3 0 0,-3 3-3 16,-8-8 1-16,-3 3-6 16,10-8 1-16,-6 0-8 15,10-8 1-15,3-3-6 16,15 3 0-16</inkml:trace>
  <inkml:trace contextRef="#ctx0" brushRef="#br0" timeOffset="44499.775">1341 8102 37 0,'0'-16'18'0,"-11"8"-14"0,7 2 29 0,-3 4-31 15,4 2 1-15,-8-3 2 31,-6 6 0-31,6 7-7 0,-7 6 1 16,8 0 4-16,-8 5 1 16,4 0-3-16,4 9 1 15,2-1-1-15,5-8 0 16,3-5 0-16,11-6 0 16,-8 4-2-16,15-7 1 15,-1-12-2-15,-3 0 1 0,8-8-1 16,-5-3 0-16,1 0-1 15,3 5 1-15,-3 1 0 16,-8 4 0-16,1 4 2 16,-1 2 0-16,1 0 0 15,0 2 1-15,-1 6 0 16,-3 0 0 0,4 0-5-16,-1 3 1 15,1-9-10-15,7 12 0 16</inkml:trace>
  <inkml:trace contextRef="#ctx0" brushRef="#br0" timeOffset="44950.1972">1704 8049 28 0,'-11'-27'14'0,"-6"-10"-3"0,10 34 14 15,3 1-23-15,4 4 1 16,-10 9 1-16,-1 0 1 15,4 12-6-15,-4 7 0 16,1-4 4-16,10 3 0 0,0-2-1 16,3-1 0-16,4-7 0 15,4-12 0-15,-4-1-2 16,7-17 1-16,4-7-2 16,-8-9 0-16,8-10 0 15,-7 3 0-15,3-6-1 31,3-5 0-31,-10 3 0 0,4 2 0 0,-11 14 1 16,3 2 1-16,-3 8-1 16,0 5 1-16,-3 14 2 15,3 16 0-15,-7 2 1 16,3 21 1-16,4 0 0 16,4 6 1-16,3 0 0 15,3-9 0-15,1 4-2 0,3-6 0 16,4-6-2-16,-1-7 1 15,5-5-9-15,-5-3 1 16,8 7-10-16,0-7 0 16</inkml:trace>
  <inkml:trace contextRef="#ctx0" brushRef="#br0" timeOffset="46171.4529">7377 10525 33 0,'-7'-18'16'0,"10"20"-10"0,1-2 17 0,6 0-20 16,8 3 0-16,10 2 3 16,4-2 1-16,7-1-9 15,-1 1 1-15,-6-3 5 0,-4-3 0 16,1-2-1-16,-1-3 0 16,0 6-1-16,-7 2 0 15,0-3-5-15,-7 3 1 16,1 0-6-16,-8 0 1 15,-4 3-7-15,-3 2 0 16</inkml:trace>
  <inkml:trace contextRef="#ctx0" brushRef="#br0" timeOffset="46471.8051">7493 10626 34 0,'-14'23'17'0,"17"9"-13"0,-6-21 25 15,-4-1-27-15,0 14 0 0,0 8 3 16,0 5 0-16,3-5-6 16,1-3 1-16,3-3 3 15,0 6 0-15,7-3-1 16,3 0 1-16,8-5-2 16,3-5 1-16,4-1-1 15,3-5 1-15,0-5-1 0,-3 3 1 16,-7-11-1-16,-4 5 1 15,0 0-3-15,-4-2 0 16,1-3-5-16,-4 3 1 16,0-6-9-16,-7 3 1 15,7-10-3-15,-3 2 1 16</inkml:trace>
  <inkml:trace contextRef="#ctx0" brushRef="#br0" timeOffset="46634.4469">7437 10880 40 0,'-7'-8'20'0,"14"-13"-22"16,3 15 40-16,1 4-38 0,3-1 1 15,7 0 2-15,4-2 0 0,3 5-6 16,0 0 1-16,0 0-4 16,-6-3 1-16,-1 1-7 15,3-11 0-15</inkml:trace>
  <inkml:trace contextRef="#ctx0" brushRef="#br0" timeOffset="46818.6818">7786 10747 40 0,'7'19'20'0,"11"15"-20"0,-11-23 33 16,3-3-33-16,1 2 1 15,3 4 0-15,0 1 1 16,4 1-2-16,3 0 1 15,-7 0-4-15,0 0 1 0,0-3-10 16,0 6 1-16,7-6-1 16,-7-8 0-16</inkml:trace>
  <inkml:trace contextRef="#ctx0" brushRef="#br0" timeOffset="47002.921">7969 10763 30 0,'-24'24'15'0,"-22"26"-17"0,35-36 28 0,-7 9-26 16,1 1 1-16,-1 8-1 15,1 2 1-15,6-10-7 32,7-3 0-32,4-5-3 0,15-13 1 15</inkml:trace>
  <inkml:trace contextRef="#ctx0" brushRef="#br0" timeOffset="47419.7234">8216 10898 27 0,'21'24'13'0,"-21"18"-3"0,0-21 22 0,0 3-30 16,-3 8 0-16,-1 2 1 16,-3 6 1-16,0 0-5 15,0-16 0-15,0 2 3 16,4-2 0-16,-1-3-2 15,1-10 1-15,-1-6-3 0,4-5 0 32,4-11-2-32,-1-10 1 0,1-8-2 15,-1 0 0-15,4-8 0 16,0-8 1-16,0-3 1 16,-3 1 1-16,3 7 3 15,3-2 0-15,5 10 2 16,2 8 1-16,4 3 2 15,1 8 0-15,2 2 0 0,-3 6 0 16,1 8-1-16,-8 2 0 16,3 5-1-16,-10 9 0 15,-7-1-2-15,-7 9 0 16,-3-3 0-16,-8 5 0 16,0-3-2-16,1-5 1 15,3-5-6-15,0 3 0 0,7-14-7 16,3-5 0-16,11-16-4 15,7 6 1-15</inkml:trace>
  <inkml:trace contextRef="#ctx0" brushRef="#br0" timeOffset="47620.3468">8661 10626 38 0,'7'2'19'0,"-4"19"-16"16,-3-10 35-16,-3 0-35 15,-1 10 0-15,1 13 1 16,-1 3 0-16,1 8-5 16,-1-10 0-16,1-1 0 15,3 0 0-15,3-10-8 0,4 3 1 16,4-17-6-16,6-2 0 16</inkml:trace>
  <inkml:trace contextRef="#ctx0" brushRef="#br0" timeOffset="47973.4772">8943 10795 28 0,'-4'-34'14'0,"-6"20"-9"16,6 14 19-16,-6 0-22 15,-4 8 1-15,-1 0 1 0,1 5 0 16,0 11-5-16,4 5 0 15,-1 0 3-15,4 3 1 0,-4 3-2 16,4-1 1-16,4-10-2 16,-1 0 1-16,8-6-4 15,3-13 1-15,7-7-3 16,4-14 0-16,3 3-1 16,4 2 1-16,-1 3-1 15,-3-2 1-15,-3 4 4 0,0 6 0 16,-4 3 3-16,0 2 1 15,-4 6-1-15,1-1 1 16,0-2 0-16,-4 8 1 16,0 0-7-16,0-5 1 15,3-3-7-15,5 2 1 32</inkml:trace>
  <inkml:trace contextRef="#ctx0" brushRef="#br0" timeOffset="48157.4171">9285 10978 29 0,'4'2'14'0,"-4"11"-11"15,0-10 22-15,-4 2-25 0,1 6 1 0,-1 2 0 16,1 3 0-16,-1-5-2 16,0-1 0-16,1-4-4 15,3 1 1-15,3-14-5 16,8-7 0-16</inkml:trace>
  <inkml:trace contextRef="#ctx0" brushRef="#br0" timeOffset="48530.119">9412 10906 29 0,'11'21'14'0,"-11"14"-9"0,0-30 24 16,0 6-28-16,0-1 0 16,-4 1 0-16,4 5 0 15,0-3-2-15,7-11 1 0,4-4 1 16,3-11 0-16,7-6-1 15,0 3 0-15,4-2 0 16,3-9 0-16,4 14 1 16,0 0 1-16,-1 5 1 15,-2 5 0-15,-1 11 1 16,-10-3 0-16,-8 6 1 16,1 2 0-16,-11 11-2 15,0 2 0-15,-4-2-10 16,4-3 1-16,7-2-9 15,0-6 1-15</inkml:trace>
  <inkml:trace contextRef="#ctx0" brushRef="#br0" timeOffset="48958.3975">10499 10552 44 0,'0'2'22'0,"28"-4"-20"0,-14-4 35 16,7 4-36-16,4-1 0 0,3 0 1 31,0 3 0-31,1 0-2 15,-1-2 0-15,0 2-3 16,-3 2 0-16,-4 1-7 16,-7 0 0-16,0-1-4 0,-7 6 0 15</inkml:trace>
  <inkml:trace contextRef="#ctx0" brushRef="#br0" timeOffset="49206.3727">10619 10713 31 0,'-22'24'15'0,"-2"26"-9"15,17-29 25-15,0 0-29 16,-4 8 1-16,0-2 2 16,1 2 0-16,3 3-6 15,0 0 0-15,3-14 5 0,8 3 0 16,3-2-2-16,7-9 1 16,4-2-1-16,3 3 0 15,3-6 0-15,1 3 1 16,0-3-3-16,-4-2 1 15,0-3-5-15,0 5 0 16,1-5-5 0,-5 0 1-16,-3-10-8 15,-3-1 1-15</inkml:trace>
  <inkml:trace contextRef="#ctx0" brushRef="#br0" timeOffset="49322.2378">10601 10906 28 0,'-14'-29'14'0,"35"8"-25"16,-14 16 19-16,4-1-17 16,3-2 0-16</inkml:trace>
  <inkml:trace contextRef="#ctx0" brushRef="#br0" timeOffset="49559.5089">10837 10856 40 0,'11'10'20'0,"-8"6"-22"0,1-5 41 16,3-3-35-16,0 8 0 16,0 0 1-16,-3 5 0 15,-1 3-7-15,1-6 0 16,-1 1 5-16,-3-4 0 0,4-1-1 16,3-9 0-16,0-10-1 15,11-9 0-15,-4-4 0 16,-4-1 0-16,4-7-3 15,0-6 1-15,4 6-6 16,3-3 1-16,0 5-10 0,4-3 1 16</inkml:trace>
  <inkml:trace contextRef="#ctx0" brushRef="#br0" timeOffset="49859.4246">11155 10941 27 0,'3'13'13'0,"19"-8"-3"16,-15-10 10-16,3-3-20 15,4-3 1-15,4 1-1 32,0-4 1-32,-1 1-1 0,1 0 0 15,-8 0 1-15,-3-1 0 16,-7 1-1-16,0 5 1 16,-7 0-1-16,-3 8 1 15,-4 3-1-15,-4 13 1 16,0 2 1-16,1 9 0 15,3 2 2-15,0 3 0 0,3-3 0 16,7-5 0-16,4-6 0 16,4-2 1-16,3-5-5 15,4-1 0-15,3-2-7 16,0 0 0-16,4-5-7 16,6-9 1-16</inkml:trace>
  <inkml:trace contextRef="#ctx0" brushRef="#br0" timeOffset="50059.7869">11494 10993 27 0,'0'6'13'0,"-15"20"-6"15,15-21 15-15,0 6-21 16,-3-3 1-16,-1-3 0 16,1 6 1-16,3-8-4 0,0-3 1 15,7-8 1-15,3-8 1 16,1-11-1-16,0 6 0 15,-1 5-4-15,4-2 1 16,0-3-8-16,4 2 1 16</inkml:trace>
  <inkml:trace contextRef="#ctx0" brushRef="#br0" timeOffset="50359.3546">11673 10964 37 0,'-3'29'18'0,"3"3"-15"16,3-27 28-16,1 1-31 0,3 4 0 15,4-4 1-15,-1 4 1 32,4-7-4-32,4-3 1 0,0-11 0 15,3 1 0-15,3-6 0 16,5-3 0-16,2 3-2 16,-2 1 1-16,-1 4 1 15,-7 6 1-15,-3 5 1 16,-8 5 1-16,-6 8 1 15,-11 8 1-15,-7 3-1 0,-4 0 1 16,-3 5 0-16,7 5 0 16,0-4-5-16,3-4 1 15,4-5-6-15,7-5 0 16,3-5-8-16,8-14 1 16</inkml:trace>
  <inkml:trace contextRef="#ctx0" brushRef="#br0" timeOffset="50659.5899">11945 10708 34 0,'-3'-3'17'0,"20"0"-14"0,-6 3 25 16,6-5-28-16,5 2 0 0,-1 1 1 15,0-3 0-15,0-3-1 16,0 0 0-16,0 2 1 15,1 4 0-15,-8 4-1 16,-4 4 1-16,-3 2-1 16,-3 5 1-16,-4 11 0 15,-4 13 0-15,1-3 0 0,-4 6 0 16,0-3 0-16,0 0 1 16,0 3-3-16,0-3 0 15,3-22-4-15,0 4 0 16,4-14-7-16,8-10 0 15</inkml:trace>
  <inkml:trace contextRef="#ctx0" brushRef="#br0" timeOffset="50991.4802">12340 10726 24 0,'14'0'12'0,"-10"19"3"15,-4-11 13-15,0 5-25 16,-4 11 1-16,1 5 0 0,-1-3 0 15,1 6-6-15,-4 0 1 0,0-6 4 16,0 3 0-16,3-10-3 16,4-9 0-16,4-7-1 15,3-6 1-15,3-5-1 16,4 1 0-16,7-7-1 16,4-2 0-16,3 9 1 31,-3-1 0-31,-4 5 0 0,-3 3 1 15,-4 3 2-15,0 5 0 16,-3-3 0-16,-4 3 1 16,-7 0 0-16,0 2 0 15,-4 3-1-15,1-2 0 16,3 2-7-16,0 8 1 16,3-7-9-16,4-9 0 0</inkml:trace>
  <inkml:trace contextRef="#ctx0" brushRef="#br0" timeOffset="51160.5582">12675 10922 33 0,'4'0'16'0,"-4"-8"-9"0,0 8 20 15,0 3-27-15,-4 5 0 0,4 0 1 16,-3 2 0-16,-1 9-3 16,1-3 0-16,-1-1-5 15,1-1 1-15,-1-6-5 16,4-8 1-16</inkml:trace>
  <inkml:trace contextRef="#ctx0" brushRef="#br0" timeOffset="51256.336">12647 10745 1 0,'0'-14'0'0</inkml:trace>
  <inkml:trace contextRef="#ctx0" brushRef="#br0" timeOffset="51523.0197">12809 10901 31 0,'0'32'15'0,"-10"5"-5"15,6-27 16-15,1-2-26 16,-1 5 1-16,1 1 0 16,-1 1 1-16,1-4-3 15,6-8 1 1,4-3 1-16,7-8 0 0,0-3-1 15,4-5 1-15,0 0-1 16,3 6 0-16,0-1 0 16,4 6 1-16,-4 5 0 15,-3 0 0-15,-4 3 0 16,-4 5 1-16,1-1-2 16,-4 1 0-16,-4 8-5 0,1 3 0 15,7-6-7-15,3-2 1 16</inkml:trace>
  <inkml:trace contextRef="#ctx0" brushRef="#br0" timeOffset="51908.0652">13229 10933 22 0,'0'-22'11'0,"-10"4"-3"16,6 15 10-16,1-2-16 16,-1 5 1-16,-7 8 0 15,1 0 0-15,-1 2-5 16,1 6 1-16,3 0 2 15,3 5 0-15,4-2-1 16,7-3 1 0,0 0 0-16,4-1 0 0,3 1 1 15,0 6 0-15,4 9 1 16,-1 9 1-16,1 2 0 16,-4 11 1-16,-3 3-1 15,-4 2 0-15,-7-8-1 16,-7 3 1-16,-4-13-2 15,0-8 1-15,1-6-1 0,3-18 0 16,3-13-1-16,1-11 0 16,6-16-1-16,11-10 1 15,8-6-2-15,9 0 1 16,8 1-1-16,3 2 1 16,11 5-1-16,-7 16 1 15,-3 1-6 1,-5 7 1-16,-9 10-9 15,-5 6 0-15</inkml:trace>
</inkml:ink>
</file>

<file path=ppt/ink/ink7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25:32.642"/>
    </inkml:context>
    <inkml:brush xml:id="br0">
      <inkml:brushProperty name="width" value="0.05292" units="cm"/>
      <inkml:brushProperty name="height" value="0.05292" units="cm"/>
      <inkml:brushProperty name="color" value="#FF0000"/>
    </inkml:brush>
  </inkml:definitions>
  <inkml:trace contextRef="#ctx0" brushRef="#br0">10830 6006 45 0,'-3'0'22'0,"-4"19"-11"0,7-9 22 0,-4 3-32 15,1 3 1-15,-4 8 0 16,0-5 1-16,-4 26-4 15,-3 5 1-15,0 5 1 16,0 1 1-16,-4 7-1 16,-3-2 0-16,0-5-1 31,-4 7 0-31,4-10-1 0,3-5 1 16,1-8-1-16,2-9 1 15,5-7-1-15,-1-8 0 16,4-5 0-16,0-9 0 15,0-7 0-15,-4-8 0 16,1-3 0-16,-1 0 1 16,1 0 1-16,3 8 0 0,0 0 1 15,0 8 0-15,3 8 1 16,1 3 0-16,3 5-1 16,3 2 1-16,1-2-1 15,3 3 0-15,0 2-1 16,3-8 0-16,-3 3 0 0,0-3 0 15,0-2 0 1,-3-6 1-16,-4-5-1 16,0-3 0-16,-4-2 0 15,-3-8 1-15,0 0-2 16,0-3 0-16,4-3 0 16,-1 1 0-16,4 2-1 15,4 3 1-15,3 5 0 16,3 0 1-16,8 5 0 0,7 3 0 15,3-3 0-15,4 3 0 16,3 0 0-16,4 0 0 16,-4 0-1-16,-3 0 1 15,-4 3 0-15,-10 0 0 16,-11 5-1-16,-11 0 1 16,-10 5 0-16,-7 0 0 0,-7-2-1 15,-4 4 1-15,0 9-2 16,4-5 1-16,3-1-8 15,11-10 0-15,4 5-12 16,10 1 0-16</inkml:trace>
  <inkml:trace contextRef="#ctx0" brushRef="#br0" timeOffset="40160.5891">14249 15822 7 0,'215'-58'3'0,"53"0"-2"15,-187 31 3-15,36-2-4 16,6-5 1-16,8-14-1 15,-8-10 1-15,1-16-1 16,-19 0 0-16,-16-6 1 16,-26 9 0-16,-24-8 0 0,-22 4 0 15,-20 1-2-15,-11 6 0 16,-18 15-1-16,-10 13 0 16</inkml:trace>
  <inkml:trace contextRef="#ctx0" brushRef="#br0" timeOffset="41330.5592">15752 14973 11 0,'-39'-61'5'0,"-14"-8"3"0,32 40 6 16,-11-5-13-16,-3-6 0 16,-1 6 0-16,5-9 1 0,-5 4-3 15,1-4 1-15,-7 1 1 16,-4-3 0-16,-7 0-1 15,-14-5 0-15,-14-1 0 16,-18 1 0-16,-17 0-1 16,-29 5 1-16,-14 8 0 15,-10 2 0 1,-15 4 0-16,-6 9 0 16,-18 4 0-16,7 10 0 15,-4 8 1-15,4 19 0 16,-7 10-1-16,3 21 1 15,15 11 0-15,6-8 0 0,18 13 0 16,22 3 0-16,17 21-1 16,28 2 1-16,18 6-1 15,21-5 1-15,28 2-1 16,25 13 1-16,21-7-1 16,22 5 1-16,24-16-1 0,17-8 1 15,22-6-1-15,28-4 1 16,14-17 1-16,18-10 0 15,14-10-1-15,17-14 1 0,18-8 0 16,4-13 0-16,10-5 0 16,-3-16 0-16,3 0-1 15,-7 2 0-15,-21 1-1 16,-10-4 0-16,-25 1-3 16,-22 3 1-16,-24 7-7 31,-32 11 0-31</inkml:trace>
  <inkml:trace contextRef="#ctx0" brushRef="#br0" timeOffset="44733.1913">15321 5945 36 0,'-25'-13'18'0,"8"-48"-9"16,13 35 19-16,1-9-27 15,3-18 0-15,7-18 1 16,3-19 0-16,8-24-3 16,3-15 0-16,4-22 2 15,7-21 0-15,10-6-1 16,4-12 0-16,0 10 0 0,3 11 0 15,4 10 0-15,-4 8 0 16,-6 19 0-16,-4 13 0 16,-8 26 1-16,-2 14 0 15,-8 7 0-15,-4 19 0 16,-6 11 0-16,-4 16 1 0,-7 4 0 16,-4 15 0-16,-6 7-1 15,-8 5 0-15,-6 13 0 16,-1 1 1-16,0 7-2 15,0 3 1-15,1-2 0 16,-1-9 1-16,7-2-2 0,4-2 1 16,4-4 0-16,6-5 0 31,8 1-1-31,-1-1 1 0,15-2-1 16,-4-1 0-16,18 1 0 15,7 2 0-15,-1 3 0 16,-6-5 0-16,0 2 0 15,-4 3 0-15,-3-5 0 16,-1-1 1-16,-6-2 2 16,-4-5 0-16,-7-6 2 0,-3-2 0 15,-4-8 0-15,-4 0 1 16,1-8-1-16,-4-3 0 16,3 0-2-16,1 6 0 0,-1-3-6 15,1 8 0-15,-1 2-11 16,4 1 0-16,7 10-7 31,0-11 0-31</inkml:trace>
  <inkml:trace contextRef="#ctx0" brushRef="#br0" timeOffset="46436.1258">15000 2175 36 0,'0'0'18'0,"0"10"-6"15,4-4 18-15,-1 2-26 16,1 15 1-16,-4 9 1 15,0-8 1-15,0 21-9 16,0-5 0-16,0 13 5 16,0-11 1-16,0-5-3 0,0-8 0 15,0-2 0-15,0-9 0 16,0-10-2-16,0-5 1 0,0-17-2 16,-4-7 1-16,1-13-2 15,-1-1 1-15,-3-9-2 16,4-4 0-16,-1 3 0 31,4 0 1-31,7 0 1 16,4 5 0-16,3 11 3 15,3 3 0-15,5 2 1 0,6 5 1 16,7 11 0-16,-3 0 1 16,3 3-1-16,-3 5 0 15,-4 5-1-15,-3 3 0 16,-8 0-1-16,-6 6 1 0,-7 4-1 15,-8-5 1-15,-10 3-1 16,-7 0 1-16,-4-3-1 16,0 3 1-16,1 3-4 15,2-9 1-15,5 1-9 16,3-6 0-16,10-2-7 16,8-3 1-1</inkml:trace>
  <inkml:trace contextRef="#ctx0" brushRef="#br0" timeOffset="46605.2463">15505 2188 48 0,'-7'19'24'0,"-15"12"-28"16,19-23 39-16,-1 8-35 0,1 0 0 15,-1 0-5-15,1 0 1 16,3-6-2-16,0-7 1 15,7-6-8-15,3-7 1 16</inkml:trace>
  <inkml:trace contextRef="#ctx0" brushRef="#br0" timeOffset="46736.4763">15494 1910 44 0,'-18'-16'22'0,"15"1"-31"16,3 15 39-16,0 2-37 31,7 1 1-31,3 2-15 0,8 11 0 16</inkml:trace>
  <inkml:trace contextRef="#ctx0" brushRef="#br0" timeOffset="46983.4272">15826 2090 43 0,'-11'-2'21'0,"-10"20"-17"15,14-15 35-15,-7 7-36 0,0 6 1 16,-1 0 3-16,1-3 0 16,4 8-8-16,3-2 0 15,3 5 6-15,4-3 0 16,7 0-2-16,4-5 0 16,3-3-6-1,4 0 1-15,-1-5-6 16,8-5 0-16,0-3-8 15,-1-8 0-15,-3 0-2 16,4-5 0-16</inkml:trace>
  <inkml:trace contextRef="#ctx0" brushRef="#br0" timeOffset="47283.1726">15939 2011 38 0,'0'0'19'0,"7"-3"-24"0,0 1 37 0,3-4-33 15,4-4 1-15,0 4 0 16,4-4 0-16,3 4 0 16,0-1 0-16,1 4 0 0,-5 0 1 31,-3 16 3-31,-3 1 1 16,-4-4 0-16,-7 14 0 15,-4-3 0-15,-3 11 1 16,-3 0-2-16,-1-8 1 31,1 2-4-31,-1-2 0 0,0 0-5 16,4-1 0-16,4-7-6 15,3-5 1-15,3-3-6 16,4-8 0-16</inkml:trace>
  <inkml:trace contextRef="#ctx0" brushRef="#br0" timeOffset="47668.1239">16298 2080 36 0,'0'-11'18'0,"-7"22"-13"16,7-6 28-16,-3 0-29 15,-1 8 0-15,1 3 1 16,-1 3 1-16,1-3-8 31,3 0 0-31,0 2 4 16,0-5 1-16,0 3-2 0,7-3 0 15,3-2-2-15,1-6 1 16,-1-2-3-16,5-6 1 16,2-2-2-16,1-6 0 15,-4-2 0-15,4-5 0 16,-1 4 0-16,4-7 1 0,-6 8 3 16,-5 2 0-16,1 1 2 15,-4 7 0-15,0 3 1 16,-4 8 1-16,1-3 0 15,-4 9 0-15,3-4-1 16,-3 1 0-16,0 2-2 16,0 0 0-16,0 3-4 0,0 3 0 15,0-9-4-15,0 1 0 0,4-6-7 16,-1-2 0-16</inkml:trace>
  <inkml:trace contextRef="#ctx0" brushRef="#br0" timeOffset="47937.1089">16602 2222 31 0,'-7'14'15'0,"-7"4"-10"0,10-12 20 16,1-1-24-16,-1 3 1 16,0-3 0-16,1 3 1 15,3-5-3-15,0-6 1 16,3-5 3-16,5-5 0 0,6 2 1 15,0 1 0-15,3-12-1 16,5-1 1-16,-1 2-1 16,0-3 0-16,-3 0-5 15,-1 5 0-15,1 3-6 16,-1 6 0-16,1-3-9 16,-4 10 1-1</inkml:trace>
  <inkml:trace contextRef="#ctx0" brushRef="#br0" timeOffset="48206.0408">16944 2178 24 0,'14'10'12'15,"25"-36"-8"-15,-29 23 10 0,-3-5-12 16,1-3 0-16,-1-2 3 16,0 5 0-16,-4-5-5 0,-3 2 0 15,-3 6 4-15,-4 0 1 16,-4 0 1-16,-3 10 1 15,-4 3 0-15,-3 10 0 16,-4 1 1-16,1-3 0 16,6 8-1-1,4-3 0-15,7-5-4 16,7 5 0-16,7-3-8 16,4-2 0-16,3-3-11 15,10-2 1-15,1-3-3 16,3-3 0-16</inkml:trace>
  <inkml:trace contextRef="#ctx0" brushRef="#br0" timeOffset="48321.719">17240 2286 37 0,'11'-8'18'0,"-11"11"-7"0,0 2 33 0,-4 0-43 16,-3 3 0-16,0 3-2 16,0-1 0-16,0 1-13 15,4 5 1-15</inkml:trace>
  <inkml:trace contextRef="#ctx0" brushRef="#br0" timeOffset="49084.9451">18150 2095 52 0,'-3'22'26'0,"-8"33"-26"0,11-49 39 16,0 7-39-16,0 3 1 15,-3 7 0-15,3 4 0 16,-4-6-2-16,1-5 1 16,3 0 0-16,0 2 1 15,-4-4-2-15,4-1 1 16,0-8-1-16,0-5 0 0,0 0-1 16,4-5 1-16,-4-6-1 15,3-5 0-15,-3-2-1 16,0-3 1-16,0-8 0 15,0-3 0-15,0 0 1 16,-3 0 0-16,3 6 2 16,-7-3 0-16,0 0 2 15,0-8 0-15,3 18 0 16,1-10 1-16,3 2 0 16,7 1 0-16,0 5-1 15,0 8 1-15,3 2-2 16,4 0 0-16,4 9-1 15,3 2 0-15,0 5 0 16,-3 6 0-16,0 5-1 16,-4-1 0-16,-7 1 1 15,-4-2 0-15,-3 1 0 16,-7 4 1-16,-3 2-3 0,-4-5 1 0,-1-8-4 16,1 10 0-16,0-2-7 15,4 5 0-15,3-5-8 16,7 3 1-16</inkml:trace>
  <inkml:trace contextRef="#ctx0" brushRef="#br0" timeOffset="49553.6922">18443 2146 44 0,'7'8'22'0,"0"16"-10"15,-7-17 35-15,0-1-46 16,0 2 1-16,0 5 0 15,0 5 1-15,0 1-4 16,0-3 0-16,4 0 1 16,-4-3 1-16,0-2-2 0,0-9 0 15,0-2-3-15,0-13 1 16,0-3-2-16,-4-5 0 16,1-8 0-16,-1 2 0 15,1 1 2-15,-1-3 1 16,1 5 2-16,-1 3 1 0,4-6 2 15,4 6 1-15,3 3 0 16,3 4 0-16,4 4 0 16,8 5 0-16,-1 2-2 15,0 8 0-15,4 8 0 16,-1 1 1-16,-2-1-1 31,-5 11 1-31,-3-1-1 0,-3 4 1 16,-4-9-1-16,0 6 1 15,-7 3-1-15,-7-6 0 0,-4 5-1 16,-6-4 1-16,-1-4-5 16,0-2 1-16,1-3-6 15,3-8 0-15,7-5-7 16,3-2 1-16,4-3-6 16,11-3 1-16</inkml:trace>
  <inkml:trace contextRef="#ctx0" brushRef="#br0" timeOffset="49785.344">18764 1984 61 0,'0'0'30'0,"21"-10"-34"16,-14 7 60-16,4 3-55 15,3 0 1-15,4 3 0 16,3-3 0-16,4-3-3 15,-1-2 0-15,1-3 2 16,3 0 0-16,-3 0-4 0,-4 0 0 16,-3 0-5-16,-4 3 1 0,-4-6-7 15,-10 11 1-15,0 6-6 16,-3-1 1-16</inkml:trace>
  <inkml:trace contextRef="#ctx0" brushRef="#br0" timeOffset="49938.731">18944 2069 40 0,'-17'32'20'0,"6"2"-15"15,7-23 34-15,1 2-36 0,-1 0 1 16,1 3 0-16,-1-3 1 16,1 8-7-16,-1 1 0 15,1-1 3-15,-1 3 0 16,1-8-7-16,-1-1 1 31,1-4-10-31,-1-3 0 0</inkml:trace>
  <inkml:trace contextRef="#ctx0" brushRef="#br0" timeOffset="50085.5613">18909 2281 41 0,'14'-16'20'0,"7"5"-7"15,-14 3 29-15,4 6-40 16,-1-4 1-16,1 4 0 0,0-4 0 16,-1 6-7-16,1 0 0 15,-1 6-11-15,4-1 1 0</inkml:trace>
  <inkml:trace contextRef="#ctx0" brushRef="#br0" timeOffset="51408.1149">14189 1804 26 0,'-7'-2'13'0,"10"-1"-2"0,1 3 13 0,-1 3-22 16,8-3 1-16,-1 2 1 15,5 1 0-15,-1-3-6 16,0 5 1-16,3-10 3 15,1 5 1-15,0 0-4 16,-1-3 1-16,-3 1-4 16,-3-1 1-16,-4-5-7 0,-7 8 0 15,0 0-2-15,-3 0 1 16</inkml:trace>
  <inkml:trace contextRef="#ctx0" brushRef="#br0" timeOffset="51686.4304">14217 1921 29 0,'-7'18'14'0,"3"43"-10"16,4-45 27-16,-3 3-29 16,-1 12 1-16,1-2 0 15,-1 3 0-15,-3 5-4 16,4 3 0-16,-1 10 3 0,1 3 0 16,-4 3-1-16,3 7 0 15,1-10-1-15,-5-3 1 0,5 1-1 16,3-14 0-16,0-3 0 15,3-2 1-15,8-6 0 16,3-7 1-16,4-3-1 31,-1-8 1-31,1-3 0 16,-7 3 1-16,3-5-5 16,-4-1 1-16,4 1-12 15,4 2 0-15</inkml:trace>
  <inkml:trace contextRef="#ctx0" brushRef="#br0" timeOffset="52539.8281">19325 1662 30 0,'-7'-6'15'0,"18"12"-6"0,-4-12 13 15,3 4-22-15,4-1 0 0,1 3 1 16,6-3 1-16,0 6-2 15,7-3 0-15,-3 0 1 16,0 0 0-16,-1 0-1 16,4 3 1-16,-6 5-1 15,-5 0 1-15,1 5-1 16,-8 5 0-16,1-2 0 0,-4 21 0 16,-7 11 0-16,0-1 0 15,0-2 0-15,-7 11 1 16,4-3-1-16,-5-3 1 0,1 16-1 15,0-10 1-15,4 13 0 16,-1-1 0-16,1 1-1 16,-1-8 1-16,4-8 0 15,-3-5 1-15,3-6 1 16,-4-8 0-16,1-5 0 31,-1-10 0-31,-3 0-1 0,-4-6 1 16,1 0 0-16,-4-5 0 15,-4 0-2-15,1-6 1 16,-1 1-2-16,4 0 0 0,-4 5-5 16,4-6 1-16,3 1-7 15,8 0 1-15,3-3-5 16,10-6 0-16</inkml:trace>
  <inkml:trace contextRef="#ctx0" brushRef="#br0" timeOffset="53239.8544">19918 2397 30 0,'32'-8'15'0,"13"0"-14"16,-27 8 24-16,7 3-24 15,7 2 0-15,3-2 0 16,7-1 1-16,-3-7-3 15,0 0 1-15,0 2 1 16,-1-2 1-16,1-3-1 0,-4 0 0 16,-6 5 0-16,-5-5 0 15,1 1-3-15,-11-1 0 16,-3 2-4-16,-8 4 1 16,-3 2-3-16,0-3 0 15,-3 0-1-15,-1-2 1 0,1 2 3 16,-1 3 0-16,1 0 6 15,3 3 1-15,-4 2 4 16,4 1 0-16,-3-1 1 16,-1 6 1-16,-3 7-1 15,0 6 0-15,-4 0-3 16,4-3 0-16,4 5-2 0,-4-2 0 31,3-5-1-31,4-6 0 0,0-5 0 16,4-6 0-16,-4-2-1 15,3-7 1-15,4-12-2 16,0-2 0-16,4-3-1 16,-4 3 1-16,-3 0-2 15,-1 2 1-15,-3-2 0 16,4 10 1-16,3 1 2 0,0 5 0 16,3-3 1-16,1 8 0 15,3 0 0-15,0 5 1 16,4-2-1-16,3-1 1 15,0 1-2-15,0-1 1 16,0 4 0-16,-3-1 1 0,0-5-1 31,-4 8 0-31,-4 5 0 16,-10-2 1-16,-3 2-1 16,-4 0 0-16,-7 3-1 15,-7 5 1-15,-4-2-1 16,4-1 1-16,-1-2-5 15,5-5 0-15,3-3-7 0,7-3 0 16,7 6-4-16,3-9 0 0</inkml:trace>
  <inkml:trace contextRef="#ctx0" brushRef="#br0" timeOffset="53777.893">21438 2151 30 0,'-7'3'15'0,"28"5"-9"0,-10-14 23 16,10 1-28-16,7-3 1 15,8 3 0-15,2-3 1 16,-2 3-4-16,-1-1 1 0,-3 4 2 15,0-4 0 1,-4 4-3-16,-7-1 0 16,-3 3-4-16,-11 3 1 15,-7-1-8-15,-7 4 1 16</inkml:trace>
  <inkml:trace contextRef="#ctx0" brushRef="#br0" timeOffset="54072.253">21505 2230 25 0,'-21'24'12'0,"7"21"-1"16,11-34 15-16,-1 5-23 16,0 5 1-16,1 0 2 15,-1 5 0-15,1 4-7 16,-1-7 1-16,-3 4 4 16,7-3 1-16,0-6-2 15,7-2 1-15,0 3-2 16,8-6 0-16,2 3-1 15,4-3 1-15,8-8 0 16,-1-2 0-16,0-1-1 16,0 6 1-16,-3-8-3 15,-4-2 1-15,-3 2-5 16,-8 0 1-16,-3 0-9 0,-7 0 0 0,-3-6-3 16,-8 1 0-16</inkml:trace>
  <inkml:trace contextRef="#ctx0" brushRef="#br0" timeOffset="54188.1574">21498 2424 24 0,'7'-16'12'0,"18"-11"-14"16,-14 22 18-16,-1-3-18 16,4 8 1-16,0-5-11 15,1 2 0-15</inkml:trace>
  <inkml:trace contextRef="#ctx0" brushRef="#br0" timeOffset="54556.6856">21749 2360 37 0,'3'11'18'0,"11"18"-20"0,-10-24 35 0,3 3-32 31,0 8 1-31,4 0 0 16,3 2 0-16,0 1-3 16,0-1 1-16,-3 1 1 15,-4-6 0-15,0 6 0 0,0-6 0 16,-4-3 0-16,1-4 1 16,-4-1-1-16,3-5 1 15,1-3-1-15,3-2 1 0,3-8-1 16,1-6 1-16,0-7-2 15,-1 2 1-15,4-5 0 16,-3 8 0-16,3 0-3 16,0 2 1-16,0-2-4 15,0 0 1-15,-3 13-9 16,0 0 1-16,-1 8-2 0,1 2 1 16</inkml:trace>
  <inkml:trace contextRef="#ctx0" brushRef="#br0" timeOffset="54872.6149">22077 2511 24 0,'10'5'12'0,"26"-7"-10"15,-22-1 19-15,3-5-19 16,5-3 1-16,2-2 0 16,1-3 0-16,-4-2-4 15,0 2 0-15,-3 0 3 16,-4 0 0-16,-3 0-2 15,-8-2 1-15,-3 10 0 0,-3 0 0 16,-8 5-1-16,-7 3 1 0,-6 5 0 16,-1 6 1-16,0 13 0 15,1 5 0-15,6 0 0 16,4-5 1-16,7 2-1 16,7-2 0-16,7-8 1 15,4 5 0-15,3-5-4 16,0-3 1-1,3-2-5-15,1-6 1 16,0 0-8-16,-1 1 1 16</inkml:trace>
  <inkml:trace contextRef="#ctx0" brushRef="#br0" timeOffset="55126.0767">22454 2601 26 0,'4'2'13'0,"-1"9"-4"16,1-8 15-16,-4-1-22 15,0 6 1-15,0-2 0 16,0-4 1-16,0 1-5 0,0-3 0 16,0 0 4-16,7-5 1 15,0-3-2-15,4-8 1 16,-4-5-1-16,0-3 1 0,3-13-2 16,1 5 1-16,-1 0-1 15,5 8 1-15,-1 1-3 16,0 4 0-16,0 3-5 15,4-2 1-15,-4 12-8 16,3-2 0-16</inkml:trace>
  <inkml:trace contextRef="#ctx0" brushRef="#br0" timeOffset="55472.6415">22747 2540 22 0,'7'21'11'0,"4"-5"-5"0,-8-11 9 0,-3 1-14 16,0 2 0-16,-3-3 0 16,-1 3 1-16,1-3-3 15,3-2 1-15,0-3 1 16,0 0 1-16,7-8-1 16,7-8 1-16,0-8-2 15,4 3 1-15,-1-3-1 0,8 3 1 16,0 8-1-1,-4 5 1-15,0 8 1 16,-3 2 0-16,-1 9 0 16,-3 2 1-16,-7-2 0 15,0-1 1-15,1 9-2 16,-5-3 1-16,1-6-1 16,-4-2 0-16,0 3-1 15,0-6 0-15,0 0-6 0,0 3 1 16,3-5-8-16,8-3 1 15</inkml:trace>
  <inkml:trace contextRef="#ctx0" brushRef="#br0" timeOffset="55772.9887">23192 2455 30 0,'-7'3'15'0,"-15"29"-11"16,19-22 20-16,-4 6-23 15,3-3 1-15,1 9 1 16,6-7 0-16,4 1-4 0,4-2 1 31,3-7 2-31,4-1 1 0,3-4-2 16,0-2 1-16,-3-2-1 16,-1-6 1-16,-3 0-1 15,-3-3 1-15,-4-5 0 16,-3 1 0-16,-4-4 0 15,-4 6 1-15,-3-3-5 16,-4 5 1-16,1-2-9 0,-1 3 1 16,8 2-4-16,-1 2 0 15</inkml:trace>
  <inkml:trace contextRef="#ctx0" brushRef="#br0" timeOffset="56043.1125">23389 2305 24 0,'11'-6'12'0,"6"4"-9"16,-6 2 17-16,3 0-19 0,7 0 0 15,-3 0 2-15,3 0 1 16,0 2-4-16,-3 4 0 16,-4-4 3-16,-3 6 1 15,-8 3-1-15,-6 5 1 0,-4 2-2 16,-4 11 0-16,-7 0 0 15,4 8 0-15,0-8-1 16,0 3 1-16,3-3-4 16,4-8 0-16,4-2-7 15,6-1 1-15,11-4-4 16,1-4 1-16</inkml:trace>
  <inkml:trace contextRef="#ctx0" brushRef="#br0" timeOffset="56327.8639">23693 2609 25 0,'21'-11'12'0,"14"-5"-12"0,-21 11 19 0,4-8-18 31,-1 2 0-31,-2-2 2 16,-1-3 1-16,-7 3-4 16,-7 0 1-16,-7 5 2 15,-11 0 0-15,-7 10 0 0,-3 9 1 16,0 5-2-16,3 0 1 15,0 8 0-15,4-6 1 16,11 6-1-16,3 0 1 0,7-3-1 16,7 0 0-16,7-2 0 15,3-11 1-15,8 7-4 16,3-12 0-16,4 2-7 16,-4-2 0-16,4-3-7 15,-14-3 0-15</inkml:trace>
  <inkml:trace contextRef="#ctx0" brushRef="#br0" timeOffset="68487.8956">28698 6170 41 0,'-14'-34'20'0,"14"5"-17"16,4 18 21-16,-4-13-24 15,3-8 0-15,-3 3 0 0,-3-16 0 16,-4-8-1-16,-4-5 1 16,-3 0-3-16,-3-3 1 0,-19-2-2 15,-13-11 1-15,-4 5-1 16,-25 0 1-16,-6 3 1 15,-8-3 1-15,-10 6 1 16,-15 2 1-16,-10 13 1 16,-10-2 0-16,-8 5-1 15,-10 2 1-15,-11 6-2 0,-7 6 0 16,-7 7-1-16,-10 11 1 16,-8 2 0-16,-3 14 0 15,-7 7-1-15,-7 9 1 16,-11 2-1-16,-7 13 1 15,-7 9 0-15,0 18 0 0,0 13-1 32,-7 10 1-32,8 4 0 15,-1 7 0-15,3 21 0 16,19 11 1-16,2-5 0 16,19 16 0-16,24 10-1 15,7-3 1-15,22 6 0 0,20 13 0 16,18 3-1-16,15 10 1 15,27 3-1-15,15-5 1 0,20-3-1 16,26 8 1-16,17-8-1 16,21-11 0-16,22-8 0 15,13 1 0-15,26-3 1 16,-29-46 0-16,70 33-1 16,22 0 1-16,21-14 0 31,3-10 0-31,15-14-1 0,10-15 1 15,11-6-1-15,10-10 0 16,4-13 0-16,14-9 1 16,-7-15-1-16,14-11 0 15,-7-13 0-15,14-16 0 16,-11-8 0-16,15-7 1 16,-15-14 0-16,8-14 0 0,-15-10 0 15,4-13 0-15,-7-8 0 16,-18-5 0-16,-10-11 0 15,-4-18 0-15,-17-6-1 16,-12-5 1-16,-9 0-1 16,-15-13 1-16,-24-6 1 0,-15-7 0 15,-14-3 1 1,-17-8 0-16,-18 15 0 16,-21-1 0-16,-22 9-1 15,-13 9 1-15,-14 24-4 16,-8 7 1-16,-3 11-9 15,-7 11 0-15,0 15-6 16,-8 11 1-16</inkml:trace>
  <inkml:trace contextRef="#ctx0" brushRef="#br0" timeOffset="81296.4707">23223 3956 52 0,'-3'26'26'0,"3"0"-20"0,0-20 26 16,0 4-30-16,0 1 0 16,3 23 1-16,-3-5 1 0,-3 11-5 15,-1-6 1-15,-3 6 2 16,0-8 1-16,0 0-2 15,4-6 1-15,-1-10-2 16,1-5 1-16,3-11-3 16,0 0 0-16,3-22-1 15,1 7 0-15,-4-20-1 0,0 6 0 16,-4-21 0-16,4 7 0 0,-3-15 2 16,-1 16 0-16,4-3 1 15,0 11 1-15,4-6 2 16,-4 8 0-16,10-5 0 15,-3 8 1-15,11 8 0 32,-4 5 0-32,14 0 0 0,-7 3 0 15,18 10-1-15,-7 0 0 16,7 9-1-16,-11-4 1 16,0 22 0-16,-10-8 0 15,-8 0 0-15,-3-5 0 16,-17 15 0-16,-1-5 0 15,-17 6 0-15,10-6 0 0,-17 0-1 16,10-2 0-16,-6-4-3 16,6-4 0-16,7-3-7 15,4 0 1-15,11-6-11 16,-1 1 1-16</inkml:trace>
  <inkml:trace contextRef="#ctx0" brushRef="#br0" timeOffset="81512.3504">23640 3905 51 0,'0'19'25'0,"0"13"-18"16,0-25 37-16,0 12-43 16,0-3 1-16,0 13 0 0,0-3 0 15,0 9-3-15,0-6 0 16,0 3 2-16,0-6 0 15,0-7-4-15,0-3 0 16,0-1-5-16,0-1 0 16,-4-20-9-16,1-2 0 15</inkml:trace>
  <inkml:trace contextRef="#ctx0" brushRef="#br0" timeOffset="81828.0904">23597 3903 39 0,'4'-14'19'0,"10"-31"-13"15,-11 35 27-15,5 10-29 32,-5 0 1-32,11-3 2 0,-3 1 0 0,13 7-9 15,-6 0 1-15,14 6 7 16,-7-3 0-16,6 23-2 16,-6-7 1-16,0 3-2 15,-4-4 1-15,-7 14-1 16,-3-10 1-16,-11 15-2 15,0-7 1-15,-15 2-1 0,5-3 0 16,-18-2-1-16,6-6 1 16,-6-5-3-16,7-2 0 15,0-6-5-15,3-5 1 16,8-8-5-16,3 0 0 16,7 0-7-16,0 0 0 15,14-16-2 1,-4 6 1-16</inkml:trace>
  <inkml:trace contextRef="#ctx0" brushRef="#br0" timeOffset="82059.4054">24042 3863 52 0,'-18'8'26'0,"25"-24"-25"0,-7 16 52 0,14-3-49 16,-3 1 0-16,10-1 1 15,-3 0 0-15,6-5-7 16,-6 3 0-16,10 3 4 16,-7-4 0-16,8 1-6 15,-8 0 0 1,4-6-8-16,-4 6 1 16,-4 5-8-16,-3 0 0 15</inkml:trace>
  <inkml:trace contextRef="#ctx0" brushRef="#br0" timeOffset="82228.2309">24176 4016 63 0,'-7'22'31'0,"-4"4"-34"16,11-23 57-16,0 20-53 16,0-4 0-16,0 7 0 15,0-4 1-15,-3 15-4 16,-1-8 1-16,4 5-5 15,0-10 1-15,0 2-14 0,0-7 0 0</inkml:trace>
  <inkml:trace contextRef="#ctx0" brushRef="#br0" timeOffset="82428.3558">24179 4233 66 0,'-3'-13'33'0,"6"5"-30"0,-3 8 53 16,7-10-55-16,1-1 1 16,6-5-1-16,-4 0 1 15,15 0-3-15,-7 6 0 16,10-1-6-16,-7 1 1 16,4 7-14-16,-4 0 0 0</inkml:trace>
  <inkml:trace contextRef="#ctx0" brushRef="#br0" timeOffset="82944.3627">25379 3773 46 0,'-32'-3'23'0,"43"11"-5"0,-11-8 25 0,14 3-39 15,0 0 0-15,14-1 0 16,-7 1 0-16,15-3-6 16,-12 0 1-16,15 0 1 15,-7 0 1-15,3-3-7 16,-7 1 0-16,-7-1-8 16,-3 0 0-16,-4-5-5 0,-3 6 1 15</inkml:trace>
  <inkml:trace contextRef="#ctx0" brushRef="#br0" timeOffset="83229.0708">25411 3873 42 0,'-25'11'21'0,"14"18"-15"16,11-24 36-16,-3 14-39 16,-1-3 1-16,-3 16 2 15,0-9 1-15,0 17-8 16,0-11 1-16,0 11 5 15,3-14 1-15,1 6-2 16,-1-11 0-16,8 6-1 16,-1-9 0-16,12 1-2 0,-5-3 1 0,11-3-1 15,-3-5 1-15,10 5-1 16,-7-2 0-16,11-9-4 16,-11 1 0-16,0-3-6 15,-3 0 1-15,-4-3-9 16,0 3 0-16,-3-5-4 15,-1-3 1-15</inkml:trace>
  <inkml:trace contextRef="#ctx0" brushRef="#br0" timeOffset="83398.1327">25351 4135 62 0,'-7'-2'31'0,"17"-6"-35"0,-10 8 62 15,14-5-57 1,0 2 0-16,8-2 0 15,-5 2 0-15,11 3-7 16,-3 0 1-16,3-3-7 16,-7 1 1-16,8-1-8 15,-8 0 1-15</inkml:trace>
  <inkml:trace contextRef="#ctx0" brushRef="#br0" timeOffset="83560.5625">25703 4093 41 0,'-3'19'20'0,"31"39"-1"0,-21-50 30 0,7 5-49 16,0-2 1-16,0 4-1 16,1-4 1-16,-1-3-5 31,-4-3 1-31,1 1-6 0,-4 1 0 16,4-4-7-16,-4 0 0 15</inkml:trace>
  <inkml:trace contextRef="#ctx0" brushRef="#br0" timeOffset="83759.608">25880 4138 43 0,'-7'3'21'0,"-7"7"-13"16,14-10 33-16,-7 3-37 16,3 0 0-16,-10 10 0 15,3-5 1-15,-6 5-8 16,3-2 1-16,-8 4 2 15,5-4 0-15,3 2-8 0,3-2 1 16,11-3-9-16,0 2 0 0</inkml:trace>
  <inkml:trace contextRef="#ctx0" brushRef="#br0" timeOffset="84197.5634">25922 4225 41 0,'4'19'20'0,"-1"-6"-10"15,-3-13 29-15,0 16-36 16,0-3 0-16,-3 14 1 16,-1-3 1-16,-3-3-6 15,0-5 0-15,0 7 3 16,0 1 1-16,0 0-2 16,0-3 0-16,3 0-4 0,1-7 0 15,-1-4-4-15,1 1 0 16,3-22-4-16,0 6 1 15,3-14-4-15,1 6 0 16,6-21 4-16,-3 7 0 16,7-10 7-16,-3 5 1 15,3-7 7-15,-3 7 0 16,13-5 6-16,-6 8 0 16,10 5 1-16,-7-2 1 15,8 10-5-15,-8 2 0 16,4 20-3-16,-4-6 1 0,0 10-1 15,-3 1 0-15,-8 7-1 16,-3-4 0-16,-10 7-1 16,-1-5 1-16,-10 8-2 0,3-3 1 15,-10 0-3-15,4-5 0 16,-5 0-5-16,5-6 0 16,3-4-7-16,3-4 0 15,11-4-7-15,0-4 1 16</inkml:trace>
  <inkml:trace contextRef="#ctx0" brushRef="#br0" timeOffset="84529.2253">26300 4257 53 0,'3'3'26'0,"22"-3"-30"16,-18 0 45-16,7-3-40 15,-3 0 0 1,6-10-1-16,-3 5 1 15,4-8-1-15,-4 3 0 16,-3-5 1-16,-1 2 0 16,-10-3-1-16,0 6 1 0,-7 0-1 15,0 5 1-15,-3 11 0 16,2-1 1-16,-6 14 0 16,4-3 1-16,-8 14 0 0,4-9 1 15,0 6 0-15,3-5 0 16,4 2-2-16,4-5 1 15,10 0-2-15,-4-3 0 16,8 0-6-16,-4-5 0 16,4-3-6-16,-4 1 0 15,7-6-8 1,-4 0 0-16</inkml:trace>
  <inkml:trace contextRef="#ctx0" brushRef="#br0" timeOffset="84798.4319">26568 4323 45 0,'3'14'22'0,"1"-25"-20"16,-4 11 33-16,0 3-35 0,0-1 1 15,-4 6 0-15,1-5 0 0,-4 2-2 16,0 0 1-16,0-5 0 16,-1 0 1-16,5-8-1 15,-1 3 0-15,11-11 1 16,1 3 0-16,2-5 1 15,1 2 0-15,6 0 0 0,-3 3 0 16,4 2 0-16,-4 0 0 16,0 3-5-16,0 1 0 15,-3-1-8-15,0-3 1 16,-1 6-5-16,-3-3 0 16</inkml:trace>
  <inkml:trace contextRef="#ctx0" brushRef="#br0" timeOffset="85213.7068">26698 4027 67 0,'7'-5'33'0,"7"2"-43"16,-14 3 67-16,18 0-57 16,-4 0 0-16,11 3 0 0,-8-1 1 15,12 1-2-15,-8-3 1 16,0 5-3-16,-7-5 1 0,4-8-5 15,-4 6 0-15,-4-4-5 16,1 4 1-16,-4-6-4 16,0 5 1-16,-7 3 6 31,0 0 0-31,0 5 8 16,0 1 0-16,-3-1 8 0,-1 0 1 15,1 24 4-15,-1-7 1 16,-3 9-2-16,0-4 1 15,-4-1-4-15,4 3 0 16,4 0-3-16,-1-5 0 16,4-5-3-16,0-3 1 0,7 2-3 15,0-5 1-15,0 3-4 16,0-2 1-16,4-7-7 16,-4 4 0-16,7-3-12 15,0 0 1-15,11-5-2 16,-4-1 0-16</inkml:trace>
  <inkml:trace contextRef="#ctx0" brushRef="#br0" timeOffset="85297.9834">27217 4329 63 0,'-4'-11'31'0,"1"6"-54"0,3 5 63 0,0 0-68 16,0 0 1-16</inkml:trace>
  <inkml:trace contextRef="#ctx0" brushRef="#br0" timeOffset="88970.4409">23544 11112 66 0,'4'6'33'0,"28"4"-23"16,-22-10 34-16,1-5-43 15,-1 2 0-15,5 1 0 16,2-1 1-16,4 3-4 16,4 0 1-16,3-3-6 0,-3-7 1 15,-4 5-9-15,-3-1 1 16,-4 1-6-16,-4 0 1 15</inkml:trace>
  <inkml:trace contextRef="#ctx0" brushRef="#br0" timeOffset="89132.4581">23717 10993 52 0,'-7'8'26'0,"14"6"-26"0,-3-1 48 15,-4-5-48-15,0 5 1 0,0 3 0 16,-4 5 0-16,1 8-6 15,-1-5 1-15,1 0-9 16,-1-3 1-16,8-3-4 16,3-2 0-16</inkml:trace>
  <inkml:trace contextRef="#ctx0" brushRef="#br0" timeOffset="90018.5524">25185 10946 53 0,'-14'21'26'0,"10"42"-32"0,1-49 52 0,-4 2-45 31,3 2 0-31,-3 3 0 16,0 8 0-16,3-7-2 15,-6-7 1-15,6 1 1 16,-3-8 0-16,4-2-2 0,-1-12 1 15,8-4-1-15,-1-9 1 16,4-2-1-16,0-13 0 16,4-6-1-16,-4 0 0 0,7-2 0 15,-3 0 1-15,-1 2 0 16,1 13 0-16,3 11 2 16,0 3 1-16,-3 16 0 15,-1 10 1-15,-3 8 0 16,0 8 1-16,0 1 0 15,-3-1 0 1,3-6-2-16,0-4 1 16,0 2-1-16,4-8 0 15,-1-5-1-15,4 3 0 16,1-11-1-16,2-5 1 16,4-11-1-16,0-11 1 0,4 3-1 15,0-7 1-15,3-9-2 16,-3 3 1-16,-1 8 0 15,1 2 0-15,-7 9 0 16,-1 7 0-16,-2 6 2 0,-5 18 0 16,-3 6 1-16,-7 2 1 15,0 11 0-15,-3 2 1 16,-1 0-1-16,1 1 0 16,-1-6-2-16,1 5 1 0,-1-5-2 15,4-5 0-15,0 0-6 16,0 0 1-16,0-8-7 15,0 0 0-15,4-6-7 16,3-2 0-16,7-3-5 16,0-2 1-16</inkml:trace>
  <inkml:trace contextRef="#ctx0" brushRef="#br0" timeOffset="90434.1454">25933 11015 46 0,'3'-8'23'0,"1"-11"-23"16,-4 14 42-16,0 5-40 0,0-11 0 15,-4 6 1-15,1 0 1 16,-4-3-5-16,0 13 1 16,-4-2 3-16,-3 5 1 15,0 5-1-15,3 11 0 16,-3-1-1-16,0-1 1 15,0 4-2 1,3-5 1-16,4 3-1 16,4-5 0-16,3-6-1 15,3-5 0-15,1-6 0 16,3-4 0-16,3-6-1 16,5 3 0-16,-1-6 0 15,3 6 1-15,1-1-1 16,0 6 0-16,-4 3 0 0,0 0 1 15,-4 5 0-15,4 2 1 16,-6-2 0-16,-1 3 0 0,-4-1 0 16,1-2 0-16,-1 3-3 15,4-6 1-15,0 3-8 16,0-5 0-16,4-3-9 16,3 2 0-16</inkml:trace>
  <inkml:trace contextRef="#ctx0" brushRef="#br0" timeOffset="90681.2168">26338 11036 44 0,'0'-27'22'0,"-21"17"-16"16,18 7 31-16,-4 3-33 15,-7 3 0-15,-1 5 4 16,-6 10 1-16,4-2-10 15,-1-3 1-15,4 8 6 16,3 3 0-16,1 5-2 16,6-5 1-16,4-5-3 0,0-1 0 15,7-2-5-15,4-3 0 16,6-2-11-16,1-3 1 16,7 5-7-16,3-2 1 0</inkml:trace>
  <inkml:trace contextRef="#ctx0" brushRef="#br0" timeOffset="90800.931">26487 11266 31 0,'-11'0'15'0,"7"5"-34"0,4-5 16 16,4 3-3-16,3 7 1 16</inkml:trace>
  <inkml:trace contextRef="#ctx0" brushRef="#br0" timeOffset="115396.5168">21975 14422 37 0,'-4'6'18'0,"4"4"-13"0,0 1 19 0,0 5-23 16,0 5 1-16,4 8 0 16,-4-8 1-16,0 14-4 31,0 12 1-31,0-4 2 0,0 7 0 15,0-8-1-15,0 8 0 16,0-7-4-16,0-1 1 16,0-5-5-16,0-13 0 15,0-6-5-15,3-4 0 16</inkml:trace>
  <inkml:trace contextRef="#ctx0" brushRef="#br0" timeOffset="115912.663">21975 14182 29 0,'-8'-32'14'0,"12"24"-8"0,0-3 21 16,-1 3-27-16,4 3 0 0,7 5 0 16,11 5 0-16,14 6 0 15,7 0 1-15,17-6 0 16,8 5 0-16,-1-2 0 15,8-5 1-15,6 2-1 32,1-2 0-32,7-6 0 0,-4-5 0 15,-10 8 0-15,-4 0 0 16,0 0-1-16,-7 3 1 16,-7 5-1-16,-7-3 1 15,-7 1-1-15,-4 4 0 16,-7 1 0-16,-3-3 1 15,-7 5-1-15,-4 3 0 0,0 0 0 16,-10 10 1-16,-4 6-1 16,0-3 1-16,-4 5-1 15,-3 9 0-15,-3-1 0 16,-1 8 0-16,-3 6 0 16,0 7 1-16,0-4-1 15,0-1 1 1,0 5-1-16,0-4 1 15,3 4-1-15,1-7 1 0,-1-9-2 16,-3-4 1-16,0 2-2 16,0-6 1-16,0-4-4 15,-4-9 0-15,-3-2-7 16,-3-3 1-16</inkml:trace>
  <inkml:trace contextRef="#ctx0" brushRef="#br0" timeOffset="116159.9287">22094 15351 43 0,'-38'19'21'0,"55"-9"-22"16,1-7 36-16,14 2-33 15,17-2 1-15,22-1 0 16,6-2 0-16,11-5-4 15,11 0 0-15,11-3 2 16,-5 0 1-16,-6 3-2 16,-7-1 1-16,-7 6-7 0,-15 0 1 0,-6 6-9 15,-18-1 1-15</inkml:trace>
</inkml:ink>
</file>

<file path=ppt/ink/ink7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27:47.709"/>
    </inkml:context>
    <inkml:brush xml:id="br0">
      <inkml:brushProperty name="width" value="0.05292" units="cm"/>
      <inkml:brushProperty name="height" value="0.05292" units="cm"/>
      <inkml:brushProperty name="color" value="#FF0000"/>
    </inkml:brush>
  </inkml:definitions>
  <inkml:trace contextRef="#ctx0" brushRef="#br0">11003 11102 17 0,'7'-3'8'0,"46"-2"-7"15,-25 5 9-15,15 0-10 16,13 0 0-16,18 3 0 16,14-3 0-16,22-3 0 15,13 6 0-15,8-6 0 16,17 3 1-16,25 0-1 15,0-3 0 1,7-2 0-16,17 0 1 16,1-6 0-16,6 9 0 15,-10-6 0-15,-3 0 0 16,-8 2 0-16,-13 9 1 16,-26-3-1-16,-6 3 0 15,-22 5-7-15,-17 0 1 0</inkml:trace>
  <inkml:trace contextRef="#ctx0" brushRef="#br0" timeOffset="3939.9016">19826 8744 8 0,'-3'-39'4'0,"6"-27"-3"0,4 37 5 0,0-1-7 15,0 1 1-15,0-10 0 16,0-1 0-16,-3 6 0 15,-4-9 0-15,-7-2-1 16,-7-13 1-16,-11-3-2 16,-17-8 0-16</inkml:trace>
  <inkml:trace contextRef="#ctx0" brushRef="#br0" timeOffset="4566.3183">19078 7340 4 0,'-106'-106'2'0,"-42"26"1"16,102 49 1-16,-24-17-3 15,-29-5 0-15,-14 8 0 16,-28 3 1-16,-21 10-3 16,-11 8 1-16,-14 8 0 15,0 16 1-15,-14 14-1 16,-4 9 1-16,15 20-1 0,-11 4 0 16,3 4 0-1,11 15 0-15,-3 16-1 0,10 21 1 16,7 11 0-16,11-1 0 15,10 12-1-15,11 20 1 16,7-2-1-16,17 24 1 16,15 8-1-16,14 2 1 15,14 16 0-15,14-5 0 0,17 2 1 16,26 9 0-16,17-9 0 16,10-5 1-16,22 3 0 15,14-5 0-15,17-19 0 16,22-8 0-16,7-5-1 15,14-16 1-15,10-16-1 0,18 0 1 16,-3-21-1-16,13-6 0 16,15 6 0-16,-4-16 0 0,4-13 0 15,14-3 1-15,-14-16-2 16,3-12 1-16,4-7-1 16,-4-15 1-16,-3-16-1 15,0-13 1-15,6-16 0 16,-9-8 0-16,6-13-1 31,7-1 1-31,-7-7 0 0,1-5 0 16,-5-12-1-16,1-12 1 15,-18-3-1-15,4 11 1 16,-11-19-1-16,-3-5 1 16,-8-14-1-16,-14-7 1 0,-17-3-1 15,-7-27 0-15,-11-2 0 16,-18 0 1-16,-17-13-1 15,-18 0 0-15,-21 20-3 16,-14 7 1-16,-21 20-5 16,-18 8 1-16</inkml:trace>
  <inkml:trace contextRef="#ctx0" brushRef="#br0" timeOffset="10010.1839">27284 10731 40 0,'-7'16'20'0,"-7"45"-12"0,7-40 21 15,0 11-27-15,-8 16 0 0,-2 2 2 16,-4 3 0-16,-4 5-4 16,0 11 0-16,1-6 3 15,-1 6 0-15,0-5-1 16,4-1 0-16,0-5-1 15,0-13 0-15,3-8-1 0,7-5 0 16,1-5 0-16,3-11 0 16,-4-3-1-16,4-8 0 15,-3-13 0-15,-1-10 1 16,0-4-1-16,1 1 0 0,3 8 1 16,-4 8 1-16,4 5 1 15,4 13 0-15,3 3 1 16,3 2 1-16,1-2 0 15,3 5 0-15,0-5-1 16,0-2 1-16,-4-1-2 31,1-5 0-31,-1 2-1 0,-3-4 0 16,4 2-1-16,-4-8 1 16,0 0-1-16,3-11 1 0,5 6-1 15,2-6 0-15,4 6-1 16,4 2 1-16,-4-5-1 15,0 6 0-15,0-1 1 16,-3 0 0-16,-4-2 0 16,-4 5 1-16,-6 0 0 0,-4 5 1 15,-4-2-1-15,-3-3 0 16,0 3 0-16,3-1 0 16,4 6-8-16,0-3 0 15,0 1-13-15,7 4 1 16</inkml:trace>
  <inkml:trace contextRef="#ctx0" brushRef="#br0" timeOffset="10641.7931">25827 12166 49 0,'-7'50'24'0,"-18"0"-18"0,15-34 30 0,-1 2-35 16,-7 14 1-16,-3 5 0 16,-4 3 1-16,1-6-4 15,3-5 1-15,3-2 1 16,4-3 1-16,3-11-2 15,4-8 1-15,7-13-3 16,11-18 1-16,3-1-3 0,4-12 1 16,3-9-1-16,3 0 0 15,1-2 0-15,-4 3 0 16,0-4 3-16,1 9 1 0,2 10 2 16,1 6 1-16,0 2 1 15,3 8 0-15,0 5 0 31,0 11 1-31,1 3-1 16,-8 13 0-16,-4 3-1 0,-6 7 0 16,-8-2-1-16,-6 18 0 15,-8 6 0-15,-3-3 0 16,-3 2-1-16,3 4 0 16,-1-1-2-16,1-8 1 15,7-7-6-15,0 2 0 0,0-11-12 16,0-5 0-16</inkml:trace>
  <inkml:trace contextRef="#ctx0" brushRef="#br0" timeOffset="10794.7206">25774 12390 52 0,'-18'-5'26'0,"36"10"-21"0,-7-5 36 15,-1 0-41-15,-3 0 0 16,4 3-10-16,6 2 1 15,5-5-2-15,6 0 1 0</inkml:trace>
  <inkml:trace contextRef="#ctx0" brushRef="#br0" timeOffset="10972.8418">26155 12520 45 0,'-14'27'22'0,"10"-20"-17"0,4-1 31 16,-3 2-37-16,-1 0 1 0,4-3-3 16,-3 6 0-16,3-1-1 15,-4-5 0-15,4-2-9 16,4-3 0-16</inkml:trace>
  <inkml:trace contextRef="#ctx0" brushRef="#br0" timeOffset="11110.565">26208 12203 35 0,'-11'-8'17'0,"11"-11"-29"0,7 19 24 0,4 0-25 16,3 8 1-16</inkml:trace>
  <inkml:trace contextRef="#ctx0" brushRef="#br0" timeOffset="11357.7549">26345 12576 56 0,'-10'26'28'0,"-1"1"-41"0,11-22 57 16,0 0-43-16,0-2 0 0,0-1 2 31,0-2 0-31,7-8-3 16,0-7 1-16,4-12 2 15,0-10 1-15,6 0 0 16,4 3 0-16,1 7-1 16,-1 9 0-16,3 4-4 15,-2 9 0-15,-1 0-10 0,-4 8 0 16,8 10-8-16,-7-5 0 16</inkml:trace>
  <inkml:trace contextRef="#ctx0" brushRef="#br0" timeOffset="11858.5287">27608 12475 37 0,'-28'-10'18'0,"-14"4"-9"0,31 4 24 16,-3 4-28-16,-3 6 1 0,-1 0 3 16,7 8 0-16,4 10-10 15,7 1 0-15,7 2 7 32,0 5 1-32,4-5-3 15,0-5 1-15,-1 3-2 0,1-1 0 16,-4 1-2-16,-7-6 1 15,-7-3-1-15,3-4 1 16,-13 1-1-16,-5 1 0 16,-6-10-4-16,3-4 0 15,4-2-6-15,4-2 1 0,10-4-7 16,7 1 0-16,14-6-5 16,10 6 0-16</inkml:trace>
  <inkml:trace contextRef="#ctx0" brushRef="#br0" timeOffset="12096.1058">27926 12629 47 0,'-14'0'23'0,"-21"0"-19"0,24 0 42 0,-7 7-40 16,-3 1 0-16,-7 11 4 16,0 5 0-16,3-6-12 15,4 1 0-15,7 2 8 31,7 5 0-31,7-4-3 0,3 7 0 16,8-8-6-16,3 0 0 16,0-8-7-16,4-5 0 15,-4 0-11-15,7-8 1 16,7 0-1-16,-3-8 0 16</inkml:trace>
  <inkml:trace contextRef="#ctx0" brushRef="#br0" timeOffset="12359.1641">28025 12793 46 0,'0'13'23'0,"-7"8"-23"16,7-16 46-16,-4 6-44 15,-3 5 0-15,0-3 0 16,-4-2 1 0,4-1-4-16,0-2 1 15,4 0 2-15,3-8 0 0,7-3-1 16,3-10 1-16,1-5-1 15,3-11 1-15,4 13-1 16,3 0 0-16,0-3-1 16,0 9 1-1,11-1-12-15,-7 0 1 16,-4 6-7-16,-4 5 0 16</inkml:trace>
  <inkml:trace contextRef="#ctx0" brushRef="#br0" timeOffset="12643.8517">28215 12840 38 0,'18'21'19'0,"21"-10"-19"0,-25-11 25 0,3 3-25 16,1-3 1-16,0 0 0 15,3-3 0-15,0-5-1 16,0 3 0-16,-7-8 2 16,-3-1 0-16,-8 4-1 15,-6-4 1-15,-8 4 1 31,-3 5 0-31,-3 2 2 0,-12 6 0 16,-2 10 2-16,2 5 0 0,-2 1 1 16,2 5 0-16,8-1-2 15,7-1 0-15,7-1-3 16,7 0 0-16,11-2-7 16,-1-9 0-16,15 3-7 15,0-7 0-15,3-6-9 0,4 0 1 16</inkml:trace>
  <inkml:trace contextRef="#ctx0" brushRef="#br0" timeOffset="12912.5558">28568 12973 44 0,'7'-16'22'0,"-3"18"-22"0,-4-2 31 16,7-2-29 0,0-6 0-16,3 5 0 15,1-8 1-15,-1 4-4 16,-3-7 0-16,-3 1 3 15,-4 2 1-15,-4 1 0 16,-6 7 0-16,-1 6 2 16,-6 2 0-16,-8 8 1 15,0 1 0-15,1 7-1 0,-1 0 0 16,11 0-2-16,3 3 1 16,4 5-5-16,7-10 1 0,7-6-6 15,4-3 0-15,3-2-7 16,4-5 1-16,-1-6-7 15,4-5 0-15</inkml:trace>
  <inkml:trace contextRef="#ctx0" brushRef="#br0" timeOffset="13144.3585">28723 13031 37 0,'11'13'18'0,"-15"5"-10"0,-3-15 25 16,7 2-29-16,-10 3 0 16,6-2 0-16,-3-1 1 15,0 6-7-15,3-9 0 31,4-2 4-31,11-5 0 0,7-8-2 16,3-1 0-16,7 4 1 16,4-3 0-16,0 2 1 15,-4 11 0-15,-7 5 1 16,7 1 0-16,-10 7 0 16,-4 3 0-16,-7 2-5 15,-7-2 0-15,-7 0-15 0,0 2 1 16</inkml:trace>
</inkml:ink>
</file>

<file path=ppt/ink/ink7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28:19.264"/>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2060"/>
    </inkml:brush>
  </inkml:definitions>
  <inkml:trace contextRef="#ctx0" brushRef="#br0">2085 8834 30 0,'-28'6'15'0,"24"-17"1"0,4 11 15 0,4-3-26 16,3 6 1-16,3 0 3 15,-6 7 0-15,3-2-11 32,0 11 0-32,4 10 7 0,-11 8 1 15,3-11-2-15,4 17 0 16,-14 12-2-16,4 17 0 16,-4-11-1-16,3 2 0 15,-3-10-1-15,-4-8 1 16,4-11-3-16,4-12 0 15,-4-12-1-15,3-10 0 0,4-16-1 16,0-15 1-16,-7-7 0 16,4-12 1-16,-8 8 0 15,11-8 1-15,0 2 1 16,4-10 0-16,6 8 1 16,8-6 0-16,-4-8 0 15,11 12 1 1,-4 1 0-16,0 14 0 15,7 0 0-15,0 8 0 16,-3 16-1-16,3 8 1 16,0 7 0-16,-6 14 0 0,-5 3 0 15,-13 10 1-15,3-3-1 16,-18 9 1-16,1 4 0 16,-8-2 1-16,0-5-2 0,-3 0 0 15,11-11-1-15,-1-5 1 16,-7-3-7-16,8-5 0 15,6-3-7-15,4 1 0 16,0-6-8-16,11-6 0 16</inkml:trace>
  <inkml:trace contextRef="#ctx0" brushRef="#br0" timeOffset="315.2145">2561 8890 54 0,'-10'3'27'0,"-19"-14"-24"16,29 8 44-16,-10 6-45 16,-1 10 0-16,1 11 3 0,-1 10 0 0,4-12-6 15,0 1 1-15,7 12 2 16,7-3 1-16,0-9-1 16,14-7 0-16,0-2-2 15,8-14 1-15,-8-16-1 16,7 10 1-16,4-10-1 15,-11-5 1-15,-3-8 0 16,-8-3 0-16,-6 11-1 0,-8-10 1 16,4 1-2-16,-10 15 0 15,-8 4-5-15,7 0 1 16,1 9-8-16,3 2 0 16,3 0-7-16,15 2 0 15</inkml:trace>
  <inkml:trace contextRef="#ctx0" brushRef="#br0" timeOffset="746.9091">2780 8861 40 0,'14'13'20'0,"4"-5"-10"15,-11-5 29-15,3 7-34 16,-6 6 0-16,3 3 2 16,-4 10 1-16,4-3-10 0,-3-7 1 15,3-1 5-15,-7 3 1 16,7-2-3-16,-3-3 1 0,3-6-2 15,3-2 0-15,1-10-1 16,-8-4 1-16,8 4-2 16,0-11 0-16,3-6 0 15,7-5 0-15,-7-5-1 0,11 5 1 16,-4 6-1-16,-4-3 1 16,5 10 0-16,-1 11 0 15,-7 8 1-15,0 5 0 16,0 8 1-16,-3 6 0 15,-1-11 1-15,1-8 0 32,3 8 0-32,-11-1 1 0,5 1-1 15,2-10 1-15,-6-1-2 16,6-10 1-16,-3 10-1 16,0-10 0-16,4-6 0 15,3-8 0-15,-3-4-1 16,-4-4 1-16,3 3-6 15,1 1 0-15,6-7-8 0,-6 7 0 16,10-1-7-16,-3 13 0 16</inkml:trace>
  <inkml:trace contextRef="#ctx0" brushRef="#br0" timeOffset="1063.7662">3468 9014 48 0,'21'6'24'0,"21"-22"-30"0,-28 8 39 16,8-3-32-16,-8 1 0 16,7-6 0-16,-3 0 0 15,-1 0-2-15,-6 3 1 16,-8 2 2-16,-6 3 0 16,-8 3 0-16,1 0 0 0,-15-1 0 15,0 9 1-15,-10 10 2 16,3 8 1-16,0 14-1 15,11-9 1-15,-3-2 0 16,9 3 0-16,8 4-2 16,7-7 1-16,7-3-3 15,8-5 0 1,9-5-7-16,-3-9 1 16,-3-2-7-16,3-10 0 0,0-1-9 15,8 1 0-15</inkml:trace>
  <inkml:trace contextRef="#ctx0" brushRef="#br0" timeOffset="1302.1081">3789 9051 47 0,'7'14'23'0,"-7"-6"-19"0,0-3 34 16,-7-10-38-16,7 5 1 16,-4 7 0-16,-3-1 0 15,4 2-1-15,-1-8 0 16,1-6 1-16,3 6 0 15,7-5 0-15,3-8 1 0,4-3-1 16,-3-2 1-16,3-6-1 16,7-3 1-16,-7 6-4 15,8 3 1-15,2-4-7 16,-3 7 1-16,-6 1-9 16,9-2 0-16</inkml:trace>
  <inkml:trace contextRef="#ctx0" brushRef="#br0" timeOffset="1732.7947">4089 8951 49 0,'0'34'24'0,"0"14"-22"16,0-43 40-16,0 8-41 15,0 9 0-15,0 9 1 16,0 9 0-16,-4 2-3 16,-3 9 1-16,4-12 1 0,-8-7 1 15,4-6-2-15,0-4 1 16,0-12-3-16,3-10 1 15,1-16-3-15,3-7 0 16,3-14 0-16,1-11 0 16,3 8 0-16,7-5 1 15,-3 3 3 1,3-3 1-16,3 5 3 16,12 6 0-16,-5-1 1 15,12 4 1-15,-12 12 0 16,4 6 1-16,1 5-2 15,-1 3 1-15,-10 10-2 16,-4 0 1-16,-4 9-1 16,-3 1 0-16,-7 7-1 0,0-4 0 15,-14 1-1-15,0-4 1 0,-4-1-2 16,-3-6 1-16,0 2-4 16,3-4 0-16,4-4-6 15,7 6 1-15,7-5-7 16,7-1 1-16,7-4-9 15,11-4 0-15</inkml:trace>
  <inkml:trace contextRef="#ctx0" brushRef="#br0" timeOffset="2017.2132">4540 8895 62 0,'0'0'31'0,"-7"-2"-31"0,0 4 56 31,4 6-54-31,-8 13 1 0,4 6 0 15,0-1 1-15,0 6-6 16,3-5 1-16,8 2 2 16,3-6 1-16,4-7-2 15,6-5 1-15,4-8-1 16,4-14 0-16,-4 3-1 16,4-11 0-16,-7-2 0 0,-4-8 1 15,-4 0-1-15,-6 5 1 16,-8 6-1-16,-6-3 0 0,-4 7-2 15,-4 4 1-15,0 5-8 16,4 5 1-16,11 5-11 16,3 0 1-16</inkml:trace>
  <inkml:trace contextRef="#ctx0" brushRef="#br0" timeOffset="2201.1955">4865 8898 52 0,'7'11'26'0,"-4"10"-15"0,1-13 38 16,-1 2-47-16,1 3 1 16,-8 3-1-16,1 3 1 0,-1-3-7 15,1 0 1-15,-4 5-1 16,3-8 0-16,-6-2-8 16,6-11 1-16,4-6-7 15,7-7 0-15</inkml:trace>
  <inkml:trace contextRef="#ctx0" brushRef="#br0" timeOffset="2353.9645">4904 8766 58 0,'-14'-8'29'0,"10"-16"-40"16,4 24 52-16,7-3-50 15,4 1 0-15,-1-1-20 16,4 3 0-16</inkml:trace>
  <inkml:trace contextRef="#ctx0" brushRef="#br0" timeOffset="2633.2475">5009 8961 54 0,'4'51'27'0,"0"-14"-26"16,-1-32 43-16,-3 8-43 16,0 6 1-16,0-1 0 15,0 1 0-15,0 2-3 16,0-8 1-16,-3-2-1 0,3-11 1 15,3-5-1-15,8-11 0 16,3-3-1-16,7-2 1 16,4 0-1-16,-1 2 1 15,5 1 1-15,-5 5 1 16,1 5 2-16,-4 0 0 16,-3 8 1-16,-8 2 1 15,1 6-1-15,-4-2 1 16,-4 7-2-16,-3 3 1 15,-3 2-8-15,3 3 0 0,-7-2-8 16,7-6 0-16,7-5-8 16,0-16 0-16</inkml:trace>
  <inkml:trace contextRef="#ctx0" brushRef="#br0" timeOffset="2896.5776">5387 8914 47 0,'-4'0'23'0,"22"-11"-14"0,-11 11 37 15,4-2-45-15,6-1 1 0,-3 0 0 16,4-2 0-16,3 5-3 16,0-8 1-16,1 5 3 15,-1 3 0-15,-4 0 0 16,1 6 1-16,-14 12 0 16,3 9 0-16,-7 4 0 31,-7 4 0-31,3 2-2 0,4-3 0 15,-7 1-7-15,7-6 0 0,0-5-13 16,0 2 0-16,7-10-3 16,-7 2 1-16</inkml:trace>
  <inkml:trace contextRef="#ctx0" brushRef="#br0" timeOffset="3402.8666">2769 10803 58 0,'-17'37'29'0,"6"13"-33"15,4-31 55-15,4 7-50 0,-8 9 0 32,0-9 1-32,11 6 1 15,4-8-3-15,3-8 0 16,4-6 2-16,3-7 1 16,3-9-1-16,1-9 0 15,3-9-1-15,-7-3 1 16,0 1-2-16,-14-3 1 0,0 0-4 15,-7-3 0-15,0 0-3 16,4 8 0-16,-8 6-8 16,4 2 1-16,7 11-6 15,7-6 1-15</inkml:trace>
  <inkml:trace contextRef="#ctx0" brushRef="#br0" timeOffset="3681.2352">2910 10766 39 0,'29'-5'19'0,"-15"47"-5"0,-7-29 29 0,-4 3-38 16,4 10 0-16,-7 6 2 15,0 5 0-15,0 0-10 16,0-13 1-16,0-5 6 16,0-1 0-16,4-2-3 31,3-16 1-31,4-16-2 0,10-10 0 16,3 5-1-16,8-11 0 15,0 8 0-15,7-2 0 16,-8 10 1-16,-2 10 1 15,-8 4 0-15,0 7 1 16,-3 8 1-16,-8-2 1 16,-3 13-1-16,4 10 0 0,-11-5-6 15,0 0 1-15,0 6-12 16,0-6 0-16,10-8-7 16,5-3 1-16</inkml:trace>
  <inkml:trace contextRef="#ctx0" brushRef="#br0" timeOffset="4251.3966">4145 10694 42 0,'4'-5'21'0,"20"18"-11"16,-20-7 32-16,3 7-38 16,-4-3 0-16,-3 14 4 15,-3 8 0 1,-8 5-10-16,-3 11 0 0,0-3 6 16,4 0 0-16,-8-11-2 15,7-2 0-15,4-11-2 16,4-8 0-16,6-5 0 15,8-16 0-15,14-8-1 16,-1-5 1-16,12-5 0 16,-5 12 0-16,1-1-1 0,-4 7 1 15,0 0 1-15,-13 8 0 16,-1 5 1-16,-4 6 1 16,1 4-1-16,-11 7 1 15,0-1 0-15,0-3 0 16,-7 1-7-16,3-1 1 15,4-2-9 1,11-3 1-16,-4-7-10 16,7-6 1-16</inkml:trace>
  <inkml:trace contextRef="#ctx0" brushRef="#br0" timeOffset="4505.637">4561 10988 36 0,'0'-3'18'0,"-7"6"-3"16,4 2 20-16,-1-5-32 0,1 8 0 15,-1 6 2-15,1 4 0 0,-1-2-7 16,4-5 1-16,0-3 3 16,7-1 1-16,0-4-2 15,4-3 0-15,3-3-1 16,0-4 1-16,-3-7-1 16,-1 1 1-16,-3-3-1 0,-3 0 1 15,-4 3-1-15,-4 2 0 16,1-2-5-16,3 5 1 15,0 3-7-15,0 5 0 16,7-11-5-16,7 9 0 16</inkml:trace>
  <inkml:trace contextRef="#ctx0" brushRef="#br0" timeOffset="4937.7123">4741 10964 38 0,'14'16'19'0,"-6"16"-15"15,-8-27 32-15,3 11-33 16,-3 0 0-16,0 0 0 15,0 2 0-15,0-2-5 16,0 3 1-16,0-6 2 0,7-10 1 16,4-6-2-16,-1-5 0 0,8-3 0 15,0-10 0-15,6 0-1 16,-3 0 1-16,4 2-1 16,-4 1 1-16,-3 13 0 15,-4-1 0-15,-3 12 1 16,-4 2 1-16,-7 10 0 31,0-2 1-31,-7 3-1 0,3-1 1 16,1-2-1-16,-1 0 0 15,4-6-1-15,0-7 0 16,4-11-1-16,3 5 0 16,10-12-1-16,1 1 1 15,14-2-1-15,-8-5 0 16,5 11 0-16,-1 2 1 0,0 8 0 15,-10 5 0-15,-4 0 2 16,-4 3 0-16,-3 3 1 16,-7-6 0-16,0 8-1 15,-3 1 1-15,-4 4-4 0,3-2 0 16,1-5-8-16,3 2 0 16,3-8-9-1,8-2 1-15</inkml:trace>
  <inkml:trace contextRef="#ctx0" brushRef="#br0" timeOffset="5169.3606">5457 11118 49 0,'8'-6'24'0,"9"-23"-27"16,-13 21 39-16,3-7-36 0,-4 1 0 16,-3 1 1-16,-3 5 1 15,-4 0 0-15,0 19 0 16,-11 5 4-16,0 5 0 15,4 11 2-15,-3 2 0 16,6-5-1-16,4-2 1 16,14-1-3-16,4-7 0 0,-1-4-10 15,8-7 0-15,-1 0-16 16,5-5 0-16</inkml:trace>
  <inkml:trace contextRef="#ctx0" brushRef="#br0" timeOffset="5655.3939">2970 12271 58 0,'-10'-5'29'0,"-29"10"-16"0,28 3 38 16,-6 0-48-16,-8 5 0 0,7 9 2 16,-3 4 0-16,4-13-7 15,-1 14 1-15,7 2 3 16,8 5 1-16,-4-2-3 15,3 0 0-15,8-3-7 16,6-5 0-16,8-11-8 16,3-5 1-16,7-8-7 0,4-13 0 15</inkml:trace>
  <inkml:trace contextRef="#ctx0" brushRef="#br0" timeOffset="6308.8546">3080 12441 38 0,'3'-19'19'0,"-6"22"-12"0,-4-1 27 0,3 9-29 16,-3 5 0-16,4 5 2 31,3 6 1-31,-7 2-10 16,7-3 0-16,10-7 6 0,8-3 1 15,-4-11-3-15,11-5 0 16,-4-8-1-16,-4-8 0 16,5 0 0-16,-12-10 0 15,1-3 0-15,-4 18 1 16,-4 3-2-16,-3 0 0 0,-3 3-3 15,-4 2 0-15,7-7-5 16,0 10 1-16,0 0-10 16,0-8 1-16,7-3-1 15,3 6 0-15,4-3 8 32,-112 37 9-17,214-48 3-15,-98 27 1 16,-4 8 9-16,-4 0 0 15,-3 3 1-15,4 7 1 16,-11-5-9-16,4-5 0 0,-1-3-4 16,1-5 0-16,3-8-2 15,3-2 0-15,1-17 0 16,-1-2 0-16,1 0 0 16,7-3 0-16,3 8 0 0,0 11 0 15,-3 5-1-15,-4 10 1 16,-4 1 0-16,1 15 0 15,-8-7 1-15,-3 5 0 16,-3 2 0-16,-1-5 0 16,4-7 0-1,0-6 0-15,0-3-1 16,7-10 1-16,4-3-1 16,3-3 0-16,4-7 0 15,10-4 0-15,-3 4 0 16,-1-1 0-16,-2 6 1 15,-1 8 0-15,-7-6 2 16,0 11 0-16,-3 11 1 0,-8-6 0 16,4 6-1-16,-3 5 0 15,-4-3-6-15,-4 0 0 16,4 0-8-16,4-2 1 16,-1-3-9-16,11-8 0 0</inkml:trace>
  <inkml:trace contextRef="#ctx0" brushRef="#br0" timeOffset="6709.4091">3888 12621 53 0,'0'23'26'0,"-7"38"-24"0,3-50 44 15,1 13-45-15,-1 2 1 16,0 6-1-16,-6 10 1 31,-1-15-3-31,1-1 0 0,-1-7 1 16,4-3 1-16,0-14-3 15,3 9 0-15,-3-17-3 16,14-9 0-16,-7-9-1 16,8-8 0-16,2-8 0 15,1-5 1-15,-1 3 4 16,4-8 1-16,1 7 3 0,6 12 0 16,0-4 2-16,0 9 1 15,7-1 0-15,-7 9 0 16,1 10-2-16,-1 0 1 0,-4 11-1 15,1 2 1-15,-7 3-1 16,-11 8 0-16,0 2-1 31,-7-5 1-31,-8 6-2 16,-2 2 0-16,-1-2-5 0,1-6 1 16,2 3-7-16,8 0 0 15,7-11-10-15,7-5 0 16,11-11-1-16,3-5 0 15</inkml:trace>
  <inkml:trace contextRef="#ctx0" brushRef="#br0" timeOffset="7025.7254">4262 12480 53 0,'3'14'26'0,"-13"28"-30"16,10-34 54-16,-8 5-49 16,5 6 1-16,-8-1 1 15,11 6 0-15,0-6-4 16,0-2 0-16,11-8 2 0,3-8 1 15,4-8-3-15,3-8 1 16,4-2-2-16,-4-11 0 16,3-6 0-16,5 1 0 0,-1 5 0 15,-11 13 1-15,5 6 2 16,-12 4 1-16,-6 14 1 31,3 5 0-31,-7 6 1 16,0 5 0-16,-7 0-1 15,3-1 0-15,4-4-4 0,-7-3 0 16,7-3-6-16,0-8 0 16,0-5-7-16,7-5 0 15,4-16-5-15,-4-3 1 16</inkml:trace>
  <inkml:trace contextRef="#ctx0" brushRef="#br0" timeOffset="7687.9022">4583 12412 48 0,'3'-3'24'0,"18"-2"-25"15,-14 2 45-15,4-5-43 16,7 0 1-16,-1-8 1 16,8 3 0-1,0 2-4-15,-4 1 1 16,0 5 2-16,-3 5 1 16,-4 5 0-16,-7 11 1 15,-7-3 0-15,-4 11 0 16,-3 5 0-16,-3 3 0 0,3 2-2 15,-4 6 1-15,0-3-7 16,1-5 0-16,10-14-6 16,10-7 1-16,1-9-6 15,7-2 1-15,3-5-3 0,0-8 0 16,0-3 7 0,7 0 0-16,-10-3 8 15,7-2 0-15,-8 3 6 16,1-6 1-16,0 5 4 15,-4 6 0-15,-4 11 0 16,1-4 0-16,-4-2-3 16,-7 3 1-16,0 0 0 15,-4-3 0-15,-3 16 1 16,0 8 0-16,7 2-1 16,-10 6 0-16,10 5-2 15,-7 3 0-15,7-11-4 0,7-5 0 16,3-8-7-16,1-3 0 15,3-5-5-15,4-8 0 16,3-5-1-16,0 2 1 16,4-2 2-16,-8 3 0 15,1-1 8-15,0 8 1 16,-4 1 6-16,-4 7 1 16,-3 3 0-16,0 2 1 15,-7-2-1-15,0 6 0 16,-3-4-4-16,3-2 1 15,0 0-2-15,0-3 0 0,0-5 1 16,7-5 1-16,7-5 0 16,7-9 0-16,7 0 0 15,-3-4 0-15,10-9-2 16,-6 8 1-16,-5 14-10 16,1-1 0-16,0-2-13 15,-4 5 0-15</inkml:trace>
  <inkml:trace contextRef="#ctx0" brushRef="#br0" timeOffset="8773.9143">6890 10168 71 0,'-11'0'35'0,"22"0"-36"16,3-3 55-16,7 1-53 0,14-6 0 16,4 5 0-16,11 3 1 15,17-3-3-15,10 1 1 16,15-1 1-16,0-2 1 15,10 2-1-15,0 1 0 16,4 2-1-16,0 0 1 0,-7 2-1 16,-18 1 0-16,-14 5 0 15,-11-6 0-15,-10 4 0 16,-11 12 1-16,-6-5-1 16,-12-2 0-16,-6-3 0 15,-11 0 0-15,3-13-1 16,-3-1 0-16,-3-2 0 0,-1-2 0 15,1-1 0-15,-1 3 0 16,1-8 0-16,3 6 1 16,0 5-1-16,3 2 1 15,-3 3 0-15,4 3 1 0,-8 2 0 16,4 3 0-16,-3 13-1 31,-1-3 1-31,-3 9 0 16,0-6 0-1,4 3-1-15,-1-8 1 16,1-8-2-16,-5-11 0 16,8-13-1-16,0-8 0 15,0 1-1-15,4-7 1 16,-4 7-1-16,0-9 1 0,4 5 2 16,3 9 0-16,-4 2 2 15,8 8 0-15,-4 0 0 16,-7 8 1-16,7 8 0 15,3 0 0-15,8 3-1 16,3-3 0-16,4 2-1 16,3 3 1-1,-3-5 0-15,-4 8 1 16,-3-8-1-16,-1-3 1 16,-10 9-1-16,-10-1 1 15,-11-3-1-15,-4 17 0 16,-3-6-1-16,-4 3 0 0,8 2-1 15,-5-4 0-15,1 7-6 16,7-14 0-16,3 1-14 16,8 0 1-16,3-13-5 0,0-11 0 15</inkml:trace>
  <inkml:trace contextRef="#ctx0" brushRef="#br0" timeOffset="9210.8902">9539 10065 62 0,'0'-3'31'0,"-7"22"-36"0,4-11 55 16,-5 5-48-16,1 3 0 16,-3 5 0-1,-1 8 0-15,1-8-3 16,3 8 0-16,0-8-2 16,3-2 0-16,1-3-7 15,3-8 1-15,0-8-9 16,7-16 1-16</inkml:trace>
  <inkml:trace contextRef="#ctx0" brushRef="#br0" timeOffset="9342.577">9490 9925 59 0,'-14'-27'29'0,"7"11"-33"0,3 14 51 16,1-1-48-16,-1 3 0 0,4 3-12 15,4-1 1-15,6 6 2 16,4 0 1-16</inkml:trace>
  <inkml:trace contextRef="#ctx0" brushRef="#br0" timeOffset="9874.9175">10354 9914 43 0,'-3'-21'21'0,"-22"5"-8"0,21 13 28 15,-6-2-37-15,-4 10 0 16,-8 1 3-16,1-1 1 0,-3 11-9 16,-5 0 1-16,1 10 6 15,0 8 0-15,3 6-2 16,4-8 1-16,7 0-2 16,7-3 0-16,7 0-2 15,7 3 1-15,7-6-1 16,4-7 0-16,10-4-6 0,7 1 0 15,-3-8-7-15,3 3 0 16,4-9-10-16,3-12 1 16</inkml:trace>
  <inkml:trace contextRef="#ctx0" brushRef="#br0" timeOffset="10091.1047">10629 9940 64 0,'4'3'32'0,"-4"2"-33"0,0 6 55 16,0-6-52-16,-7 8 0 15,0 11 0-15,0 3 0 16,0-3-4-16,-1 5 1 0,1 2-3 16,0 6 0-16,4-7-7 15,3-4 1-15,7-10-10 16,7-3 1-16</inkml:trace>
  <inkml:trace contextRef="#ctx0" brushRef="#br0" timeOffset="10391.5649">10844 10136 44 0,'-7'-16'22'0,"-7"11"-15"0,7 5 31 0,0 3-36 15,-3 10 1-15,-1-5 1 16,-3 5 0-16,3 11-5 15,1 0 0-15,3-3 4 16,3 3 0-16,8-6 0 16,6-2 0-16,8-8-1 0,3-5 1 15,0-3-2-15,0-11 1 16,1-5-1-16,-1-2 1 16,-7-4-2-16,0 7 1 15,-4-4-1-15,-10 6 1 16,0 2-3-1,-3-5 1-15,-4 11-6 16,7 0 1-16,0 5-5 16,10 0 0-16,1 0-7 15,0-3 0-15</inkml:trace>
  <inkml:trace contextRef="#ctx0" brushRef="#br0" timeOffset="10713.7645">11017 10144 38 0,'7'11'19'0,"-3"5"-12"0,-4-14 28 16,3 4-32-16,-3 1 0 15,4 7 1-15,-4 2 1 0,3 2-7 16,1-2 1-16,-1 0 3 16,1-3 0-16,3-5-1 15,0-3 0-15,4-5-1 16,3-5 0-16,3-11 0 16,5-2 1-16,2-4-1 0,1-1 1 15,-4 4-1-15,0 6 0 16,-3 2 2-16,-4 1 0 15,-7 7 1-15,0 6 1 16,-3 5 0-16,-1 0 0 31,-3 2-1-31,0 3 1 0,-3 1-2 16,3 7 0-16,0-3-6 16,0 1 0-16,3-3-6 15,1 0 1-15,3-11-10 16,7 5 1-16</inkml:trace>
  <inkml:trace contextRef="#ctx0" brushRef="#br0" timeOffset="11176.3594">11536 10271 41 0,'-4'-18'20'0,"4"-33"-11"0,0 43 27 0,0 0-33 16,0 1 0-16,0-1 0 15,-3 2 1-15,-1 4-6 31,-3 4 1-31,0 6 3 16,-3 5 1-16,-1 14-2 0,0-9 0 16,4 4 0-16,4-4 0 15,3 1-1-15,7-9 1 16,0-2-1-16,7-8 0 16,-3-8-1-16,3-8 0 15,0-10-1-15,3 2 1 0,1-8-2 16,3-2 0-16,0-3 0 15,-3 2 1-15,0 4 0 16,-1 2 1-16,-3 5 0 16,-3-3 1-16,-4 11 2 15,-7 11 0-15,-7 10 1 16,-4 1 0-16,-3 10 2 0,0 10 1 16,0 6 0-16,4 8 0 15,3 10 0-15,7-8 0 0,7-2-1 16,3-6 1-16,8-5-3 15,3-5 1-15,0 0-2 16,4-13 1-16,-4-6-8 31,4-3 1-31,-1-2-15 16,-6 0 0-16,3-7-3 0,-10-4 1 16</inkml:trace>
  <inkml:trace contextRef="#ctx0" brushRef="#br0" timeOffset="14548.6246">13088 10065 39 0,'-3'-16'19'0,"13"-3"-11"0,1 14 19 15,6-3-24-15,-3 5 1 0,8-4 1 16,13 1 0-16,14 1-6 15,11 2 0-15,14-5 4 16,11 0 1-16,-7-5-3 16,6 0 1-16,-3 2-1 15,-3 1 1-15,3-1-1 16,0 6 0 0,-14 2 0-16,-7 1 0 15,-10-6 0-15,-11 2 0 16,-8-4-2-16,-6 2 0 0,-4-3-4 15,-7 3 1-15,-3 0-6 16,-11 0 1-16,-7-7-3 16,0 1 1-16,-4 9 1 15,-3-3 1-15,0 3 6 16,3 5 1-16,1 5 6 0,3 6 1 16,3 2 4-16,4 8 1 15,4-8 0-15,-1 6 0 16,1-1-3-16,-1 1 0 15,-3-1-3-15,0 1 1 16,0-1-3-16,-3-2 0 0,-1 3-2 16,1-6 1-16,3-5-2 15,0-3 0-15,0-5-3 16,0-10 0-16,3 2-2 16,1-13 1-16,-1-6 0 15,1 6 0-15,-4-3 2 31,0 6 1-31,0-1 4 0,0 3 0 16,3 8 2-16,4 3 1 16,4 5 0-16,3 0 0 0,0 3-1 15,4-1 0-15,3-2-2 16,4 6 1-16,-1-1-1 16,1 3 0-16,0 0 1 15,-8 2 0-15,-2 6-1 0,-5 0 1 16,-17-3 0-16,-7-5 0 15,-4 8-1-15,1 3 1 16,-5 2-2-16,1-5 0 16,4 0-6-16,3 0 0 15,7-3-12-15,7-3 1 16,14-10-3 0,3-5 0-16</inkml:trace>
  <inkml:trace contextRef="#ctx0" brushRef="#br0" timeOffset="15114.4247">15713 9544 39 0,'-7'-6'19'0,"-11"-4"-12"15,11 7 33-15,-4 3-38 0,-6 3 1 16,-8 7 2-16,-3 3 0 0,-4 9-6 15,0 7 1-15,1 8 5 16,6 2 0-16,4 4-1 16,7-1 0-16,0-5-1 15,-1 8 0-15,8-21-1 32,7 2 0-32,7-7-1 0,8-3 1 15,6-3-6-15,3-8 0 16,8 6-6-16,3-8 1 15,-3-1-10-15,10-4 1 16</inkml:trace>
  <inkml:trace contextRef="#ctx0" brushRef="#br0" timeOffset="15396.7583">15907 9845 35 0,'-7'-13'17'0,"-7"8"-9"15,10 2 21-15,1 6-26 16,-5 5 1-16,-2 7 1 15,3-1 1-15,0 2-8 16,0 2 0-16,3-2 5 0,11 0 0 16,4-3-2-16,6-5 1 0,-2 3-2 15,-1-11 1-15,0-11 0 16,0 0 1-16,-3-10-1 16,-4 8 1-16,-7-3 0 15,-4-5 0-15,4 5-1 31,-3-2 1-31,-5 4-5 16,-2 1 0-16,6 10-6 0,4-4 0 16,4 1-7-16,6 6 0 15</inkml:trace>
  <inkml:trace contextRef="#ctx0" brushRef="#br0" timeOffset="15796.7648">16076 9866 40 0,'11'24'20'0,"-4"29"-17"16,-7-48 31-16,0 11-32 15,0 5 0-15,0 11 0 16,0-3 1-16,-4 6-4 16,1-1 0-16,-4 14 3 15,3-22 0-15,-3-2-1 16,4-14 0 0,-1-10 0-16,4-10 0 0,4-14-2 15,3-2 1-15,3-19-2 16,4 13 1-16,0-5-2 15,0 2 1-15,1-2 1 16,-5 3 0-16,4 8 2 16,0 2 0-16,4 8 2 15,3 0 1-15,0 8 0 16,4 5 1-16,0 1-1 0,-4 4 0 16,-3 1-1-16,-4 2 1 15,-11 1-2-15,-6 4 1 16,-4 6-1-16,-7 3 1 15,-1-3-1-15,-2-9 0 16,-1 4-4-16,4-3 1 0,0 0-7 16,7-5 1-16,7-1-7 15,3 1 1-15,8-6-6 16,14-2 0-16</inkml:trace>
  <inkml:trace contextRef="#ctx0" brushRef="#br0" timeOffset="16118.5909">16503 9861 41 0,'-4'5'20'0,"1"3"-13"0,3-2 35 0,-4 7-40 16,4 0 1-16,0-2 0 15,0 4 1-15,7-4-5 16,0-6 0-16,8-2 3 16,6-6 1-16,3-2-2 15,5-6 0-15,-1-2-1 16,0 3 1-16,0-1-1 0,-3 6 0 15,-7 2-1-15,-4 6 0 16,-4 10 2-16,-3 6 0 16,-7-9 2-16,-3 14 1 15,-8 2 0-15,1 6 0 16,-4 0 1 0,0 0 0-16,3 2-2 15,4 3 0-15,0-8-6 16,3-8 0-16,4 0-9 15,4-7 0-15,6-4-8 16,-3-7 0-16</inkml:trace>
  <inkml:trace contextRef="#ctx0" brushRef="#br0" timeOffset="16519.033">17392 9713 48 0,'-28'-5'24'0,"24"7"-15"16,11-2 36-16,4-2-42 16,6 2 0-16,12-3 1 15,6-2 1-15,-7 5-6 0,0-3 0 16,4 6 1-16,0 2 0 0,0-5-5 15,-1 3 0-15,-2-1-5 16,-8-2 1-16,-4 0-10 16,-6-5 1-16</inkml:trace>
  <inkml:trace contextRef="#ctx0" brushRef="#br0" timeOffset="16697.7486">17618 9575 44 0,'-7'11'22'0,"0"7"-18"0,3-7 35 16,1 15-37-16,-1-2 1 16,1 5 0-16,3 8 0 15,-4-5-4-15,0 5 1 0,1-2 0 16,-1-4 0-16,4-7-7 16,0-5 1-1</inkml:trace>
  <inkml:trace contextRef="#ctx0" brushRef="#br0" timeOffset="16966.867">17844 9835 34 0,'0'-3'17'0,"-8"21"-1"0,5-15 5 0,-1 5-17 16,-3 5 1-16,4 6 0 15,-4-1 1-15,7-4-9 16,0 1 1-16,7-4 5 15,7 0 0-15,0-9-2 16,4 1 1-16,3-3-1 0,0-8 0 16,0-5 1-16,-3-1 0 15,-11-4 0-15,-7 2 0 16,-11-2 0-16,-3-1 0 16,0 8-1-16,-4 6 1 15,-3 2-9-15,4-4 0 0,3 17-9 16,-1-10 0-16</inkml:trace>
  <inkml:trace contextRef="#ctx0" brushRef="#br0" timeOffset="17474.7924">15946 11195 42 0,'-4'-6'21'0,"1"33"-15"16,3-19 29-16,0 2-35 15,0 9 1-15,0 5 0 16,0-1 1-16,0-1-2 16,0 1 0-16,0-4-3 0,0-9 1 15,0 1-7-15,0-11 0 16,7-5-4-16,3-9 0 15</inkml:trace>
  <inkml:trace contextRef="#ctx0" brushRef="#br0" timeOffset="17595.7037">15970 11068 33 0,'-10'-35'16'0,"-1"30"-17"0,11 5 27 0,0 0-26 15,0 0 0-15,0 5-17 16,0-2 1-16,7 5 15 15,4-3 1-15</inkml:trace>
  <inkml:trace contextRef="#ctx0" brushRef="#br0" timeOffset="18066.5892">16224 11065 44 0,'4'32'22'0,"-8"-17"-23"0,4-7 46 0,0 8-43 15,0 8 1-15,-3 0-1 32,-1 5 1-32,1 5-4 15,-1 3 1-15,1 1 2 16,-1-7 0-16,4-4-3 16,0-9 1-16,0-10-3 0,0-8 0 15,4-13-2-15,-1-8 0 16,1-6-1-16,-1-12 1 15,1-4 0-15,-1 4 1 0,1-1 2 16,-4 3 0-16,0-11 2 16,7 11 1-16,0 3 2 15,7 2 0-15,4 8 1 16,3 11 0-16,0-3 1 16,7 14 0-16,0-4-1 15,-3 6 0-15,-4 6-1 0,0-1 0 16,-6 8-2-16,-5-5 1 15,-3 5 0-15,-7 6 0 16,-7-1-1-16,0 1 1 0,-7-6-1 16,-7 0 0-16,3 0-5 15,1-5 1-15,6 3-7 32,4-3 1-32,7 2-8 15,10-2 0-15</inkml:trace>
  <inkml:trace contextRef="#ctx0" brushRef="#br0" timeOffset="18435.523">16679 11118 33 0,'-3'-3'16'0,"-4"-10"-8"16,7 10 22-16,-4 3-28 16,-3 0 1-16,0 0 1 15,-3 0 0-15,-1 3-5 16,-3 7 1-16,0 1 3 15,-4 8 0-15,4 2-2 16,0 3 1 0,3 2-1-16,1-2 0 15,6 0 0-15,4-8 0 16,4-3-1-16,3-13 0 16,7-3-1-16,4-7 0 0,3-4-1 15,0-2 1-15,0 1-1 16,0 1 0-16,-3 9 1 15,-4 5 0-15,-3 3 2 16,-4 2 0-16,0 6 0 16,-4-4 1-16,4 4 1 15,-3 0 0-15,-1 2-6 0,1 0 1 16,3-2-8-16,3-6 0 16,5 0-4-16,6-2 0 15</inkml:trace>
  <inkml:trace contextRef="#ctx0" brushRef="#br0" timeOffset="18920.206">17029 11213 36 0,'3'-24'18'0,"-3"-5"-15"15,0 21 30-15,4-2-30 32,-4 4 1-32,0 1 1 0,-7-3 0 15,-4 5-7-15,-3 3 1 16,-4 8 4-16,-3 0 0 0,3 8-2 15,1 0 1-15,-1 3-2 16,11-4 1-16,7 1 0 16,4-2 0-16,3-7-1 15,10-1 0-15,5-14-1 16,-5-5 1-16,1-6-1 16,3-5 0-16,4-2-1 15,-1 2 1-15,-2-10-1 0,-1-1 1 16,-7 3 0-16,-4-2 1 15,-3 16-1-15,-3 2 1 16,-4 8-1 0,-4 8 1-16,-3 10 1 15,0 9 1-15,-3-1 0 16,-1 9 0-16,4-1 1 16,0 6 0-16,4 5 1 15,3-5 0-15,3-3-1 16,4 0 1-16,4-3-1 15,-1 1 1-15,4-6-1 0,4-8 0 16,3-7-2-16,0-9 1 16,4-2-7-16,0-6 1 15,-4 1-13-15,-3 4 1 16,-11-2-3-16,-11 11 0 0</inkml:trace>
  <inkml:trace contextRef="#ctx0" brushRef="#br0" timeOffset="20936.9617">18658 9604 62 0,'7'-2'31'0,"22"-27"-27"0,-12 15 32 16,15-4-36-16,14-6 1 15,14-2-1-15,14-4 0 0,4 1 0 16,-4-2 0-16,0-4-1 16,0 1 1-16,-7 2-4 15,-7 0 1-15,-7 6-5 16,-4 2 1-16,-10 6-10 16,-7 7 1-16</inkml:trace>
  <inkml:trace contextRef="#ctx0" brushRef="#br0" timeOffset="21652.9293">20482 8697 39 0,'7'-16'19'0,"-3"0"-6"0,-8 8 26 15,1 0-35-15,-4 3 0 0,-4 2 2 16,-3 3 1-16,-7 0-8 15,0 6 0-15,0 2 6 16,-8 7 1-16,-6-1-2 16,0 12 0-16,-4 8-1 15,7 1 0-15,4 5-1 32,7 5 0-32,7-6 0 0,7 6 0 15,7-5-2-15,10 0 1 16,8-9-1-16,3-7 1 15,4-8-4-15,-1 0 1 16,-2-8-5-16,-1-3 0 16,3-10-8-16,1 0 1 0,0 2-6 15,7-5 0-15</inkml:trace>
  <inkml:trace contextRef="#ctx0" brushRef="#br0" timeOffset="22069.0235">20722 8893 54 0,'0'-8'27'0,"4"-8"-32"16,-4 11 49-16,0-6-43 16,0 11 1-16,-7-5 1 15,-4 7 1-15,0 1-3 16,-3 2 0-16,-7 3 3 15,-3 11 0-15,-1 5-1 0,4 2 1 16,3-2-2-16,4-3 0 16,7-8-1-16,7-2 0 15,7 2-1-15,3-2 0 16,5-9-1-16,2-2 0 0,1-2-1 16,0-6 0-16,-1 2 0 15,1 4 0-15,-4 2-1 16,0 2 1-16,0 4 1 15,0 2 0-15,-3-3 1 16,-1 5 0-16,1 1 0 16,-4 0 0-16,0 2-1 15,0-8 1-15,4 6-6 0,-4-6 0 32,0 0-11-32,3-7 1 0,8-6-1 15,-4-3 0-15</inkml:trace>
  <inkml:trace contextRef="#ctx0" brushRef="#br0" timeOffset="22443.1757">20923 8985 39 0,'-3'16'19'0,"10"-5"-10"0,-7-9 37 16,0 1-43-16,0 2 0 16,0 3 1-16,-4-5 0 15,1 7-6-15,-1-2 0 16,1 3 4-16,-1-6 0 15,4-5-2-15,0 0 1 16,7-5-1 0,4-6 0-16,10-2 0 15,0 3 0-15,4-6 0 16,3 0 0-16,0 3 0 16,0-1 0-16,-3 6 2 15,0 0 0-15,-7 6 1 16,-4 4 1-16,0 6 0 15,-4 0 0-15,-3 6 0 16,-3-1 0-16,-4 0-2 16,0-5 0-16,0 3-3 15,0-1 1-15,0 3-7 0,0-2 0 16,0-8-7-16,0-3 1 16,3 2-7-16,12-7 0 15</inkml:trace>
  <inkml:trace contextRef="#ctx0" brushRef="#br0" timeOffset="22722.3619">21332 8961 43 0,'8'0'21'0,"2"14"-13"0,-3-12 34 16,0 1-39-16,-3 2 1 0,3 3 4 16,0 0 1-16,-4 3-10 15,1-6 0-15,-4 6 6 16,0-1 1-16,0-2-3 15,0-5 0-15,3 2-2 16,5 0 1-16,-1-5-2 16,-4-5 1-16,4-3-1 15,4-5 1-15,-1-6-1 0,8-2 0 0,0-5-4 16,-1 7 0-16,1 6-4 16,0-3 0-16,-1 11-7 15,1 0 0-15,3-3-5 16,0 5 1-16</inkml:trace>
  <inkml:trace contextRef="#ctx0" brushRef="#br0" timeOffset="23170.1758">21770 8927 42 0,'3'0'21'0,"8"-11"-23"0,-7 9 37 0,3-1-33 15,-4-5 1-15,-3 8 2 16,0-2 0-16,0 2-6 16,-3-6 0-16,-1 4 5 15,-3 2 0-15,-4 2-1 16,1 4 1-16,-4 4-2 0,0 3 1 16,0 6-1-16,-1-3 0 15,5 2-1 1,3-7 0-16,3 2-1 15,4 0 0-15,4-5 0 16,3-2 0-16,3-1 0 16,5-2 0-16,-1-3-1 15,3 0 1-15,1-3-1 16,3-2 1-16,4-1-1 16,-4 1 1-16,0 2 0 0,-3 1 0 15,-4-1 0-15,-4 3 1 16,-2 0 0-16,-5 3 0 15,-3 2 0-15,-3 8 1 16,-1 0-1-16,0-2 1 16,4 5-8-16,0 0 1 15,8-6-11-15,-1 1 0 0,10-6-2 16,8-5 1-16</inkml:trace>
  <inkml:trace contextRef="#ctx0" brushRef="#br0" timeOffset="23470.3138">22292 8882 49 0,'-3'-8'24'0,"-12"-8"-23"16,8 16 48-16,-3-5-47 16,-1 5 1-16,-3 5 2 15,3-2 1-15,1 0-7 16,3 2 1-16,3 5 5 15,4 6 0-15,4 3-1 0,3 2 0 16,3-3-1-16,1 4 0 16,0-9-1-16,-4 8 1 15,-4-2-2-15,-3-4 1 16,-3 1-1-16,-4-2 0 16,-7-1-3-16,-4 3 1 0,-3-3-8 31,3-5 1-31,0 2-14 15,11-4 1-15</inkml:trace>
  <inkml:trace contextRef="#ctx0" brushRef="#br0" timeOffset="24586.8774">21611 7948 46 0,'-14'-5'23'0,"11"-1"-8"16,3-1 26-16,3-9-36 15,4-5 0-15,4-9 3 0,3 4 0 16,7-14-10-16,0-10 0 16,4-19 7-16,3-13 0 15,7-5-3-15,1-22 1 0,2-23-2 16,-2-5 1-16,6 4-2 16,4 12 0-16,-4 7-1 15,1 16 1-15,-5 16 0 16,-6 13 0-16,-7 19 0 15,-8 10 0-15,-9 19 0 32,-8 13 0-32,-8 16 0 0,-6 0 1 15,0 8-1-15,-7 2 1 16,0 6 0-16,0 3 0 16,0-1 0-16,-4 6 1 15,4-11-1-15,-4-3 0 0,4-7-1 16,0 0 1-16,7-3 0 15,3-6 0-15,7 3-1 16,8 3 1-16,10-2-1 16,0-6 1-16,7 2 0 15,1-2 0-15,6 3-1 16,4-3 1-16,3 3 0 0,0-6 0 16,-3 3 0-16,-4 0 1 31,-3 0 0-31,-8 0 0 0,-3-8 1 15,-3-8 1-15,-4-2-2 16,-7 2 1-16,-3-8-1 16,-4 0 1-16,-1 3-2 15,1-5 1-15,0 4-2 16,0 4 0-16,0 2-7 16,0 5 1-16,0 1-12 0,0 2 0 15,4 0-8-15,-1-3 0 16</inkml:trace>
  <inkml:trace contextRef="#ctx0" brushRef="#br0" timeOffset="25842.6008">21195 5318 53 0,'-7'5'26'0,"10"14"-18"0,-3-8 27 0,0 7-34 15,-3 6 0-15,-1 5 2 16,-3 0 1-16,0 8-3 16,-3 3 1-16,-1-3 2 15,4-8 0-15,3 3-1 0,4-9 0 16,11-1-1-1,3-14 1-15,4-3-2 0,10-10 0 16,4-14-1-16,7-10 1 16,-4 3-1-16,4-14 1 15,-4-5-1 1,0 3 1-16,0 4-1 16,-6-7 0-16,-5 8 0 15,-6 0 0-15,-4 16 0 16,-7 8 0-16,-7 18 0 15,0 14 1-15,-7 2 0 16,-7 13 0-16,0 1 1 16,0-6 1-16,3 11-1 0,4-6 1 15,4 0-1-15,3 1 0 16,3-9-4-16,1 1 1 16,3-11-7-16,0 2 0 0,3-5-8 15,1-7 0-15,0-6-6 16,6-6 1-16</inkml:trace>
  <inkml:trace contextRef="#ctx0" brushRef="#br0" timeOffset="26173.9734">21675 5564 49 0,'0'8'24'0,"-7"11"-22"0,3-14 40 16,1 0-41-16,-4 8 1 31,-1 1 0-31,1-6 0 0,4 2-3 15,-1-5 1-15,4 3 1 16,4-18 1-16,6-3-2 16,8-1 1-16,3-7-1 15,0 11 1-15,8-1-2 16,2 3 1-16,1-2 1 16,0 4 0-16,-7 9 2 0,-4 2 1 15,-7 8 1-15,-7 3 0 16,-4 0 0-16,-3 3 1 0,0-3-2 15,-3-1 0-15,-1-7-4 16,1 0 0-16,6-2-8 16,4-4 0-16,1 1-10 31,2 2 0-31,8-5-3 16,6 0 0-16</inkml:trace>
  <inkml:trace contextRef="#ctx0" brushRef="#br0" timeOffset="26843.4379">22059 5630 72 0,'-10'6'36'0,"13"-6"-47"0,4 0 74 16,4-3-63-16,6 0 0 31,15-2-20-31,-4-3 1 16,1 5 9-16,-12 1 0 15</inkml:trace>
  <inkml:trace contextRef="#ctx0" brushRef="#br0" timeOffset="27582.3765">22602 5556 42 0,'0'0'21'0,"4"-10"-11"0,-4 10 23 15,0-8-30-15,0-3 0 0,0 1 2 16,-4 4 0-16,-3 1-6 31,-3 5 1-31,-1 3 5 16,-3 5 1-16,-7 2-2 15,-4 6 0-15,1 5 0 16,-1 6 1-16,11-6-3 0,-4-3 1 16,11 3-2-1,11-5 1-15,6-2-2 0,8-9 1 16,-1 0-3-16,1-10 1 16,0-3-1-16,-1-5 0 15,5-3 0-15,-5 0 0 16,1 8 0-16,-4 0 0 15,-7 8 2-15,-3 5 0 16,-4 3 2-16,0 6 0 16,0 1 0-16,0-7 1 15,0 6-1-15,0-12 0 0,0 9-3 16,3-6 1-16,1 6-8 16,3-6 0-16,0-2-9 15,3-3 0-15,4-3-3 16,4 0 1-16</inkml:trace>
  <inkml:trace contextRef="#ctx0" brushRef="#br0" timeOffset="27906.6591">22793 5665 41 0,'0'8'20'0,"-7"0"-16"16,7-6 37-16,-4 1-39 16,-3 5 1-16,0-6 0 0,4 1 1 15,-1-3-6-15,1 3 1 16,-1-3 3-16,4 0 0 15,7-8-2-15,4-8 1 16,6-11-1-16,-2 12 1 16,6-4-1-16,3 3 0 0,1 6 1 15,-4 2 0-15,0 5 1 16,-3 6 0-16,0 7 1 16,-8 4 0-16,-3 1 1 15,-3-1 1-15,-8-1-1 16,1 3 0-16,-1-3-2 15,-3 3 1 1,0-3-3-16,0-8 1 16,4-2-7-16,3-3 0 15,10 0-10-15,-3-3 1 16,11 1-5-16,-4-1 1 16</inkml:trace>
  <inkml:trace contextRef="#ctx0" brushRef="#br0" timeOffset="28259.9052">23100 5636 44 0,'3'15'22'0,"4"9"-17"0,-3-21 37 16,0 0-39-16,-1 2 1 16,-3 5 2-16,0-4 0 0,0 4-8 15,-3-7 1-15,3 2 4 16,0-5 1-16,0 0-3 15,7-8 1-15,7-8-2 16,3-2 0-16,5-1 0 16,2-4 0-16,1 9-1 15,-4 1 1 1,0 5-1-16,-7 8 1 16,-3 6 1-16,-4 1 0 15,-3 4 0-15,-8 0 1 16,0 2-1-16,-3 0 0 15,0-2-4-15,0-3 1 0,4 5-9 16,3-8 0-16,7 3-7 16,7-5 0-16</inkml:trace>
  <inkml:trace contextRef="#ctx0" brushRef="#br0" timeOffset="28529.0035">23481 5628 40 0,'-7'-11'20'0,"0"3"-10"0,3 8 28 15,-3 3-35 1,0 7 0-16,-3 1 2 16,6 5 0-16,1 8-6 15,3-3 1-15,3-3 3 16,4-4 1-16,11-4-2 16,-1-2 0-16,1-3-1 15,3-10 1-15,0-3-1 16,-3 0 0-16,-7-5 0 0,-1 0 0 15,-6-3 0-15,-4 5 0 16,-7-2-4-16,-4-3 1 16,-3 0-8-16,-4 0 1 0,8 3-9 15,-1 5 0-15</inkml:trace>
  <inkml:trace contextRef="#ctx0" brushRef="#br0" timeOffset="28807.5047">23583 5474 47 0,'7'-10'23'0,"21"10"-21"0,-20-3 35 16,2 3-37-16,1-3 1 31,3 3 1-31,0 0 0 0,0-2-1 16,-3 4 0-16,-1 4 3 15,-3 4 0-15,-3 3 1 16,-4-5 1-16,-4 8-2 15,1 3 1-15,-4 2-1 16,0 3 0-16,3 0-3 16,1-1 1-16,-1-4-6 0,1 5 0 15,-1-11-8-15,4-5 0 16,4 5-8-16,10-5 1 16</inkml:trace>
  <inkml:trace contextRef="#ctx0" brushRef="#br0" timeOffset="29129.7614">23968 5609 47 0,'0'-21'23'0,"0"-3"-15"0,0 19 36 16,0-3-41-16,-4 8 0 16,-3 5 0-16,0 1 1 15,-7 4-6-15,-4 6 1 16,1-3 3-16,-1 8 0 0,4-2-2 15,3-9 1-15,4 6-1 16,4-5 0-16,6-6-2 16,8-2 0-16,3-3 0 15,4 0 0-15,-1 0-1 16,-3 0 1-16,1 0 0 16,-1 5 0-16,-4-2 1 0,1-1 1 15,-4 4 0-15,0-1 1 16,-4 3-4-16,1-5 0 15,-1 7-8-15,1-7 1 0,3 2-5 16,4-5 0-16</inkml:trace>
  <inkml:trace contextRef="#ctx0" brushRef="#br0" timeOffset="29408.0622">24126 5532 54 0,'4'11'27'0,"10"-30"-34"0,-7 17 51 16,0-3-44-16,0 5 1 16,0 0 0-16,4-3 1 0,0 0-2 15,-1 1 1-15,1 2 2 16,-4 2 1-16,0 4 0 16,-7 1 0-16,0 1 0 15,-4 6 1-15,1 2-1 16,-1-3 0-16,-3 11-2 15,4 2 1 1,-4 0-6-16,3 4 0 16,1-4-8-16,3-5 1 15,0-8-10-15,10-5 0 16</inkml:trace>
  <inkml:trace contextRef="#ctx0" brushRef="#br0" timeOffset="29661.6628">24405 5667 48 0,'7'-5'24'0,"7"-13"-28"0,-7 10 35 16,0 2-30-16,4 1 0 15,-7-3 2-15,-4 3 1 16,-4 2-3-16,-7 3 1 16,1 3 3-16,-4 2 1 0,0 6-1 15,0 2 1-15,-1-3-2 16,5 6 0-16,-1 3-4 15,4-3 1-15,4-3-7 16,3-2 1-16,7-6-8 16,3-2 1-16,1 4-6 31,7-1 0-31</inkml:trace>
  <inkml:trace contextRef="#ctx0" brushRef="#br0" timeOffset="30046.7436">24638 5644 52 0,'-7'-19'26'0,"14"-5"-28"16,-3 19 48-16,-4 2-44 15,-4 1 0-15,-3 2 0 0,-4 2 1 16,1 4-4-16,-4 2 1 16,3-1 1-16,1 4 0 15,-1-6-1-15,7 1 1 16,4-6-1-16,7-3 0 31,25-18-5-15,-4-11 0-16,4-10-1 15,-4-9 1-15,1 4-1 16,-5-1 0-16,-3 9 3 16,-6 25 1-16,-5 17 6 15,-10 18 1-15,-7 19 5 16,-3 5 0-16,2 18 1 0,1 1 0 15,4-6-2-15,-1 3 0 16,4-14-2-16,0-10 0 16,4-10-7-16,3-6 0 0,0-10-9 15,-3-3 1-15,-1-8-15 16,8-3 1-16</inkml:trace>
  <inkml:trace contextRef="#ctx0" brushRef="#br0" timeOffset="30563.4396">25633 5466 44 0,'-50'-8'22'0,"47"-2"0"0,6 10 21 0,8-3-38 15,10 3 1-15,7-3 1 16,4 3 0-16,0-2-10 16,0-1 1-16,-1-2 3 15,-2 2 1-15,-5 3-8 16,-2 0 1-16,-8 0-9 16,-7 0 1-1,-4 0-7-15,-3 11 0 16</inkml:trace>
  <inkml:trace contextRef="#ctx0" brushRef="#br0" timeOffset="30731.8915">25650 5567 57 0,'-17'24'28'0,"13"29"-31"16,4-46 51-16,0 15-47 0,0-4 0 16,0 3 0-16,-3-2 0 15,-1 2-4-15,1-2 0 16,3-4-6-16,-4 1 0 15,1-2-8-15,-1-1 0 16</inkml:trace>
  <inkml:trace contextRef="#ctx0" brushRef="#br0" timeOffset="30878.866">25658 5696 52 0,'0'-5'26'0,"3"-11"-27"15,-3 16 45-15,7-8-44 16,0 6 0-16,7-1-2 15,4 0 1 1,3-5-7-16,0 8 1 16,-3 0-8-16,7 0 1 0</inkml:trace>
  <inkml:trace contextRef="#ctx0" brushRef="#br0" timeOffset="31163.7798">25940 5641 43 0,'-18'5'21'0,"-3"11"-15"0,17-11 33 15,-3 6-37-15,0-3 0 16,0 8 1-16,4 8 1 16,3-6-5-16,3-5 1 15,4-2 2-15,4-1 0 16,3-7-1-16,4-8 1 16,-1 0-1-1,4-1 0-15,-6-7-1 16,-1 5 1-16,-4-2-1 15,-6 2 1-15,-4-3-1 16,-4 3 0-16,-6-3-3 16,-1 1 1-16,1 5-6 15,-1-1 0-15,-3-2-8 16,14 8 0-16</inkml:trace>
  <inkml:trace contextRef="#ctx0" brushRef="#br0" timeOffset="31363.8203">26257 5509 63 0,'-17'34'31'0,"3"-18"-29"0,6-8 56 15,1 13-56-15,4 0 0 16,-4 0 0-16,3 8 0 16,1-2-4-16,-1 2 0 15,1-3-4-15,-1-4 1 16,4-7-8-16,4-1 0 15,6-6-7 1,8-3 0-16</inkml:trace>
  <inkml:trace contextRef="#ctx0" brushRef="#br0" timeOffset="31796.2771">26483 5678 51 0,'-3'-27'25'0,"-1"6"-20"0,0 16 43 15,-3 2-45-15,0 3 1 0,-7 3 2 16,4 5 0-16,-1 8-8 16,0 2 0-16,4 1 5 15,0 2 1-15,4 0-3 16,-1 0 0-16,4-7-3 31,4-6 0-31,3-3-3 0,0 0 1 16,4-8-2-16,3-7 0 15,0-1-1-15,7 1 0 16,-3-6 2-16,-1-5 1 16,1-8 2-16,-1-6 0 15,1 17 2-15,-4-3 0 16,0 2 3-16,-3 6 0 0,-4 2 1 16,-3 3 1-16,-4 11 1 15,-8 5 0-15,1 5 0 16,0 3 1-16,0 2-2 15,0 1 0-15,0-3-2 16,4 10 1-16,3-7-2 16,0-3 0-16,7 0-5 0,0-6 0 0,3 3-7 15,1-5 1-15,3-2-11 16,0-4 0-16</inkml:trace>
  <inkml:trace contextRef="#ctx0" brushRef="#br0" timeOffset="32049.9946">26744 5694 44 0,'7'-3'22'0,"14"-21"-15"0,-14 19 28 16,0-8-32-16,0 5 1 16,-7 0 3-16,-3 3 0 15,-4 5-8-15,-4 2 0 16,1 9 6-16,-4-1 0 0,0 6-2 15,3 0 0-15,0 8-2 16,4-5 0-16,4-1-5 16,-1-5 0-16,4-5-5 15,4 5 0-15,3-7-10 16,0 2 1-16</inkml:trace>
  <inkml:trace contextRef="#ctx0" brushRef="#br0" timeOffset="32266.2223">26836 5818 42 0,'-7'3'21'0,"7"-8"-11"16,0 5 29-16,0 0-37 15,0 0 1-15,0 0 1 16,0 0 1-16,7-6-7 0,3-7 1 16,1-3 3-16,7-2 1 15,-1-1-2-15,1 1 1 16,3-1-2-16,0 3 1 15,0 3-1-15,-3 2 0 16,-4 6-8-16,-3 2 1 16,-1 6-9-1,1 0 0-15</inkml:trace>
  <inkml:trace contextRef="#ctx0" brushRef="#br0" timeOffset="38696.7763">18073 11438 31 0,'-4'-16'15'0,"4"29"-1"0,7-13 15 0,4 6-28 16,0 4 1-16,3-2 3 16,3 11 0-16,8 2-5 15,10 8 1-15,8-3 4 16,6 9 1-16,11 2-1 16,7 0 0-16,-4-3-2 15,-3-2 1 1,4 5-3-16,-1-3 1 15,1-7-1-15,-8 2 1 0,-6-5 0 16,-8-6 0-16,-3 9 0 16,-7-9 0-16,-11-2 0 15,-4-8 0-15,-6 0-2 16,-7-5 1-16,-4-1-10 16,0-2 0-16,0 3-10 15,-7 0 1-15</inkml:trace>
  <inkml:trace contextRef="#ctx0" brushRef="#br0" timeOffset="39613.3729">19533 11949 49 0,'0'2'24'0,"18"6"-12"15,-15 0 24-15,8 3-32 16,-4 12 0-16,-3 9 4 16,-8 8 1-16,1 5-10 15,-4 0 1-15,-1 8 6 16,1-14 1-16,0 4-2 15,0-6 0-15,0-5-2 0,4-1 0 16,3-9-1-16,3-4 0 0,8-2 0 16,3-3 0-16,4 0-1 15,3-5 0-15,0 3 0 16,0-6 1-16,0 6-4 16,0-6 1-16,-3-5-8 31,0-3 1-31,-1 3-9 0,-3-2 0 15,4 2-7-15,3-11 1 16</inkml:trace>
  <inkml:trace contextRef="#ctx0" brushRef="#br0" timeOffset="39966.568">19830 12335 49 0,'-4'5'24'0,"11"3"-25"16,0-8 39-16,4 0-38 15,3 0 1-15,7-8 0 16,0 3 0-16,4-8-2 16,3-3 1-16,-7 3 1 15,1-6 0 1,-5 3-1-16,-3 6 0 16,-7-4 0-16,-3-2 1 0,-4 1-1 15,-7 9 1-15,-4 4-1 16,-6 4 0-16,-8-2 3 15,0 6 0-15,-3 15 2 16,3 3 0-16,4-1 1 16,0 4 1-16,7-6 0 0,7 0 0 15,3 0-3-15,8-7 1 16,6 9-5-16,4-15 0 16,4 6-8-16,3-7 1 15,0 1-8-15,8-5 1 16,-1-3-8-16,7 3 1 15</inkml:trace>
  <inkml:trace contextRef="#ctx0" brushRef="#br0" timeOffset="40213.7123">20331 12266 48 0,'-11'-3'24'0,"-7"19"-18"0,15-13 40 0,-8 5-41 15,1 5 0-15,-4 6 4 16,-1-3 0-16,5-1-11 16,3 7 0-16,7 4 7 15,3-2 0-15,4 0-3 16,8-14 1-16,-1 3-8 16,3-2 1-16,1-8-9 0,0-6 1 15,3-5-9-15,7 0 1 16</inkml:trace>
  <inkml:trace contextRef="#ctx0" brushRef="#br0" timeOffset="40551.3467">20472 12152 41 0,'-11'-5'20'0,"18"8"-15"16,0-6 29-16,4 3-34 15,3-3 1-15,4 3 0 16,-1-2 0-16,1 2-2 16,-1-6 1-16,1 6 0 0,-4 6 1 0,0-4-1 15,-3 4 1-15,-4 4 2 16,0 1 0-16,-3-3 1 16,-1 0 1-16,-3 8 0 15,0 13 1-15,-3-6-1 16,-1 7 1-16,1-4-3 15,-1-13 0-15,0 11-2 0,1-5 1 16,-1 2-5-16,1-5 0 16,-1 0-4-16,1-1 0 15,3-1-5-15,0-4 0 16,3-4-7-16,4-1 1 16</inkml:trace>
  <inkml:trace contextRef="#ctx0" brushRef="#br0" timeOffset="40967.4658">20853 12295 44 0,'3'-10'22'0,"8"7"-19"16,-11 3 38-16,3 3-37 16,-3 2 0-16,0 3 2 0,-3 8 1 0,3-6-8 15,0 6 0-15,-4 5 5 16,4-7 1-16,-3 4-3 15,3 1 1-15,3-4-2 16,1-4 1-16,-1-6-2 16,4-7 0-16,0-4-2 31,4-4 0-31,3 2-1 0,0-5 1 16,7-3-1-16,-3 0 1 15,0 5-1-15,-4-2 0 16,0 3 2-16,-3 4 1 15,-4 4 0-15,0 4 1 16,0 1 1-16,-4 2 0 16,1 6 0-16,-4-1 0 0,0-4 0 15,0 9 0-15,0 1-1 16,3-8 0-16,4 3-5 16,0-3 1-16,0 0-6 15,0-8 0-15,4-6-9 16,0 1 0-16</inkml:trace>
  <inkml:trace contextRef="#ctx0" brushRef="#br0" timeOffset="41198.9548">21195 12401 34 0,'0'3'17'0,"0"-1"-13"16,0-2 20-16,0 3-23 16,-4 5 0-16,1-5 1 31,-1-1 1-31,1 1-2 0,-1-1 0 15,1-4 3-15,3-1 1 16,3 1 0-16,4-6 1 16,0 0-2-16,7-6 1 15,4-1-2-15,3 4 1 32,8-8-11-32,-5 6 0 0,-6 0-9 15,7 8 1-15</inkml:trace>
  <inkml:trace contextRef="#ctx0" brushRef="#br0" timeOffset="41514.2955">21509 12369 28 0,'18'0'14'0,"10"-2"-13"0,-21-4 12 0,3-2-13 15,1 0 1-15,0-2 4 16,-4-3 0-16,-4 2-4 15,1-2 0-15,-8 2 5 16,-3-2 1-16,-4 5 1 16,-3 5 1-16,-3 6 1 0,-4 5 0 15,3 8 0-15,0 5 1 16,4-2-2-16,4 4 0 16,3-1-3-16,-1 4 1 15,5-5-4-15,3-2 1 16,7-3-5-16,0-6 1 15,0-2-7-15,4 0 0 0,-1 0-10 16,4 0 0-16,4 8-6 16,0-6 1-16</inkml:trace>
  <inkml:trace contextRef="#ctx0" brushRef="#br0" timeOffset="41968.1848">21960 12846 66 0,'15'18'33'0,"13"8"-34"16,-7-20 62-16,18 4-59 15,10-2 0-15,8 8 0 16,10 8 1-16,-4-3-5 16,1 3 1-16,-4 10 2 0,0-7 1 15,-11-1-3-15,-3-2 1 0,-7-3-4 16,-4-2 0-16,-7-6-5 16,-3 3 0-16,-8-8-7 15,-2-6 1-15,-5 4-6 16,1-12 1-16</inkml:trace>
  <inkml:trace contextRef="#ctx0" brushRef="#br0" timeOffset="42409.1809">22765 13076 44 0,'7'-6'22'0,"0"14"-16"0,-4-2 39 16,-3-1-41-16,-3 6 0 31,-4 4 5-31,0 1 0 0,-7 3-11 15,-4-3 0-15,0 2 7 16,1 1 0-16,3-3-3 16,0-1 1-16,3-4-5 15,4-3 0-15,3-3-1 16,4 3 0-16,0-5-1 16,0-3 0-16,0 0 0 0,0 0 1 0,0 0 1 15,4-3 0-15,3-5 3 16,0 14 0-16,4-6 1 15,3 0 1-15,0 0-1 16,3 0 0-16,1 2 1 16,3 1 0-16,-3-1-2 31,0-2 1-31,-4 0-2 0,-4 0 1 16,-3-7 1-16,-3-1 0 15,-4 0 1-15,0-6 0 16,-4 1 0-1,1-3 1-15,-1-2-2 0,1-1 1 16,-1 9-5 0,1-6 1-16,-1 0-10 0,-3 3 1 15,0 0-12-15,3 7 1 16</inkml:trace>
  <inkml:trace contextRef="#ctx0" brushRef="#br0" timeOffset="43385.3835">23640 13642 47 0,'-4'26'23'0,"-6"11"-11"0,2-21 30 15,-2 5-41-15,-4 1 1 16,0 4 0-16,0-2 0 16,-1-6-3-16,5 1 0 15,3-6 2-15,3-2 0 16,4-6-1-16,7-5 0 15,4-8-1 1,0-5 0-16,3-14-1 16,0-2 1-16,-4-10-1 15,-3-1 1-15,0-10-1 16,0 7 0-16,4 6 2 16,0 6 1-16,-1 9 1 15,1 6 0-15,-1 11 2 16,1 5 0-16,-4 13 1 0,0 3 1 15,0 5-1-15,0 3 0 0,0 0-1 16,-3 3 1-16,3 4-3 16,-4-4 1-16,4-3-2 15,4-6 1-15,3-7-2 16,0-9 1-16,4-4-3 16,3-6 1-16,0-3-1 0,4-7 1 15,0-9-1-15,3-2 0 16,-3-3-1-16,6 3 1 15,-6 11 1-15,0 2 0 16,-4 0 2-16,-7 8 0 16,0 8 1-16,-7 13 0 15,-3 6 1 1,-4 5 1-16,0-1 0 16,-4 14 1-16,-3-5-2 15,0 5 1-15,0-8-2 16,0-8 1-16,3 3-5 15,1-3 0-15,3-2-7 16,-4-3 1-16,8-3-8 16,3-5 0-16,3 0-8 0,12-3 1 15</inkml:trace>
  <inkml:trace contextRef="#ctx0" brushRef="#br0" timeOffset="43785.1953">24324 13764 48 0,'7'-19'24'0,"-7"6"-20"0,0 13 37 16,0-5-38-16,-3-1 1 15,-1 4 1-15,-7 4 0 16,1 1-6-16,-4 2 0 16,0 8 5-16,-4 3 0 15,4 5-2-15,0 3 0 16,3 0-1-16,4-5 1 0,4-1-2 15,-1-5 0-15,4-2-3 16,4-6 1-16,6-5-2 16,4-2 1-16,4 2-1 15,3-3 1-15,0-2-1 16,0 2 1-16,1 6 4 16,-5-6 0-16,-3 6 3 0,0 2 1 15,-3 0-1-15,0 1 1 0,-1 1-1 16,-3-1 0-16,0-1-6 15,0 3 1-15,0-8-8 16,4 3 1-16,-4-6-6 16,0 0 0-16,4-7-5 31,3-1 0-31</inkml:trace>
  <inkml:trace contextRef="#ctx0" brushRef="#br0" timeOffset="43969.9555">24610 13631 58 0,'10'-8'29'0,"-10"43"-29"0,0-25 57 16,-3 1-54-16,-4 7 1 0,0 12 1 15,-4-9 0-15,4 3-7 16,-3-3 0-16,-1 3 1 16,4-3 1-16,3-3-9 15,1-2 1-15,3-5-10 16,10-3 1-16,8-3-3 15,7-2 0 1</inkml:trace>
  <inkml:trace contextRef="#ctx0" brushRef="#br0" timeOffset="44185.2389">24776 13827 41 0,'3'-3'20'0,"-6"-15"-14"16,-1 18 37-16,-3-3-38 15,0 11 0-15,-4-2 6 16,1 7 0-16,-4 0-12 0,0 0 0 15,3-2 8-15,4 2 1 16,3 0-4-16,8 0 1 16,3-2-6-16,0-3 0 15,0 0-10-15,4 0 1 16,-1-3-11-16,8 3 0 16</inkml:trace>
  <inkml:trace contextRef="#ctx0" brushRef="#br0" timeOffset="44432.2394">24977 13922 36 0,'10'-16'18'0,"11"-7"-14"16,-14 20 17-16,1 0-21 15,-1-2 0 1,-4-3 1-16,1 3 1 16,-4-3 0-16,-7 13 1 0,-4 1 3 15,-7-4 0-15,-3 9 4 16,-3 5 0-16,-5 5 1 15,8-3 0-15,7 6-2 16,3 0 1-16,8-6-4 16,6 1 1-16,8-6-9 0,3-5 1 15,4 3-12-15,3-6 0 16,4 6-9-16,-15-3 0 16</inkml:trace>
  <inkml:trace contextRef="#ctx0" brushRef="#br0" timeOffset="45131.9021">23410 14555 47 0,'-3'-11'23'0,"-8"6"-16"16,8 5 31-16,-4 2-36 15,-7 1 1-15,-4 5 2 16,-7 5 1-16,-3-2-6 16,0-1 1-16,0 17 4 0,3-1 0 15,4 3-1-15,3-5 0 16,7 3-2-16,4-9 0 16,11-10-2-16,7-2 1 0,6-6-2 15,8-11 0-15,3-8-2 16,0 4 0-16,1-7 0 31,-5 1 0-31,1 8 0 16,-4 0 0-16,-7 2 3 0,-3 9 0 15,-4 2 3-15,-4 5 0 16,-3 8 1-16,0 0 0 16,0 6-1-16,0-6 1 15,0 3-2-15,4-6 0 16,6 4-5-16,1-4 1 0,3-4-7 15,-3 4 0-15,3-5-9 16,3-5 0-16,1 0-2 16,0-2 1-16</inkml:trace>
  <inkml:trace contextRef="#ctx0" brushRef="#br0" timeOffset="45469.9358">23633 14703 37 0,'0'8'18'0,"0"8"-14"0,0-14 33 16,0 4-32-16,0-1 0 15,0-2 1-15,0 5 1 0,0-1-10 16,0 7 1-16,-4-9 6 16,4-2 0-16,0-3-3 31,0-6 1-31,4-4-2 16,3-3 0-16,3-1 0 15,8-4 1-15,3 5-2 0,4-3 1 16,-1 5 1-16,1 8 0 15,-4 6 2-15,-3 5 1 16,-4 3 0-16,-3 4 1 16,-8 7 0-16,-3-12 0 0,-3 14-2 15,-1-5 1-15,1-4-4 16,-1 1 1-16,1-5-8 16,3-1 1-16,3-4-9 15,4-6 0-15,7-3-5 16,-3 0 0-16</inkml:trace>
  <inkml:trace contextRef="#ctx0" brushRef="#br0" timeOffset="45800.8775">24028 14753 56 0,'7'16'28'0,"-11"3"-30"0,1-14 52 0,-1 0-47 15,1 3 1-15,-1 5-1 16,-3-5 1-16,0 3-6 15,3-3 0-15,1 0 4 16,-1-6 1-16,11-4-3 0,1-9 0 16,9 1 0-16,1-1 0 15,7 0-1-15,-1-2 1 16,-3 3-1-16,1-1 1 16,-1 8 0-16,-4 1 0 0,-3 4 1 15,-3 1 1-15,-4 8 0 16,-3-4 1-16,-4 7-1 15,0-4 0-15,-4 4-1 16,1 1 1-16,-1-1-8 16,4-4 1-16,0-2-8 31,4 3 0-31,3-9-8 0,7 1 1 16</inkml:trace>
  <inkml:trace contextRef="#ctx0" brushRef="#br0" timeOffset="46070.3832">24391 14843 40 0,'4'-3'20'0,"-1"-15"-10"0,-3 18 30 0,-3 3-37 16,-1 2 1-16,1 3 1 15,-1 2 0-15,0 9-6 0,4 2 0 16,4-5 4-16,7 5 1 16,-1-13-1-16,4 0 0 15,0-5-1-15,4-9 0 16,-4-2 0-16,-3-7 0 15,-1 4 0 1,-3-2 1-16,-7 0-1 16,0-1 0-16,-3 6-1 15,-4 0 1-15,0 3-7 16,0 0 1-16,0-3-12 16,7 5 0-16,0 9-4 15,0-1 1-15</inkml:trace>
  <inkml:trace contextRef="#ctx0" brushRef="#br0" timeOffset="46517.7183">24486 14708 54 0,'-10'-21'27'0,"13"24"-30"16,4-3 49-16,0 0-44 15,4 0 0-15,7 0 0 16,3 0 0-16,3 2-3 15,5-2 0-15,-5-2 1 16,-2 2 1-16,-1 0-1 16,-7 2 0-16,0 1-1 0,-7 5 1 15,0 2 0-15,-3 4 0 16,-4 2 2-16,-4 10 0 0,1-5-1 16,-1 3 1-16,0 2 0 15,1-2 0-15,-4 0-3 16,0-3 0-16,0-2-6 31,3-6 0-31,1-2-7 16,6 2 1-16,4-3-5 15,7-4 1-15</inkml:trace>
  <inkml:trace contextRef="#ctx0" brushRef="#br0" timeOffset="46853.179">24864 14904 34 0,'0'-13'17'0,"0"-3"-11"15,0 8 28-15,0 5-30 16,-4 1 1-16,-3 2 1 16,-3 2 1-16,-1 6-9 15,0 0 0-15,1 3 5 16,-1 2 1-16,1-2-3 16,3 2 0-16,0-3-1 0,3-2 1 15,4-2-3-15,7-1 1 16,4-5-1-16,3 0 0 15,3-8-1-15,1 3 1 16,3-1 0-16,-3 6 1 0,0 0 1 16,-4 3 1-16,-4-3 0 31,-3 5 1-31,0 1-1 16,-3 2 1-16,-1-6-5 15,1 3 0-15,3 3-5 0,-3-8 0 16,3 0-6-16,3-2 0 15</inkml:trace>
  <inkml:trace contextRef="#ctx0" brushRef="#br0" timeOffset="47153.7089">25030 14772 53 0,'-7'0'26'0,"21"-8"-29"15,-7 8 49-15,7 5-45 16,0-5 1-16,4 0-1 15,-1-5 1 1,1-1-3-16,3 6 0 16,-3 6 2-16,-1-6 1 15,-3 5-2-15,1-2 1 16,-5 5 1-16,-3 0 0 0,-7 2 1 16,0 3 0-16,-7 3 0 15,0 3 0-15,0 2-1 16,-4 5 1-16,4-4-2 15,0 1 0-15,0-4-5 16,0-1 1-16,0 1-8 0,4-3 1 16,6-3-10-16,8-8 1 15</inkml:trace>
  <inkml:trace contextRef="#ctx0" brushRef="#br0" timeOffset="47332.8824">25351 14912 50 0,'3'-11'25'0,"1"19"-22"16,-4-2 40 0,-4 9-43 15,-3 1 1-31,0-2-7 0,0-1 0 16,3-3 0-16,1 4 1 15,-1-9-10-15,4 0 1 0</inkml:trace>
  <inkml:trace contextRef="#ctx0" brushRef="#br0" timeOffset="47453.1569">25407 14798 27 0,'-11'-10'13'0,"11"15"-14"0,0-3 14 15,0 1-26-15,8 5 1 16</inkml:trace>
  <inkml:trace contextRef="#ctx0" brushRef="#br0" timeOffset="47904.4347">25499 14912 45 0,'-14'18'22'0,"3"9"-22"16,8-22 44-16,-1 0-44 16,1 6 0-16,3 0 0 15,0-3 1-15,3 2-1 16,1-2 0-16,3 0 1 15,-4-5 0-15,1-3 0 16,3-3 1-16,-4-5 0 16,4 3 1-16,-3 2-2 15,3-5 1-15,-4 3-3 16,4 0 1-16,1-3-6 16,2 2 0-16,1-2-3 15,-1 6 0-15,1-1-1 0,3 3 1 16,-3 0 4-16,-1 3 0 15,4 5 7-15,-3-6 0 16,-4 1 5-16,0 0 0 16,-4-1 1-16,-3 6 0 15,4-5-2-15,0 0 0 16,3-1-4-16,0-2 0 0,3 0-5 16,4 0 1-16,4-5 0 15,3 0 1-15,0-6 0 16,-3 6 0-16,-4-1 3 15,-3 12 1-15,-1-4 1 16,-6 4 0-16,3 7-1 16,-4 0 0-16,-3-2-12 0,7 2 1 15,4 0-8-15,3-8 1 16</inkml:trace>
  <inkml:trace contextRef="#ctx0" brushRef="#br0" timeOffset="50260.4218">24769 13089 46 0,'-8'5'23'0,"1"-15"-16"0,7 4 24 15,4-2-29-15,-1-2 1 16,5-6 0-16,-1 0 1 16,0-2-5-16,0 2 1 15,3 0 3-15,1 0 0 16,-4 0-2-16,4 0 1 0,-4-2 0 15,0-4 0-15,0-1-1 16,0-1 1-16,-4 8 0 16,1-5 0-16,-4 0-1 15,0-1 1-15,-4-1-1 16,1-6 1-16,-1-3-1 16,-3 5 1-1,-3-4-1-15,-1-4 0 16,4-7-1-16,-4 0 1 0,1-1-1 15,-1 1 1-15,1-3-2 16,-1 3 1-16,-3-3 0 16,0-3 0-16,-4-5 0 15,-7 3 0-15,-3-3 0 16,0-5 0-16,-4 2 0 0,1-10 1 16,-5 13-1-16,-3 0 0 15,1-5 0-15,-8-3 0 16,0 0 0-16,4-2 1 15,-4-1-2-15,-4 9 1 16,-6-12 0-16,-1 9 0 16,-3-3 0-1,-3 3 0-15,-4 5 0 16,3-5 0-16,4-5 0 16,-7-4 0-16,-3 9 0 15,3-3 1-15,-4-2-1 16,-3 10 0-16,0 3 0 15,7-3 0-15,0 0 0 16,-3 3 0-16,-1-3 0 0,4-11 1 0,0 17-1 16,-4-4 0-16,4 6 0 15,4-2 1-15,6 10 0 16,1-6 0-16,-4 4 0 16,0-6 0-16,4 13 0 15,-1-5 0-15,4 2 0 16,4-2 0-16,-1 6 0 0,5-1 1 15,2-2-1-15,4 2 1 16,4 5-1-16,7 1 1 16,3 5 0-16,1 2 0 15,-1 3-1-15,4 3 1 16,-1 0-1-16,5 5 1 16,-1-3-2-1,4 6 1-15,4 0-1 16,6-3 0-16,0 2-2 15,1-1 1-15,-1 4-6 16,4 3 1-16,0 0-12 16,0 3 1-16,0 4-6 15,0-7 1-15</inkml:trace>
  <inkml:trace contextRef="#ctx0" brushRef="#br0" timeOffset="51325.3551">21953 9628 24 0,'-14'-8'12'0,"4"3"-5"0,6 10 9 16,1-5-13-16,-4 0 0 16,0 0 3-16,3 0 0 15,0-5-7-15,-3 5 1 0,0-3 5 31,0 1 1-31,0-4-1 16,0-2 1-16,4 3-2 16,-1-5 1-16,-3 2-1 15,4-3 1-15,-5 3-3 16,5-5 1-16,3 0-2 16,-4-3 1-16,1 0 0 0,3 5 0 15,0-2 1-15,-4 2 0 0,1 1 0 16,-1-3 0-16,4-1-1 15,0 1 1-15,0 0-2 16,0 0 1-16,4 0-1 16,-1-3 0-16,-3 8-1 15,4-3 0-15,-1 6-2 16,1-3 1-16,-1 3-7 0,1 2 0 16,3-5-11-16,4 13 1 15</inkml:trace>
  <inkml:trace contextRef="#ctx0" brushRef="#br1" timeOffset="56383.1362">22486 8813 46 0,'-25'-13'23'0,"18"-19"-6"0,11 24 24 0,6-8-36 16,1-5 0-16,3-8 3 15,7-5 0-15,11-6-10 16,17-5 0-16,15-8 6 16,24 6 1-16,11-17-3 0,17-7 1 15,18-14-3-15,0-5 1 16,8-3-1-16,2 17 0 15,-13 7-1-15,-15 8 0 16,-17 11 0-16,-21 7 1 0,-11 4-1 16,-22 15 1-16,-6 3 0 15,-14 8 0-15,-7 2 0 16,-4 6 0-16,-4-1 0 16,-3 6 1-16,-7 0-1 15,-3 0 0-15,-8 0 0 31,-6 0 0-31,-5 0 0 0,-2-5 0 16,-5 2 0-16,1 3 0 16,0-2 0-16,3-1 0 15,8-5 0-15,-1 6 0 16,4-1-1-16,7 3 1 0,7 3 0 16,3 7 1-16,4-2-1 15,4 8 1-15,7 2-1 16,-4 4 1-16,3-1 0 15,1 3 0-15,0-1-1 16,-1-4 1-16,1-8 0 16,0-1 0-16,-1-5 0 0,1-5 1 15,-8-2 1-15,1-6 0 32,-4-3 0-32,0 3 1 0,-3-13-2 15,3 5 1-15,0-5-3 16,0 3 0-16,0-1-8 15,0 6 0-15,0 5-13 16,4 8 0-16,3 0-3 16,-7-5 0-16</inkml:trace>
  <inkml:trace contextRef="#ctx0" brushRef="#br1" timeOffset="57184.1564">25058 7768 56 0,'-11'0'28'0,"-10"45"-32"16,14-29 52-16,-4 5-48 15,-3 3 1-15,-3 5 0 16,-1 3 1-16,-3 0-3 0,7-3 1 16,0-5 1-16,3 2 0 15,4-10-1-15,0-8 1 0,7-6-1 16,3-4 0-16,5-11-1 16,2-9 1-16,4-1-2 15,4-12 1-15,3-7-1 16,-3 5 1-16,-1-8 0 15,-3 2 0-15,8 1 1 16,-5 2 0-16,1 6 2 0,3 8 1 16,-3 7 0-16,3 3 1 15,0 8 0-15,0 3 1 16,-3 8 0-16,3 2 0 16,-3 0-2-16,-4 11 0 15,-4 8-1-15,-3-6 0 0,-3 9-1 31,-4 13 0-31,-7-6-1 16,0 6 1-16,-4 10-1 16,1-2 1-16,-1-6-3 15,4 0 0-15,0-5-5 0,0-5 0 16,3-3-7-16,1-5 0 16,3-8-7-16,0 0 0 15</inkml:trace>
  <inkml:trace contextRef="#ctx0" brushRef="#br1" timeOffset="57376.882">24994 7914 60 0,'4'-6'30'0,"21"-2"-37"0,-18 6 54 15,3-1-47-15,4 3 0 16,0 0-9-16,4 3 1 15,3-1-2-15,-3 1 1 16,3 8-7-16,-3-9 0 16</inkml:trace>
  <inkml:trace contextRef="#ctx0" brushRef="#br1" timeOffset="57768.3009">25322 7977 46 0,'4'19'23'0,"-4"-3"-23"0,3-11 43 0,-3 5-42 16,0 6 1-16,-3-5 0 16,-1 2 0-16,1 0-3 15,-4-2 0-15,3 2 2 16,1-5 1-16,-1-3-2 16,4-5 0-16,7-13-1 15,4-3 1-15,3-5-1 16,7 0 0-16,7-5 0 15,1 7 1-15,-1 6-1 16,4 5 1-16,-8-3 2 16,-3 11 0-16,-3 3 2 15,-4 7 0-15,-3 1 1 16,-4 2 1-16,-4 3-1 0,-3-3 0 16,0 3-1-16,-3 0 0 15,-1-3-2-15,1-2 0 0,-4 2-6 16,3-5 1-16,1-3-7 15,-1-2 0-15,1-3-9 16,3 0 0-16,0 0-1 16,7 3 0-16</inkml:trace>
  <inkml:trace contextRef="#ctx0" brushRef="#br1" timeOffset="58099.873">25643 8072 30 0,'15'8'15'0,"6"-2"-8"16,-18-6 27-16,4 0-30 15,-3 2 1-15,-4 6 1 16,0-5 0-16,3 2-8 16,-6 3 0-16,-1-3 5 15,1-2 1-15,-1 0-3 0,1 2 1 16,3-13-1-16,7 3 0 16,0-6-1-16,3-2 0 15,5 0 0-15,6 2 0 16,-4-5-1-16,1-2 1 15,0 7-1-15,-1 6 0 0,-3 8 1 16,0 4 1-16,-3 1 1 31,-4 3 0-31,0 0 1 16,-3-1 0-16,-4 3 0 16,0-2 0-16,-4 0-1 15,1 2 0-15,-1-5-7 0,4 5 1 16,0-2-12-16,0-6 0 15,11 11-1-15,-1-8 1 0</inkml:trace>
  <inkml:trace contextRef="#ctx0" brushRef="#br1" timeOffset="58400.2386">26088 8070 37 0,'-7'-8'18'0,"0"3"-13"0,3 10 34 16,1 0-36-16,-4 6 1 15,0-1 1-15,0 6 0 16,3 0-7-16,1 0 1 16,3-3 3-16,3 3 1 15,4-8-2-15,0 3 1 0,4-9-1 32,-1-2 0-32,1-2 0 15,0-6 0-15,-1 2 0 16,1 1 0-16,-4-3-1 15,-4 3 1-15,-3 0-1 16,-3-3 1-16,-4 2-2 0,-4 1 1 16,1-3-7-16,-1 3 1 15,0 2-10-15,4 3 0 0</inkml:trace>
  <inkml:trace contextRef="#ctx0" brushRef="#br1" timeOffset="58747.565">26173 7861 46 0,'0'-8'23'0,"14"5"-21"0,-7 3 32 16,7 0-34-16,7 0 1 16,0-2 0-16,7-1 0 15,-6 0-3-15,-5-5 0 16,1 3 0-16,-4 0 0 0,-3-1-1 15,-4 6 0-15,-4 8 0 16,-3 3 1-16,0 5 1 16,-3 8 1-16,-4 2 3 15,0 8 0-15,-1 1 2 16,1 5 0-16,-3-3 0 0,3-8 1 16,-4-3-1-16,4 1 0 15,0-6-3-15,4-3 1 0,-1-2-6 16,0 0 1-16,4-5-8 15,0-3 1-15,8-3-8 16,2 3 1-16</inkml:trace>
  <inkml:trace contextRef="#ctx0" brushRef="#br1" timeOffset="59164.6196">26564 8123 40 0,'0'-16'20'0,"0"11"-18"0,0 5 31 0,-3 0-30 15,-1-3 0-15,-3 3 1 16,-4 3 0-16,1 2-5 16,-4 5 0-16,0 4 3 15,-4-4 1-15,4 1-2 0,-4 5 1 16,4 0-2-16,4-1 1 15,6-1-1-15,4-6 1 16,7-6-3 0,4-2 1-16,10-2-2 15,4-4 1-15,3-2-1 16,0 0 1-16,-3 0 1 16,-4 3 1-16,-3 3 3 15,-1 4 1-15,-3 3 1 16,-7 3 0-16,0-2 0 15,-3 2 1-15,-1-3-3 0,1 3 0 16,-1 2-8-16,-3 1 1 16,4-3-9-16,0-5 1 15,-1-1-6-15,1 4 1 16</inkml:trace>
  <inkml:trace contextRef="#ctx0" brushRef="#br1" timeOffset="59464.9213">26744 7943 51 0,'11'-6'25'0,"13"4"-28"0,-10 2 47 15,8-3-43-15,-1 3 1 32,0 0 1-32,0 0 0 0,0-2-4 15,-3 2 1-15,-4 0 3 16,-3 2 0-16,-4 11 0 15,-4 6 0-15,-6 10 0 16,-1 0 0-16,-3 6 0 16,-3-4 0-16,-1-2-1 15,0 6 1-15,1-6-5 0,-1-3 1 16,1-2-7-16,3-5 1 16,3-3-11-16,8-6 0 15,3 1-2-15,3-1 0 16</inkml:trace>
  <inkml:trace contextRef="#ctx0" brushRef="#br1" timeOffset="59632.3858">27058 8234 40 0,'7'-3'20'0,"14"3"-23"16,-14-5 37-16,4 2-34 15,3-2 0-15,4 0 0 0,-4-6 1 16,0 0-1-16,0 4 0 15,0-4 2-15,-3 3 0 0,-4-3 0 16,-7 6 1-16,-4-3 0 16,-3 8 1-16,-3 0 0 15</inkml:trace>
  <inkml:trace contextRef="#ctx0" brushRef="#br1" timeOffset="62950.8226">27866 8099 65 0,'-4'0'32'0,"19"-8"-23"0,2 13 32 16,-3-2-40-16,11 0 0 16,-4 2 0-16,7 0 0 15,1-2-2-15,-1-1 0 16,-4-2-3-16,1 0 0 16,-11 0-8-1,-10 0 0-15,-4 11-2 16,-11-3 1-16,1 5 4 15,-4 8 0-15,-4 6 7 16,0-3 1-16,4 2 10 16,0 1 0-16,0 2 2 15,0 0 1-15,0-3-4 0,-4 1 0 0,4-4-5 16,3 4 0-16,1-17-9 16,-1 4 0-16,4-4-11 15,7-4 0-15</inkml:trace>
  <inkml:trace contextRef="#ctx0" brushRef="#br1" timeOffset="63088.612">27996 8453 43 0,'0'-8'21'0,"22"1"-6"0,-22 7 27 16,7-3-41-16,0-5 1 16,0 3-3-16,0 2 1 15,7 0-8-15,0-2 1 16,0 5-8-16,4 5 1 15</inkml:trace>
  <inkml:trace contextRef="#ctx0" brushRef="#br1" timeOffset="63367.9262">28247 8408 41 0,'-7'-2'20'0,"-11"15"-15"0,11-8 27 16,0 6-28-16,-3-1 0 31,-5 12 2-31,5-9 1 0,3 13-9 15,3-2 1-15,4-3 5 16,11-7 1-16,3-1-3 16,4-5 1-16,3-6-2 15,3-10 0-15,-2 0 0 16,-5-5 0-16,-3-3 0 16,-3 3 0-16,-8 3-1 0,-3-6 1 15,-3 2-2-15,-4 4 0 16,0-1-7-16,0 1 1 15,3 2-10-15,8 0 0 16</inkml:trace>
  <inkml:trace contextRef="#ctx0" brushRef="#br1" timeOffset="63535.5196">28564 8326 58 0,'7'0'29'0,"-7"32"-27"16,0-21 48-16,0 5-47 15,-3 2 0-15,-4 3 0 0,0 0 0 32,-4 6-6-32,1 5 1 0,-1-8-4 15,1-1 1-15,2-2-14 16,8-2 1-16</inkml:trace>
  <inkml:trace contextRef="#ctx0" brushRef="#br1" timeOffset="63989.1192">28804 8530 46 0,'0'-24'23'0,"-7"14"-17"0,4 7 29 16,-1 3-34-16,-3 0 0 15,-3 0 2 1,-5 0 0-16,1 11-4 15,-7-3 1-15,11 8 2 16,-5-1 0-16,5 1-1 16,6 0 0-16,4-3-2 15,7-7 0-15,4-1-3 16,0-5 0-16,13-5-2 0,-3-9 1 16,8-4-1-16,-5-1 1 0,-2-4 1 15,2-4 0-15,-3 1 4 16,-6-1 0-16,2 6 4 15,-6 5 0-15,-4 3 2 16,-4 8 0-16,-3 7 0 16,0 4 0-16,-3 7-1 15,-4 3 0-15,-4-3-3 0,1 3 1 16,3 5-2-16,-4-3 0 16,11 4-1-16,0-4 0 15,0 3-6-15,11-7 1 16,-4 1-10-16,3-7 1 15,8 3-3-15,3-6 1 16</inkml:trace>
  <inkml:trace contextRef="#ctx0" brushRef="#br1" timeOffset="64236.5423">29090 8615 40 0,'11'5'20'0,"10"-10"-24"15,-14-3 37-15,0-5-32 0,0-1 0 16,0 4 3-16,0-3 0 15,-3 2-3-15,-4 3 0 0,0-2 4 16,-7 7 0-16,0 6 1 16,-4 7 1-16,-3 3-2 15,0 1 0-15,3 1-1 16,1 1 0-16,-1 3-3 16,4-3 1-16,7 2-8 15,0-5 0 1,3-2-8-16,8-6 1 15,0-2-5-15,3-3 0 16</inkml:trace>
  <inkml:trace contextRef="#ctx0" brushRef="#br1" timeOffset="64405.5534">29206 8694 40 0,'8'16'20'0,"-12"5"-15"0,4-18 33 16,-4 5-36-16,1-6 1 0,-1-2 3 15,4 3 0-15,-3-3-6 16,3-5 0-16,3-6 5 15,8 3 1-15,0-10-3 0,13-6 1 16,1 5-2-16,3 1 0 16,4 2-7-16,0 8 1 15,-8 8-14-15,5 3 1 0</inkml:trace>
  <inkml:trace contextRef="#ctx0" brushRef="#br1" timeOffset="67642.0613">28021 5662 4 0,'-7'-16'2'0,"7"6"4"0,0 10 3 0,0 0-5 16,0 0 0-16,0 0 3 15,0 5 0-15,4 3-9 16,-1 5 1-16,1 6 5 15,-1-1 1-15,1 3-3 16,-1 6 0-16,4-3-1 16,-3-3 1-16,10-3-1 15,-3-2 0-15,-1-11 0 16,1-2 1-16,3-11 0 16,0-18 1-16,0 4-1 15,4-12 1-15,3-11-1 16,7-3 1-16,4 4-1 15,14-7 0-15,7 4-2 16,0 2 0-16,6-6-8 16,16-4 0-16,6 5-2 15,7 15 0-15</inkml:trace>
  <inkml:trace contextRef="#ctx0" brushRef="#br1" timeOffset="68310.8092">29916 8443 17 0,'-7'0'8'0,"17"-3"-2"0,-3 3 11 0,0 3-16 15,4-1 0-15,-1 4 1 16,8-4 1-16,-4 4-4 15,-3 2 1-15,-1-6 1 16,1 1 0-16,3 0 1 16,-3-3 0-16,3-8 0 0,7-14 0 15,7-1 0-15,4-9 0 16,3-13 1-16,7-3 0 16,8 1-11-16,3 4 0 0</inkml:trace>
  <inkml:trace contextRef="#ctx0" brushRef="#br1" timeOffset="73821.1389">14757 9334 11 0,'-25'-58'5'0,"7"5"-3"15,15 45 5-15,3 0-8 16,-4 8 1-16,1 6-1 0,-4 10 1 16,0 7 0-16,0 12 0 15,0-1-1-15,0 19 1 0,3 24-1 16,0 31 1-16,-3 6 0 16,4 26 0-16,6 22 0 15,1-1 0-15,7 16 0 31,-4 3 0-31,-4-13 0 16,-3 2 1-16,-7-2-1 16,-4-13 1-16,-3-17 0 15,-3-15 1-15,-1-8 0 0,0-9 1 16,1-20-1-16,3-6 0 16,3-23-5-16,4-11 1 15,7-13-2-15,4-24 0 0</inkml:trace>
  <inkml:trace contextRef="#ctx0" brushRef="#br1" timeOffset="74236.9515">14661 9131 10 0,'-17'-53'5'0,"52"37"-6"0,-10 8 8 16,7 0-7-16,17-5 0 15,25-3 0-15,28 3 0 16,11-6-1-16,25 1 1 0,17 4 0 16,14 4 0-16,8-3 0 15,13 7 0-15,18-2 0 16,4 8 0-16,7-2-1 16,-8 2 0-16,5-3-1 15,-5 1 1-15,-13 4-2 16,-4-2 1-1,-14 0 0-15,-11 0 0 16,-17 8 1-16,-11 0 0 16</inkml:trace>
  <inkml:trace contextRef="#ctx0" brushRef="#br1" timeOffset="74637.6761">18733 10390 14 0,'-25'164'7'0,"-7"43"-10"16,21-141 18-16,-6 5-14 31,-1 24 1-31,1 30 1 0,2-9 1 16,5 1-5-16,6-1 1 16,4 0 2-16,4 6 1 15,-4-16-1-15,-4-8 1 16,4-11-2-16,-7-2 1 0,-3-14-1 15,-1 9 0-15,-3-17-2 16,0-10 0-16,0-8-6 16,0-13 0-16</inkml:trace>
  <inkml:trace contextRef="#ctx0" brushRef="#br1" timeOffset="75054.582">14894 12242 14 0,'14'-10'7'0,"92"-6"-4"16,-67 11 5-16,28 5-8 15,25 0 0-15,21-6 0 0,31 1 1 16,19-3-1-16,17 0 0 15,21-5 0-15,7 5 0 16,7-5 0-16,0-1 1 16,-3 6-1-16,-8-5 0 15,-10 0 0-15,-14 5 0 0,-21 3 0 16,-25 0 0-16,-28 2-4 16,-28 6 0-16</inkml:trace>
  <inkml:trace contextRef="#ctx0" brushRef="#br1" timeOffset="86612.5027">2752 9660 1 0,'28'-34'0'0,"74"18"14"16,-204 16-14-16,342-8 0 16,-103 0 1-16,15 2 2 15,-4-1 0-15,0-1-3 16,4 5 0-16,0-8 2 0,-8 3 1 16,-2-2-1-16,-15 5 0 15,0-3-1-15,-15 0 1 16,-20 0-2-16,-18 2 0 15,-17 4-4-15,-15 4 0 16</inkml:trace>
</inkml:ink>
</file>

<file path=ppt/ink/ink7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29:19.381"/>
    </inkml:context>
    <inkml:brush xml:id="br0">
      <inkml:brushProperty name="width" value="0.05292" units="cm"/>
      <inkml:brushProperty name="height" value="0.05292" units="cm"/>
      <inkml:brushProperty name="color" value="#002060"/>
    </inkml:brush>
  </inkml:definitions>
  <inkml:trace contextRef="#ctx0" brushRef="#br0">27386 8276 40 0,'4'-18'20'0,"3"12"-6"16,-11 6 20-16,-3 0-32 15,-3 6 1-15,-5 2 0 16,1 2 0-16,0 1-5 0,4-6 1 16,-1 3 3-16,4 0 0 15,3 0-2-15,4-6 1 0,4 1-1 16,7-3 1-16,6-3-1 16,11-7 1-16,1-6-2 15,2-8 1-15,1-5-2 16,3-5 0-16,-3-9-2 15,0-4 1-15,-4 10 0 16,-10 8 0 0,-4 7 3-16,-11 12 1 15,-10 20 4-15,-7 12 1 16,0 1 2-16,-3 9 0 16,2 5 0-16,1-2 1 15,4-4-4-15,3-2 1 16,3-5-7-16,1 3 1 15,-1-6-14-15,1 3 1 0,3 0-7 16,-7-9 0-16</inkml:trace>
  <inkml:trace contextRef="#ctx0" brushRef="#br0" timeOffset="40661.4798">5782 9350 8 0,'-42'-18'4'0,"-46"-1"-3"15,59 11 5-15,-13 3-6 16,-22-5 1-16,-10-6-1 31,-31 5 0-31,-19 0 0 0,-28-4 1 16,-31 7-1-16,-32 2 1 15,-25 25 0-15,-14 2 0 16,0 3-1-16,-4-3 1 16,11 5-1-16,7-2 0 15,8-8 1-15,13 3 0 0,21-3 0 16,1-1 1-16,35 1-1 15,13 0 1-15,19-3-1 16,20-7 1-16,15 2-1 16,21-6 0-16,14 1-1 15,11 0 1-15,14 2-1 16,13 8 0-16,12 6 0 0,6-3 1 16,8 13-1-16,13 8 0 0,5 8 0 15,-5 0 1-15,15 5-1 16,-4 0 1-16,-7 6 0 15,1 2 1-15,-5 13-1 16,-3 22 0-16,4 8 0 16,-11-12 1-16,-7 9-1 31,0 21 0-31,-7-7 0 0,-4 4 0 16,-20 3 0-16,-8 8 0 15,-11 5 0-15,1-5 0 16,-11 0 0-16,-7-2 1 15,14-1-1-15,14-8 0 16,8-15 0-16,2-16 0 16,1-11 0-16,7-19 0 0,3-7-1 15,4-6 0-15,7-10 0 16,7-8 0-16,7-3 0 16,-3-8 1-16,13 6-1 15,12-9 1-15,13-4-1 16,7 2 1-16,22-3-1 15,6-5 0 1,22-5-1-16,11-1 1 0,31 4 0 16,17-4 0-16,5 4-1 15,24-1 1-15,21 3 0 16,11 0 1-16,13 3-1 16,15 2 0-16,21 11 0 15,4 0 0-15,7 5 0 16,-1-5 0-16,1 10-1 0,-4-7 1 15,-7 12 0-15,-14-7 0 16,-7 3 0-16,-24-1 1 16,-19-2-1-16,-24-3 1 15,-18 6 0-15,-20-11 0 16,-23-1 1-16,-16-1 0 16,-22-4-1-1,-18-7 0-15,-13-3 0 16,-11-3 1-16,-15-7-1 15,-10-9 0-15,-7-7 0 16,-10-11 0-16,-8 2-1 16,1-7 1-16,-4-6-1 15,-4-2 1-15,-3-16-1 16,-7-35 0-16,-1-2-1 0,1 3 1 0,-7-38 0 16,-4-15 0-16,4-1 0 15,-7-26 0-15,-8 3 0 16,1 2 0-16,3-10 0 15,4 5 1-15,6 32 0 16,1 8 0-16,0-6-6 16,6 9 1-16,-2 28-7 0,-1 17 0 15</inkml:trace>
  <inkml:trace contextRef="#ctx0" brushRef="#br0" timeOffset="61495.052">7243 10893 57 0,'-15'0'28'0,"19"-3"-18"16,-4 3 28-16,7-8-35 15,4 8 0-15,3-2 1 16,3 2 1-16,8 0-6 15,0 0 0-15,10 0 5 0,14 0 0 16,1 0-1-16,-1 0 0 16,1 0-1-16,-1-3 1 15,7 0-2-15,1 1 1 16,-4 2-1-16,3-6 0 16,1 4-3-16,-4 2 0 15,-8 2-4 1,-9 4 1-16,-8-4-8 15,-7 1 1-15,0 0-9 16,-3 2 0-16</inkml:trace>
  <inkml:trace contextRef="#ctx0" brushRef="#br0" timeOffset="62432.7945">8943 10618 45 0,'-7'8'22'0,"10"23"-11"0,-3-23 32 15,0 6-41-15,0-1 1 16,0 5 0-16,0 14 1 16,0-3-4-16,0 3 0 0,0 2 3 15,-3 3 1-15,-1 3-3 16,1-6 1-16,-1-2-1 15,1-11 1-15,3 3-4 16,0-13 0-16,0-6-3 16,3-13 0-16,1-10-2 0,-1-4 0 15,1-1-2 1,-4-14 0-16,0 0 2 16,0 7 0-16,-4 1 3 15,4-8 0-15,0-2 3 16,0-6 1-16,4 10 4 15,3 11 0-15,4-10 2 16,-1 8 0-16,8-1 1 16,-1 11 0-16,5 0-1 0,6 6 1 15,4 7-3-15,-4 6 1 16,0 2-2-16,-3 0 0 16,-8 3-1-1,-3 6 1-15,-7 1-1 16,-7 4 1-16,-3 5-2 15,-11 0 1-15,-4-6-1 16,1-5 0-16,-1 1-1 0,0-4 0 16,1 1-5-16,3-9 1 15,3 1-7-15,4 10 1 16,3-10-9-16,11-1 0 16</inkml:trace>
  <inkml:trace contextRef="#ctx0" brushRef="#br0" timeOffset="62933.1485">9349 10591 48 0,'0'16'24'16,"0"19"-16"-16,0-22 36 0,0 3-43 16,0 0 1-16,0 2-1 15,0 14 1-15,0 2-3 16,0-2 0-16,3-6 2 15,-3 3 0-15,0-5-3 16,0-8 1-16,4-5-4 16,-4-6 0-16,0-5-3 15,0-5 0-15,0-11-3 16,0-5 1-16,0-6 0 16,-4 6 1-16,4-8 4 15,0-5 0-15,0-1 6 16,0-2 0-16,4 11 5 15,-1 2 1-15,8-3 2 16,-1 12 0-16,4 7 1 0,11 2 0 16,0 6-2-16,3 6 0 0,0 2-1 15,1 5 0-15,-5 3-2 16,-3 5 0-16,-3-5 0 16,-4-3 0-16,-3 8-1 15,-8 11 0-15,-6 0-1 16,-8 2 0-16,-6-2-2 15,-8-3 1-15,0 0-1 0,-3 3 0 16,3-8-3-16,4-3 0 16,3-11-6-16,4 3 0 15,7-5-7-15,7-8 0 16,7-10-7-16,11-3 0 16</inkml:trace>
  <inkml:trace contextRef="#ctx0" brushRef="#br0" timeOffset="63211.5457">9800 10554 49 0,'-3'0'24'0,"10"-2"-15"0,-4-4 40 16,4 6-45-16,7-2 1 0,1 4 1 15,-1-2 0-15,3 0-8 16,8-2 0-16,7 2 5 15,-4 0 0-15,0 0-2 16,0-3 0-16,1 6-1 16,-1-6 1-16,-3 3-4 15,-4 0 0 1,-4 0-4-16,-6 0 1 16,-4 3-7-16,-4-3 1 15,-3 2-8-15,-3 6 1 16</inkml:trace>
  <inkml:trace contextRef="#ctx0" brushRef="#br0" timeOffset="63396.1228">9962 10665 44 0,'-10'16'22'0,"-1"19"-12"16,8-30 35-16,-1 11-41 16,1 8 0-16,-1 10 2 15,-3 0 1-15,4 1-9 16,-1 7 0-16,-3-2 5 15,3-3 0-15,4-5-6 0,-3 2 1 0,3-8-8 16,0-7 1-16,3-11-9 16,1 2 0-16</inkml:trace>
  <inkml:trace contextRef="#ctx0" brushRef="#br0" timeOffset="63565.0112">9977 10983 45 0,'14'-29'22'0,"0"16"-6"0,-7 7 33 15,3 4-46-15,5-1 1 16,-1 0 0-16,3 1 1 16,4-1-8-16,1-2 1 15,2 2-1-15,-3-2 0 16,8 2-11-16,-8-2 0 16,0 2-5-16,-7-2 1 0</inkml:trace>
  <inkml:trace contextRef="#ctx0" brushRef="#br0" timeOffset="63912.6322">8488 10401 57 0,'-7'32'28'0,"14"39"-31"0,0-58 53 16,0 14-50-16,0 12 1 16,0 6 0-16,-3 16 0 15,-4 8-1-15,0 2 0 16,-4-4 0-16,1 9 1 15,-5-4-2-15,5-19 0 0,-1-8-5 16,4-8 1-16,7-14-7 16,1-1 0-16,9-14-6 15,4-19 1-15</inkml:trace>
  <inkml:trace contextRef="#ctx0" brushRef="#br0" timeOffset="64350.0821">8502 10327 48 0,'14'-27'24'0,"50"-15"-27"15,-36 37 44-15,11-3-41 16,14-6 1-16,21 1-1 16,21 8 1-1,99-3-1-15,-4 3 0 16,-10 2 0-16,-3-8 1 15,-8 1 0-15,-10-1 0 16,-22-5-1-16,-13 3 1 16,-11 0 0-16,-18 10 0 15,-14 6-1 1,-21 8 1-16,-14 2 0 16,-11 8 1-16,-10 0 0 15,-7 11 0-15,-8 5 0 16,-3 11 0-16,-7-1 0 15,-3 9 1-15,-4 15-2 16,-4-7 0-16,0 12-1 0,1-2 0 16,-1 8 0-16,1-10 0 0,3-9-1 15,0 4 1-15,0-12-3 16,3-2 1-16,-3-3-4 16,0-21 1-16,-4 3-6 15,-3 0 1-15,-3-8-6 16,2 0 0-16</inkml:trace>
  <inkml:trace contextRef="#ctx0" brushRef="#br0" timeOffset="64635.1177">8770 11517 55 0,'-53'-10'27'0,"57"4"-31"15,13-2 51-15,15 6-47 16,21-3 1-16,28 2-1 16,21 0 1-16,11-5-1 15,18-2 0-15,13 2 1 16,1-5 0-16,0 5 0 0,-1-3 0 16,-2 8 0-16,-26 6 0 0,-10-3-1 15,-18 3 1-15,-10 5-2 16,-15-6 0-16,-21 1-7 15,-13 0 0-15,-8 2-9 16,-11 0 1-16</inkml:trace>
  <inkml:trace contextRef="#ctx0" brushRef="#br0" timeOffset="65735.7743">11222 10779 59 0,'-21'3'29'0,"24"5"-18"0,4-11 30 15,7 3-36-15,15 3 0 16,9 2 3-16,15-10 0 15,-3 10-11-15,13-10 1 16,8 5 6-16,3 0 1 16,7 8-3-16,0-6 0 15,-7 1-2 1,-7-3 1-16,0 5-2 16,-3-2 1-16,-8-3-3 15,-6 5 1-15,-8 3-6 16,-7-3 0-16,-7-5-7 15,-6 3 0-15,-5 2-6 16,-6-5 0-16</inkml:trace>
  <inkml:trace contextRef="#ctx0" brushRef="#br0" timeOffset="65983.2291">12185 10657 58 0,'-4'-13'29'0,"22"0"-29"15,-7 13 53-15,6 8-51 16,4-5 1-16,4 4 2 15,3 4 0 1,8 0-6-16,-1 5 0 16,0-9 5-16,-3 7 1 15,-7 4-2-15,-11-2 1 16,-7 5-1-16,-11 11 0 16,-6-8-2-16,-11 2 1 15,-1 1-8-15,-2-1 1 16,3 1-13-16,6-6 0 0,8 5-5 15,0-10 1-15</inkml:trace>
  <inkml:trace contextRef="#ctx0" brushRef="#br0" timeOffset="66583.6644">13593 10372 55 0,'-15'0'27'0,"26"-3"-18"16,-4 3 49-16,7 0-55 0,4 0 0 15,3 0 0-15,0-3 1 16,7 1-6-16,1 2 0 16,2 0 4-16,-2 0 0 15,-1 0-4-15,-4 0 1 16,-2 0-5-16,-5 0 1 0,-3 0-7 16,-3 0 1-16,-11 0-10 15,0 0 1-15</inkml:trace>
  <inkml:trace contextRef="#ctx0" brushRef="#br0" timeOffset="66899.9231">13688 10504 56 0,'-18'16'28'0,"11"8"-27"0,4-16 48 0,-1 0-45 16,1 7 0-16,-5 7 2 15,1 4 1-15,-3-2-8 16,-1 0 0-16,4 2 6 15,-3 3 0-15,3-2-2 16,3-4 1-16,8 4-1 16,3-1 0-16,3-7-1 0,8-1 0 15,-1-2-1-15,5-2 0 16,-1-4-1-16,0-2 1 16,0-5-1-16,0 5 0 15,-3-6-3-15,-4 1 1 16,0 0-4-16,-3-1 1 15,-4-4-6 1,0-1 1-16,-7 3-8 16,0-8 1-16,0 8-4 15,0-11 1-15</inkml:trace>
  <inkml:trace contextRef="#ctx0" brushRef="#br0" timeOffset="67068.8257">13681 10729 63 0,'-7'-8'31'0,"17"0"-36"15,-3 8 61-15,0-3-56 16,0 3 1-16,4-2-2 16,-4-1 1-16,4 3-7 15,-1 0 1-15,1 0-9 16,3 0 0-16,4 3-3 16,3-3 0-16</inkml:trace>
  <inkml:trace contextRef="#ctx0" brushRef="#br0" timeOffset="67552.9157">14005 10803 67 0,'-3'40'33'0,"-1"-19"-49"0,4-13 69 0,0-3-53 16,-3 0 0-16,-1-2 0 15,4-6 0-15,0-2-1 16,0-11 0-16,4-8 0 15,3 3 0-15,3 3-1 0,8-4 1 16,0 4-1-16,3 2 1 16,3 3 0-16,1 5 0 0,-4 8 1 15,1 5 1-15,-8-2 2 16,-4 5 0-16,-3 8 0 31,-3 2 1-31,-8-2 0 16,1 0 1-16,-1 0-2 15,1-6 1-15,3-7-3 0,0-3 1 16,7-3-2-16,3-10 0 16,4-3-1-16,4 3 1 15,-4 0-1-15,4 0 1 16,3-1-1-16,0 6 0 16,0 0 2-16,0 8 0 15,-3 0 1-15,-4-2 1 16,-3 12-1-16,-4-4 1 15,0 10 0-15,0-1 0 16,-3 4-4-16,-1-6 1 16,4-2-8-16,-3-1 0 0,3-7-9 15,0-3 1-15,7 5-6 16,0-2 1-16</inkml:trace>
  <inkml:trace contextRef="#ctx0" brushRef="#br0" timeOffset="67938.0768">14732 10729 48 0,'0'-16'24'0,"-7"8"-20"15,3 5 42-15,-3-2-43 16,0 5 0-16,-3 0 3 0,-4 5 0 16,0 1-7-16,-1-1 0 15,1 3 5-15,0 8 0 16,0 2-2-16,3 1 1 15,1 2-3-15,6-2 1 16,1-4-1-16,6-4 1 16,4-6-4-16,8-5 1 0,2-2-2 15,4-4 1-15,4-4-1 16,0-3 1-16,-4-1 0 16,0 4 0-16,0-1 3 15,-3 8 0-15,-4 6 3 0,-7 0 1 16,0 10 0-16,0-8 1 31,-3 9-1-31,-1-1 1 0,1-3-4 16,-1 1 0-16,-3 2-7 15,0 0 0-15,0-2-8 16,0 0 1-16,4-1-7 16,6-5 1-16</inkml:trace>
  <inkml:trace contextRef="#ctx0" brushRef="#br0" timeOffset="68138.7907">14951 10737 49 0,'-7'2'24'0,"7"-10"-17"0,0 8 42 16,0 0-49-16,0 0 0 16,0 0 0-16,3 8 0 0,1-2-1 15,-4 2 1-15,0 0-4 16,0 2 1-16,0-2-6 15,0 0 0-15,0 0-7 0,3-3 1 16</inkml:trace>
  <inkml:trace contextRef="#ctx0" brushRef="#br0" timeOffset="68301.3589">15014 10541 48 0,'-24'-13'24'0,"9"-11"-19"16,15 24 40-16,0-8-47 16,0 8 1-16,4-5-14 0,-4 5 1 15,11 2 7-15,-1 6 0 16</inkml:trace>
  <inkml:trace contextRef="#ctx0" brushRef="#br0" timeOffset="68486.2283">15332 10589 56 0,'-4'13'28'0,"15"8"-16"15,-11-16 49-15,0 11-57 16,-4 0 0-16,1 5 2 0,-4 11 0 16,3 8-8-16,1-3 0 15,-1 2 3-15,1-2 0 16,-1 3-9-16,4-11 1 0,-3 6-15 15,6-12 0-15</inkml:trace>
  <inkml:trace contextRef="#ctx0" brushRef="#br0" timeOffset="69655.4928">13183 8755 68 0,'0'19'34'0,"4"12"-28"0,-4-17 34 0,0 7-40 15,0 5 0-15,0 9 0 16,0 7 1-16,-4-16-1 16,1 3 0-16,-4 9 0 15,0-7 0-15,0 1-2 0,3-8 1 16,-3-8-4-16,4-8 0 31,-1-16-4-31,0-8 1 0,1-3-3 16,-1-15 0-16,-3-8 2 15,4-9 1-15,3 1 5 16,0 5 0-16,0 3 7 16,3 2 1-16,1 6 4 15,6 7 0-15,5-2 1 16,-1 3 0-16,7 4-3 0,7 9 1 15,4 8-3-15,3 5 1 16,0 5-2-16,4 11 1 16,0 0-2-16,0 13 1 15,-11 5-2-15,-7 1 1 16,-3 10-2-16,-11 0 1 16,-11 5-1-1,-6-5 1-15,-8 0-2 16,-7-3 1-16,-3 1 0 15,-7-9 0-15,3-7-2 16,4-9 1-16,3-2-5 16,8-5 0-16,3-9-6 0,6-2 0 15,8-5-12-15,8-6 1 16</inkml:trace>
  <inkml:trace contextRef="#ctx0" brushRef="#br0" timeOffset="69919.0135">13645 8985 48 0,'4'19'24'0,"10"13"-14"16,-14-22 32-16,0-5-40 0,0 6 0 15,0 7 1-15,0 1 0 16,0 0-4-16,0-6 0 16,0-8 3-16,0-5 0 15,0-8-2-15,4-2 1 0,-1-9-1 16,4 0 1-16,4-2-1 31,-1 0 0-31,1 3-1 16,0-1 1-16,3 3-7 15,0 6 0-15,0-4-10 16,7 6 0-16</inkml:trace>
  <inkml:trace contextRef="#ctx0" brushRef="#br0" timeOffset="70219.8981">14037 8953 53 0,'0'0'26'0,"-11"8"-22"16,8-5 39-16,-4 2-39 16,-4 9 0-16,1 4 4 15,-1 1 0-15,1 7-9 16,-1 1 1-16,7 4 5 16,4-4 1-1,7-9-2-15,4 1 0 16,7-9-2-16,3-10 0 15,4-10-2-15,3-9 1 16,0 1-1-16,-7-9 1 16,-3 3-1-16,-8-2 1 0,-6 2-1 15,-8-2 0-15,-3 5-3 16,-3 5 1 0,-1 8-11-1,4 2 1-15,7 6-10 0,11 8 0 16</inkml:trace>
  <inkml:trace contextRef="#ctx0" brushRef="#br0" timeOffset="70589.5861">14291 9028 60 0,'0'26'30'0,"4"8"-26"16,-4-15 47-16,3 7-50 16,-3 11 0-16,0 0 0 15,0 14 0-15,-3-9-2 16,-1-5 1-16,1-2 0 15,-1-6 0-15,0-11-2 16,4-13 1-16,0-7-2 0,0-17 0 16,4-10-1-16,-4-13 0 15,7-14 0-15,0 3 1 16,4 8 1-16,-1 0 1 0,4 6 3 16,4 7 0-16,3 8 2 15,4 8 1-15,-4 11 0 16,7 5 1-16,-7 3 0 15,-3 7 0-15,-4-4-1 16,-3-4 0-16,-4 11-2 0,-7 3 0 16,-4 0-1-16,-3 3 1 15,-7-3-3-15,0-1 1 16,-4 1-8-16,4-2 1 31,0-4-12-31,7-2 1 0,11 0-5 16,3-8 0-16</inkml:trace>
  <inkml:trace contextRef="#ctx0" brushRef="#br0" timeOffset="71158.8304">14764 8758 63 0,'7'26'31'0,"0"38"-34"16,0-51 57-16,-4 8-52 15,-3 6 1-15,-3 7 1 16,-1-10 0-16,-3 7-6 16,0 1 1-16,0-3 3 15,0-10 0-15,4-9-1 16,-1-2 0-16,1-16-2 0,6 3 0 15,8-8 0-15,3 2 0 16,3-2 0-16,-2 0 0 16,2 2-1-16,4 9 0 0,1 2 2 15,-5 2 0-15,-3 6 1 16,-3-2 1-16,-8 4 0 31,-6 3 1-31,-4 6 0 16,-4-3 0-16,1 2-1 15,-4-2 1-15,-4 0-2 0,0-8 0 16,4-3-8-16,4 3 0 16,6-5-9-16,11-3 1 15,4 2-7-15,6-2 1 16</inkml:trace>
  <inkml:trace contextRef="#ctx0" brushRef="#br0" timeOffset="71421.0699">15088 9030 59 0,'-10'6'29'0,"-4"9"-26"16,10-12 53-16,1 10-53 16,-1 6 0-1,1-1 1-15,3-2 0 16,3 0-6-16,4-3 1 16,4-5 3-16,3 0 0 15,-4-10-1-15,4-6 0 0,1 0-1 16,-1-11 1-16,-4 3 0 15,-3 3 0-15,-3 0-2 16,-4 0 0-16,0-1-6 16,0-2 1-16,-4 1-9 15,1 1 0-15,3 9-6 16,10 0 0-16</inkml:trace>
  <inkml:trace contextRef="#ctx0" brushRef="#br0" timeOffset="71606.0535">15293 8993 56 0,'14'8'28'0,"11"5"-23"15,-15-7 51-15,1 2-53 16,3 0 1-16,0 5 0 16,-3-3 1-16,10 9-7 15,0-3 1-15,-3 5 2 16,-4-8 1-16,0 3-7 31,-4-5 0-31,1 2-12 0,-4-3 1 16,0 4-4-16,-7-4 0 15</inkml:trace>
  <inkml:trace contextRef="#ctx0" brushRef="#br0" timeOffset="71742.9436">15304 9229 60 0,'-22'-16'30'0,"36"-27"-26"16,-3 28 56-16,3-7-61 15,4 4 0-15,3-3-16 0,7-6 1 16,11 6 5-16,-7 3 1 15</inkml:trace>
  <inkml:trace contextRef="#ctx0" brushRef="#br0" timeOffset="73425.3066">13300 12425 69 0,'-43'-3'34'0,"5"30"-24"0,31-19 34 0,-11 10-42 16,-7 14 1-16,-10 15 3 16,0-7 0-16,3 5-6 15,7 5 0-15,4 1 5 16,10-6 0-16,8-3-2 15,10-5 1-15,7-11-3 0,7-4 0 16,7-4-5-16,-6-5 1 0,2-7-6 16,1-1 1-16,3-2-9 15,0-6 0-15,4-2-7 16,0 2 1-16</inkml:trace>
  <inkml:trace contextRef="#ctx0" brushRef="#br0" timeOffset="73844.0331">13561 12777 42 0,'-11'2'21'0,"-10"-18"-11"0,18 14 29 16,-1-3-36-16,-3-3 0 16,-4 8 3-16,1 2 0 15,-4-2-6-15,-4 6 0 0,0 1 5 16,1 9 0-16,-8 3-2 15,7 13 1-15,4-1-2 16,4-2 0-16,6-13-2 16,8 6 0-16,3-15 0 15,7 4 0-15,4 0-2 16,-1-11 0-16,8-8-1 0,-4 0 1 16,4-8-2-16,-4-3 1 0,0-2-1 15,0 8 1-15,-3 2 2 16,-4 3 0-16,-3 14 1 15,-4-1 1-15,0 6 1 16,-4-1 0-16,1 6-1 31,-1 0 1-31,1 0-3 16,-1-8 1-16,1 0-7 0,-1-3 1 16,4 0-8-16,0-2 0 15,4-6-3-15,0-2 0 16</inkml:trace>
  <inkml:trace contextRef="#ctx0" brushRef="#br0" timeOffset="74146.6174">13804 12832 41 0,'0'0'20'0,"0"14"-14"16,0-7 38-16,0 4-43 16,-3 2 1-16,-1 0 0 15,1-2 0-15,-1 0-3 16,4-3 0-1,0-3 1-15,0-5 1 16,7-11-1-16,7-5 0 0,4 1 0 16,3-4 0-16,4-2 0 15,3 5 0-15,4 3 1 16,-4 2 0-16,-3 3 1 16,-4 8 1-16,-4 3 2 15,-6 5 0-15,0 8 0 0,-4-6 0 16,-7 6-2-16,0 3 1 15,0-3-7-15,0-1 1 16,0-1-9-16,0-9 1 16,0-5-10-16,10-8 1 15</inkml:trace>
  <inkml:trace contextRef="#ctx0" brushRef="#br0" timeOffset="74393.5788">14252 12771 55 0,'11'0'27'0,"3"22"-24"15,-11-17 46-15,1 5-45 16,-4 6 1-16,4-2 1 16,-4 1 0-1,3-1-8-15,1-1 0 0,-1 0 5 16,1-5 0 0,-1-3-2-16,1-5 1 0,3-8-2 15,3-5 1-15,4 0-1 16,1-11 1-16,2 6-4 15,4 7 0-15,4-10-7 16,3 8 1-16,-3-1-12 0,0-1 1 16</inkml:trace>
  <inkml:trace contextRef="#ctx0" brushRef="#br0" timeOffset="74763.0271">14771 12740 49 0,'0'-11'24'0,"3"-5"-21"16,-3 16 33-16,0 0-33 15,-3 0 0-15,-4 0 3 16,-4 3 0-16,-3 5-7 16,-7 0 1-16,0 2 5 15,0 6 1-15,3 3-2 0,0-1 0 16,4 11-1-16,4-5 0 15,3 0-2-15,3-11 0 16,8 0-3-16,6-5 0 0,4-8-2 16,4-8 1-16,3 3-1 15,4-5 1-15,-1 2-1 16,1-3 1-16,-4 8 2 0,-7 3 1 16,1 3 2-16,-5 5 0 15,-3 0 0-15,-3 5 1 16,-1 0-4-16,1 1 1 15,-4-1-9-15,3-3 0 16,1-7-9-16,6 5 0 31</inkml:trace>
  <inkml:trace contextRef="#ctx0" brushRef="#br0" timeOffset="75043.913">15152 12711 52 0,'-14'-19'26'0,"-4"32"-28"0,15-10 41 16,-1 0-36-16,-3 7 1 15,3-2 4-15,1 0 0 0,3 0-8 16,0 8 0-16,7 0 7 16,-4 0 0-16,1 10-2 15,0-5 1-15,-4 0-3 31,-4 1 0-31,-3-4-2 0,-4-2 1 16,-3-8-8-16,0 0 1 16,0-6-13-16,7 9 0 15,3-8-4-15,1 5 1 16</inkml:trace>
  <inkml:trace contextRef="#ctx0" brushRef="#br0" timeOffset="75493.7775">15850 12634 64 0,'-7'2'32'0,"-24"30"-36"0,20-21 62 15,-10 5-54-15,-4 5 1 16,0 3 4-16,-3 2 0 0,0 1-10 16,7 4 0-16,3-7 7 15,8 5 1-15,6-8-3 16,8-7 0-16,3-1-3 16,7 3 0-16,3-14-6 15,1 1 1-15,3 8-10 16,4-11 0-1,0 0-11-15,-4 0 0 16</inkml:trace>
  <inkml:trace contextRef="#ctx0" brushRef="#br0" timeOffset="75662.5053">15787 12906 77 0,'10'0'38'0,"22"8"-46"16,-14-8 65-16,-1 0-57 0,5 0 0 15,6 0-4-15,11 0 1 16,-1 0-4-16,1 0 1 16,0 0-11-16,-4 0 1 15,-3 3-5-15,-7-3 1 16</inkml:trace>
  <inkml:trace contextRef="#ctx0" brushRef="#br0" timeOffset="75893.6542">16224 12779 63 0,'7'6'31'0,"14"-1"-39"31,-10-5 62-31,3 3-51 0,4-1 0 16,3 6 2-16,0-3 1 16,-7 9-7-16,-3-6 1 15,-11 5 5-15,-7 3 0 0,-7 0-2 16,-4 2 1-16,-3-5-5 15,3-2 0-15,1 5-12 16,2-3 1-16,8-5-11 16,0-3 1-16</inkml:trace>
  <inkml:trace contextRef="#ctx0" brushRef="#br0" timeOffset="76309.3298">16955 12406 62 0,'-25'-5'31'0,"39"-3"-23"15,0 5 49-15,4 1-53 16,6-1 0-16,12 0 0 0,6-4 0 15,4 7-6-15,3 0 0 16,-6 0 3-16,-12 0 0 31,12 7-7-31,-5-4 0 0,-6 0-6 16,-4-3 1 0</inkml:trace>
  <inkml:trace contextRef="#ctx0" brushRef="#br0" timeOffset="76493.7994">17307 12467 54 0,'-17'27'27'0,"3"15"-13"0,10-31 22 16,0 2-31-16,-3 8 0 15,-3 5 1-15,3 3 1 16,-4-5-10-16,1 5 1 16,3 3 4-16,0-5 0 0,3 2-9 15,0-8 0-15,1 5-7 31,3-10 1-31,3-3-7 16,8-5 1-16</inkml:trace>
  <inkml:trace contextRef="#ctx0" brushRef="#br0" timeOffset="76863.6047">17445 12671 56 0,'7'5'28'0,"-25"22"-30"16,11-19 53-16,7 5-47 15,-3-5 1-15,-1 5 2 16,4 0 0-16,0 3-9 16,7-3 0-16,4-2 5 15,-4-1 1-15,7 1-3 16,4-8 0-16,-1-6-2 0,1-8 0 16,0 1-3-16,-4 2 1 15,3-8-1-15,1-2 0 16,0-1 0-16,-1 3 1 0,-3 3 1 15,-3 10 0-15,-8 3 4 16,-3 6 1-16,-3 7 1 31,-1-5 0-31,-3 5 0 16,0 3 1-16,4 0-1 16,-1-6 0-16,1 1-4 15,3 5 1-15,0-6-7 0,3-2 0 16,4 0-9-16,0-5 1 15,0 0-7-15,4-3 0 16</inkml:trace>
  <inkml:trace contextRef="#ctx0" brushRef="#br0" timeOffset="77111.2433">17776 12793 45 0,'-3'5'22'0,"-1"3"-16"15,4-8 35-15,-3 2-41 31,-1 9 1-31,1-6-1 0,-1 1 1 16,1 2-2-16,3-6 1 16,0-2 1-16,0-10 0 0,7-1 0 15,0-5 1-15,3 3 0 16,1 2 1-16,3-7-1 16,-3 2 0-16,3 0-5 15,0 3 0-15,0 0-10 16,0-3 0-16,4 8-4 15,-1 8 1-15</inkml:trace>
  <inkml:trace contextRef="#ctx0" brushRef="#br0" timeOffset="77400.4665">18016 12740 54 0,'-3'18'27'0,"3"-5"-30"16,0-10 53-16,0 2-50 15,-4 3 0-15,4 0 0 16,-3 3 1-16,3 2-2 15,-4-5 1-15,4-3 0 16,4-5 0-16,6-2-1 16,1-4 1-16,3-4-1 15,7-1 0-15,0 1 0 0,1-1 1 16,-1 0 0-16,3 3 0 16,-2 3 4-16,-5 5 0 15,-6 0 2 1,-4 3 0-16,-7 7 1 15,-4 1 0-15,1 2-1 16,-1 11 1-16,1-11-12 0,3 3 0 16,3 0-16-16,8-5 0 15</inkml:trace>
  <inkml:trace contextRef="#ctx0" brushRef="#br0" timeOffset="77812.2625">18581 12689 67 0,'0'22'33'0,"-11"-7"-29"0,8-4 47 15,-1-6-50-15,-3 9 1 16,0-4-1-16,0 6 0 16,0-3-3-16,0 0 0 15,3 3-3-15,4-13 0 0,0-3-7 16,7-13 1-16,-3-6-9 16,7 3 0-16</inkml:trace>
  <inkml:trace contextRef="#ctx0" brushRef="#br0" timeOffset="77912.0267">18500 12488 42 0,'-36'-29'21'0,"19"13"-19"0,13 22 31 16,4-12-38-16,4 12 1 15,3-4-20-15,7 6 0 0</inkml:trace>
  <inkml:trace contextRef="#ctx0" brushRef="#br0" timeOffset="78096.6631">18665 12589 62 0,'8'5'31'0,"13"-5"-31"0,-11-2 55 15,4-1-55-15,4 0 0 16,3-2-5-16,4 5 1 16,0 0-2-16,-4 0 1 15,0 5-11-15,-3-2 0 0,-4 0-3 16,-4-3 1-16</inkml:trace>
  <inkml:trace contextRef="#ctx0" brushRef="#br0" timeOffset="78281.4472">18824 12586 73 0,'-10'19'36'0,"-8"26"-48"0,11-35 79 15,0 9-65-15,-4-3 1 16,4 5-1-16,0 3 1 0,4-6-7 15,-1 1 0-15,8-6-5 16,-1 0 0-16,8-8-10 16,-1 1 0-16,8-6-3 15,0-6 1-15</inkml:trace>
  <inkml:trace contextRef="#ctx0" brushRef="#br0" timeOffset="78450.4741">19004 12724 44 0,'7'-11'22'0,"-3"30"-14"0,-4-14 42 15,0 0-48-15,0 1 1 16,-4 2 0-16,1-1 0 0,-1 7-5 16,-3-4 0-16,4 1-3 15,-4 5 0-15,3-6-10 16,0-4 1-16,1-4-3 16,-1-7 0-16</inkml:trace>
  <inkml:trace contextRef="#ctx0" brushRef="#br0" timeOffset="78566.1643">19004 12605 49 0,'-14'-16'24'0,"14"3"-35"0,0 7 48 0,0 6-46 16,7 0 0-16,0 3-15 16,7 2 0-16</inkml:trace>
  <inkml:trace contextRef="#ctx0" brushRef="#br0" timeOffset="78812.8271">19124 12771 56 0,'-3'16'28'0,"3"11"-34"0,0-19 50 16,0-3-44-16,3 6 1 15,1-6-2-15,3-2 0 16,3-3-1 0,1-6 1-16,3-7-1 15,0 0 1-15,4-8 1 16,3 7 1-16,4-4 3 15,-1 5 0-15,1 7 3 16,-4 6 0-16,-3 3 0 16,-4 0 1-16,-4 5-4 15,-6-3 1-15,-4 8-11 0,-4 0 1 16,1 3-15-16,-1 5 0 16</inkml:trace>
  <inkml:trace contextRef="#ctx0" brushRef="#br0" timeOffset="83574.8787">19995 8919 24 0,'-10'-26'12'0,"31"12"-1"16,-14 4 13-16,7-1-24 0,0 1 1 16,7-6-1-16,4 3 1 15,7 2-2-15,3 3 1 16,-3 3 0-16,0 2 0 15,-4 3 0-15,-3 5 1 0,-4 6-1 16,-4 0 1-16,-2 2-1 16,-8 8 1-16,-4 11-1 15,-3 10 1-15,0 14-1 16,0 10 1-16,-7 3-2 16,0-1 1-16,0 4 0 31,0 2 0-31,3 5 0 0,-3 1 0 15,4 7 0-15,3 0 0 16,3-13 0-16,4 0 0 16,0 3 0-16,-3-8 0 15,7 0 0-15,3-3 0 0,3 3 0 16,8-16 0-16,3-6 0 16,4-2 0-16,0-5 0 15,-4-11 1-15,0-3 0 16,-3-2 0-16,-4-3-1 0,-3-7 0 15,-4 4 0-15,0-7 1 16,-7-1-1-16,-7-4 1 16,-4 4-1-16,-6-7 0 15,-8 2 1 1,-3 3 1-16,-7 3-1 16,-4 7 0-16,0 9 0 15,4 2 1-15,3 10-1 16,4 6 0-16,7 11-1 15,4 2 1-15,-1 0-1 16,4 1 0-16,3 7 0 16,4 13 0-16,4 3 0 0,3-3 0 15,0 17 0-15,0-14 0 16,0 5-1-16,0 14 1 16,0-1-1-16,-10 3 1 15,-4-10 0-15,-7 13 0 0,-1 2 1 16,-9-5 0-16,-8-2 1 15,-7 0 0-15,-3-22 1 16,-1 0 0-16,1-13-1 0,-4 1 1 16,4-17-1-16,0-5 1 15,6-5-5-15,5-6 0 16,2-13-7-16,8-10 1 16,11-9-6-16,13-7 0 31</inkml:trace>
  <inkml:trace contextRef="#ctx0" brushRef="#br0" timeOffset="84207.1274">21287 10618 27 0,'-22'-14'13'0,"-9"4"-4"0,31 7 18 0,-4 3-26 16,4 0 0-16,11 3 1 31,6 5 1-31,12 0-4 15,-1 0 1-15,4-3 1 16,6-2 0-16,5 2 0 0,10 3 0 16,-4-5 0-16,0-1 0 15,-6-2-1-15,-4 0 1 16,-1 0-3-16,-6 0 0 16,-4 0-7-16,-6-2 1 0,-5-9-4 15,1 3 1-15</inkml:trace>
  <inkml:trace contextRef="#ctx0" brushRef="#br0" timeOffset="84457.3524">21763 10493 29 0,'0'-5'14'0,"18"24"-14"0,-8-9 25 16,4-5-25-16,7-2 1 15,4 5 0-15,3-3 0 0,-7 3 0 16,-3 3 0-16,0-1 1 15,-1 1 0-15,-6 2 1 16,-8 0 1-16,1 1 0 16,-8-1 0-16,-3 3-1 15,-3 0 1-15,-8 0-2 0,4-1 1 16,0 1-8-16,3 3 1 16,11-3-9-16,7-3 0 15</inkml:trace>
  <inkml:trace contextRef="#ctx0" brushRef="#br0" timeOffset="85239.7713">22786 10557 30 0,'-4'-3'15'0,"4"35"-8"16,0-21 17-16,0 10-22 15,0 0 1-15,0 3 1 16,0 5 0-16,0 5-5 16,0-2 0-16,0-3 3 0,0-2 1 15,0-9-2-15,0 1 1 16,0-6-1-16,0-3 1 16,0-10-1-16,0 0 1 0,0-13-1 15,0-5 0-15,0-6-1 16,0-5 1-16,0-3-2 31,-3-10 1-31,-1 7-1 0,1 9 0 16,-1-11 0-16,4 5 0 15,-3 0 0-15,3 3 1 16,3 8-1-16,4-6 1 16,4 4 0-16,3 4 1 15,0 3 0-15,4 6 0 16,6 4 0-16,1 6 0 0,0 3 1 15,0 5 0-15,-1 0-1 16,-6 8 0-16,-4-6 1 16,-7 1 0-16,-7 7 0 15,-11-2 0-15,-3-5 0 16,-3-6 0-16,-4 6-1 16,-1-3 0-16,1 2 0 0,0-2 0 15,3 3-4-15,1-1 0 16,3-2-6-16,7 0 0 0,14-5-7 15,0 0 1-15</inkml:trace>
  <inkml:trace contextRef="#ctx0" brushRef="#br0" timeOffset="85761.9681">23125 10541 28 0,'3'0'14'0,"4"11"-5"0,-3-9 18 15,-1 4-25-15,-3 7 1 32,0 11 0-32,0 2 1 0,-3 0-6 15,3-7 1-15,0 0 3 16,0-4 0-16,0-4-3 16,0-3 1-16,0-3-2 15,0-5 0-15,3-13-1 16,-3 2 0-16,0-10-1 15,0 3 1 1,-3-3 1-16,-1-3 1 0,1 8 1 16,3-8 1-16,0 6 0 15,0 2 1-15,7 0 0 16,3 0 1-16,4 8-1 16,1 8 1-16,6 0-1 15,0 0 1-15,4 8 0 16,3 0 0-16,-4-3-1 0,1 6 1 15,-4-1-1-15,-3 4 1 16,-7 4-1-16,-4 1 1 16,-4 2-1-16,-3-8 0 15,-7 11 0-15,-7-6 0 16,0 3 0-16,-7 1 0 16,0 1-1-16,-1-4 1 0,1-3-4 15,4 0 1-15,2-3-5 16,5-2 0-16,6-11-9 15,4-6 0-15,14-2-1 16,4-5 1-16</inkml:trace>
  <inkml:trace contextRef="#ctx0" brushRef="#br0" timeOffset="86025.3295">23559 10443 34 0,'-11'-8'17'0,"18"6"-18"16,0 2 32-16,4 0-29 0,-1 0 0 15,4-6 1-15,4 6 0 16,3-5-4-16,4 10 0 16,-4-5 3-16,4 0 0 15,-4-5-1-15,0 5 0 16,-3 0 0-16,-4 5 0 15,0-5-4 1,-4 6 0-16,-10-6-5 16,0 2 0-16,-3 1-4 15,-4 2 0-15</inkml:trace>
  <inkml:trace contextRef="#ctx0" brushRef="#br0" timeOffset="86193.3838">23636 10589 34 0,'-3'18'17'0,"6"3"-18"0,-3-10 30 16,0-1-28-16,0 4 0 0,0-1 1 16,0 5 0-16,0 9-3 15,-3-1 1-15,3 3-1 16,0-2 0-16,3-3-9 16,1-8 0-16</inkml:trace>
  <inkml:trace contextRef="#ctx0" brushRef="#br0" timeOffset="86340.1517">23664 10755 36 0,'11'-29'18'0,"14"13"-20"0,-15 11 26 0,4-3-24 16,4 3 0-16,0 2-5 15,-4 1 1-15,3-4-3 16,1 4 0-16</inkml:trace>
  <inkml:trace contextRef="#ctx0" brushRef="#br0" timeOffset="86661.5231">22546 10409 29 0,'-11'29'14'0,"11"34"-6"0,0-44 19 16,0 15-25-16,0 9 0 15,0 15 0-15,0-5 1 16,0 13-4-16,-3-11 1 0,-1-2 2 15,1-8 0-15,-1-5-2 16,4-14 0-16,0-2-5 16,4-5 0-16,-1-6-7 15,8-8 1-15</inkml:trace>
  <inkml:trace contextRef="#ctx0" brushRef="#br0" timeOffset="87108.6882">22493 10184 29 0,'14'-40'14'15,"18"0"-8"1,-14 32 20-16,13-2-26 16,15 5 0-16,11 5 0 15,13 5 1-15,8 3-2 0,14-3 1 16,13 0 0-1,5 6 1-15,-1-6-1 0,4-2 0 16,7 5 0-16,-11-5 0 16,-3-1 1-16,-7-2 0 0,-14 3-1 15,-8 2 1-15,-13-2-1 16,-11 13 1-16,-8 0 0 16,-9 10 0-16,-8 6 0 15,-7 10 0-15,-7 3 0 16,-7 0 1-16,-7 0 0 15,0 3 1 1,-3 2-2-16,3 0 1 16,0 8-1-16,0 1 0 15,3 1 0-15,4-1 0 16,-3-12 0-16,-1 1 1 16,1-8-3-16,-1-3 1 0,-3-11-4 15,0 3 1-15,-3-8-8 16,-1-2 1-16,1-3-3 15,3 0 0-15</inkml:trace>
  <inkml:trace contextRef="#ctx0" brushRef="#br0" timeOffset="87370.7541">22645 11205 37 0,'-39'11'18'0,"74"-6"-18"16,-10-2 34-16,17-3-33 16,22 5 1-16,10-10 0 31,18-1 1-31,17-2-4 0,4 3 1 16,-7 0 2-16,-4 2 1 15,0 1-4-15,-6 2 1 16,-15 2-7-16,-11 3 1 15,-6 6-7-15,-18-3 0 16</inkml:trace>
  <inkml:trace contextRef="#ctx0" brushRef="#br0" timeOffset="87809.457">24702 10954 30 0,'-11'-8'15'0,"11"3"-7"0,7 5 22 0,0 2-27 15,7-2 1-15,7 3 1 16,8-1 1-16,6 9-8 15,4-6 0-15,3 1 5 16,-3 4 1-16,3-2-2 0,-10 0 0 16,0-3-5-16,-4 6 0 31,0-6-7-31,-7 6 0 0,0-11-4 16,-7 0 1-16</inkml:trace>
  <inkml:trace contextRef="#ctx0" brushRef="#br0" timeOffset="88024.5771">25111 10972 27 0,'17'8'13'0,"15"11"-8"0,-18-17 20 15,4 6-22-15,0 0 1 16,-1 5 2-16,-3-2 1 16,0-3-8-16,-3 5 1 15,-4-7 6-15,-3 1 0 0,-4-1-2 16,-8 4 0-16,-9 1-1 31,-8 5 0-31,-3 0-8 16,3 2 1-16,8-2-11 15,10 3 1-15</inkml:trace>
  <inkml:trace contextRef="#ctx0" brushRef="#br0" timeOffset="88740.5317">26338 10671 29 0,'0'5'14'0,"7"29"-3"0,-7-18 12 15,0 11-21 1,-7-1 1-16,0 11 1 0,-3-5 1 16,-4 2-6-16,-4 6 0 0,0-8 4 15,4-1 0 1,4-7-1 0,3-3 1-16,3-7-4 15,8-6 1-15,3-6-1 16,0-7 0-16,0-11-1 15,0-8 0 1,-4-7-2-16,1-20 1 16,-1 4 1-16,1-1 1 15,-1-2 0-15,5 5 1 16,2 0-1-16,4 10 1 16,0 1 1-16,0 8 0 15,4 7 0-15,3 11 1 0,0 0 1 16,4 6 0-16,7-1 1 15,-4 3 0-15,-3 3-1 16,-4 4 1-16,-3 1-1 16,-4 3 1-16,-7 0-3 15,0-1 1-15,-14 3-1 16,-4-2 1-16,-6 5-1 0,-5-3 1 16,1-2-1-16,0-3 0 0,3 0-5 15,-3-3 1-15,11 5-6 16,-1-7 0-16,8 2-7 15,10-2 1-15</inkml:trace>
  <inkml:trace contextRef="#ctx0" brushRef="#br0" timeOffset="89261.5813">26698 10673 28 0,'7'8'14'0,"4"13"-4"0,-11-18 17 15,0 8-24-15,-4 12 1 0,1 1 0 16,-4 8 0-16,-4-3-6 16,1-2 1-16,-1 2 4 15,0-3 1-15,1-5-2 16,3-5 0-16,0 0-2 0,3-8 0 16,4-3-3-1,7-5 0-15,0-8-2 0,0-8 1 16,0-5-2-16,0-8 0 15,-3-8 1 1,0 5 1-16,-1-7 2 16,1 4 0-16,-4 1 3 15,3 5 0-15,1 8 2 16,3-1 0-16,0 12 1 16,3-3 0-16,1 10 2 15,3 6 0-15,7 10-2 16,4-5 1-16,0 5-1 0,-1 0 0 15,-3 8-1-15,-3 6 1 16,-4-1-2-16,-3 3 0 16,-1 6-1-16,-3-6 0 15,-7-3 0-15,-7 6 0 16,-7-5 0-16,-7-4 0 0,-4 1 0 16,1-3 1-16,-1-2-2 15,4-1 0-15,3-2-4 16,1-8 0-16,6 3-5 15,7-6 1-15,4-5-8 16,15 0 0-16</inkml:trace>
  <inkml:trace contextRef="#ctx0" brushRef="#br0" timeOffset="89525.2099">27079 10657 39 0,'11'-29'19'0,"10"13"-15"16,-14 14 30-16,4 2-32 0,3 2 1 15,3 6 0-15,1-2 1 16,3 7-6-16,0-5 1 16,-3 2 3-16,0-2 1 15,3-2-2-15,0-1 1 16,0-2-3-16,-3-1 1 0,-1-2-4 31,-6 0 0-31,-11 0-6 16,-4-2 0-16,-3-1-5 15,-3 0 1-15</inkml:trace>
  <inkml:trace contextRef="#ctx0" brushRef="#br0" timeOffset="89693.9086">27192 10827 35 0,'-14'34'17'0,"3"6"-16"0,8-27 30 0,-1 3-30 15,1 0 1-15,-1 5-1 16,-3-3 1-16,0 4-3 16,0-4 1-16,0-2 0 15,0-3 0-15,4 1-8 16,-1-1 0-16,11-3-3 16,0-2 0-16</inkml:trace>
  <inkml:trace contextRef="#ctx0" brushRef="#br0" timeOffset="89840.6404">27167 11017 41 0,'7'-8'20'0,"11"0"-23"0,-7 6 38 15,-1-4-35 1,4 6 0-16,4 0 1 16,0 0 0-16,6 0-7 15,1 3 0-15,3 2-5 16,-3 3 0-16</inkml:trace>
  <inkml:trace contextRef="#ctx0" brushRef="#br0" timeOffset="91479.41">25986 11912 48 0,'-14'-30'24'0,"14"30"-10"16,0 0 24-16,7 6-33 15,3-4 0-15,4 4 2 16,4-1 1-16,7 6-10 0,3-4 0 16,0 1 6-16,4-8 1 0,3 3-5 15,0 0 1-15,-3-3-6 16,0 0 0-16,-7-3-7 16,-8 0 0-16,-3 6-8 15,0 0 1 1</inkml:trace>
  <inkml:trace contextRef="#ctx0" brushRef="#br0" timeOffset="91710.8054">26084 12089 48 0,'-14'16'24'0,"-14"21"-20"0,21-27 38 15,-4 4-40-15,-6 1 0 16,-1 7 2-16,4 9 1 0,3-7-5 15,4 3 1-15,0-12 3 16,7 4 1-16,11 0-2 16,0 4 1-16,6 1-2 15,1-3 0-15,6-2-3 16,-2-3 1-16,-1 0-6 16,0-6 0-16,4-5-8 0,-4-2 1 31,4 2-6-31,-4-5 1 0</inkml:trace>
  <inkml:trace contextRef="#ctx0" brushRef="#br0" timeOffset="91879.3184">26049 12224 58 0,'11'0'29'0,"6"-8"-40"0,-10 8 54 16,4 0-44-16,3-5 1 15,0-1-10-15,4 6 0 16,3 0 0-16,0 6 1 16</inkml:trace>
  <inkml:trace contextRef="#ctx0" brushRef="#br0" timeOffset="92063.5051">26370 12240 47 0,'0'13'23'0,"4"16"-15"16,-1-21 35-16,1 0-41 15,3 0 0 1,0 2 0-16,0 4 1 0,0-4-4 16,0 3 0-16,0 1-1 15,0 1 0-15,0 1-7 16,0-10 0-16,0 2-7 16,7 0 0-16</inkml:trace>
  <inkml:trace contextRef="#ctx0" brushRef="#br0" timeOffset="92241.7986">26508 12266 48 0,'-14'-8'24'0,"-15"16"-19"0,22-8 39 16,-7 5-42-16,0 6 0 16,0 0 0-16,-4-1 1 0,1 6-7 15,-1-3 0-15,4 3-7 16,3 0 1-16,11 5-6 15,7-8 0-15</inkml:trace>
  <inkml:trace contextRef="#ctx0" brushRef="#br0" timeOffset="92664.3005">26659 12409 41 0,'4'13'20'0,"-1"22"-8"0,-6-25 33 0,-1 6-42 16,-3 5 0-1,0 8 0-15,-3-2 1 16,-1 5-6-16,1-3 1 16,-1-8 2-16,4 5 1 15,0-7-4-15,3-1 1 16,8-15-2-16,3-3 1 16,0-16-3-16,4 0 0 0,-1-10-1 15,1-11 1-15,3-6 0 16,0-10 1-16,-3 1 1 15,-1 4 1-15,1 0 5 16,-1 14 0-16,1 10 3 16,-1 6 1-16,5 4 1 15,-1 1 1-15,3 5-1 16,4 8 1-16,1 5-4 16,-1 1 1-16,-4 4-2 15,-2-2 0-15,-8 0-2 16,-7 3 0-16,-4 5-1 15,-6 0 0-15,-8-3 0 16,-3 3 0-16,-4 2-6 16,4 1 1-16,0-3-9 15,3-1 0-15,11 1-8 0,0-8 0 16</inkml:trace>
  <inkml:trace contextRef="#ctx0" brushRef="#br0" timeOffset="92964.0961">26988 12412 54 0,'21'-19'27'0,"17"11"-32"0,-23-2 43 15,6 2-38-15,3-3 1 16,1 3-1-16,-4-5 1 0,-3 2-2 16,-4 1 1-16,-7-1 0 15,-7 3 1-15,-7 3-1 16,-7 0 1-16,-4 5-1 15,-6 5 1-15,-1 5 1 16,0 6 0-16,4 0 0 16,0 5 1-16,7 1 0 0,3 4 0 0,4-7-1 15,4 2 0-15,6-5-4 16,4-6 1-16,4 6-8 16,-1-8 1-16,4 0-9 15,8-3 0-15</inkml:trace>
  <inkml:trace contextRef="#ctx0" brushRef="#br0" timeOffset="93195.8976">27234 12544 41 0,'0'13'20'0,"-7"-10"-18"0,7-3 28 16,-3 0-29-16,-1 2 0 15,1 4 3-15,3-6 0 16,0 0-3-16,0 0 0 0,3-11 3 15,4-10 1-15,4 2-1 16,0-7 1-16,-1 7-2 16,4 4 0-16,0-1-2 15,4 8 1-15,-4 0-5 16,0 3 1-16,-3-3-8 16,3 2 0-1,-3 4-7-15,3-1 1 0</inkml:trace>
  <inkml:trace contextRef="#ctx0" brushRef="#br0" timeOffset="93480.4294">27379 12263 39 0,'4'-10'19'0,"24"-1"-15"16,-18 11 29-16,5 0-33 0,-1 0 1 16,3 0-1-16,1 0 1 15,0 0-2-15,-1 0 1 16,1 0 0-16,-4 0 1 15,-3 6 0-15,-4-4 1 16,-4 3 1-16,-3 3 0 16,-7 8 1-16,0 3 0 0,-4 5 2 15,1 5 0-15,3 5-1 16,0-2 1-16,3 0-2 16,1-11 0-16,3 3-1 15,3-1 0-15,-3-7-8 16,0 3 0-16,0-9-14 15,7 6 0 1</inkml:trace>
  <inkml:trace contextRef="#ctx0" brushRef="#br0" timeOffset="100621.0497">2780 8731 46 0,'-11'-18'23'0,"11"-14"-6"0,4 16 24 15,3-8-35-15,3 3 0 16,5-11 2-16,13-18 0 16,11-11-11-16,17-10 0 0,4-9 5 15,4-7 0-15,-8 16-10 31,4-1 0-31,0 6-12 16,3 8 1-16</inkml:trace>
  <inkml:trace contextRef="#ctx0" brushRef="#br0" timeOffset="101190.904">4043 6702 49 0,'-18'-5'24'0,"18"2"-14"16,4 3 33-16,3 3-40 15,7-1 1-15,4 1 1 31,6-3 0-31,12 0-7 0,-1 0 0 16,7-3 5-16,-3-2 0 0,-7 0-4 16,-4-3 1-16,-10 5-7 15,-1 0 1-15,-3 3-8 16,-3 3 1-16,-4 2-5 16,0 6 0-16</inkml:trace>
  <inkml:trace contextRef="#ctx0" brushRef="#br0" timeOffset="101391.8437">4110 6829 47 0,'-14'16'23'0,"7"39"-21"0,7-36 43 15,0 10-43-15,0 5 1 16,-4 1 0 0,4 2 0-16,-7-5-4 15,4-1 0-15,3 1 2 16,-7-6 0-16,7-2-6 15,0-8 0-15,7-5-11 16,-7-3 0-16,10-11 0 16,-3-2 0-16</inkml:trace>
  <inkml:trace contextRef="#ctx0" brushRef="#br0" timeOffset="101522.9224">4145 7086 47 0,'0'2'23'0,"14"-7"-22"0,-7 5 48 0,0-8-49 16,7 5 1-16,4-5-1 15,-7 0 1-15,6 3-7 16,-6 0 1-16,3-6-10 0,4 6 0 16</inkml:trace>
  <inkml:trace contextRef="#ctx0" brushRef="#br0" timeOffset="101754.9267">4403 7056 36 0,'0'19'18'0,"3"-3"-6"0,-3-11 20 31,0 0-29-31,0 6 1 0,0-3 1 16,0 8 0-16,-3-11-7 16,3 11 1-16,0-5 4 15,0-11 0-15,0-3-2 16,0-10 1-16,0-8-1 16,3-6 0-16,4-2-1 15,4 2 0-15,-4 1 0 0,3 5 0 16,5 2-5-16,2 6 0 0,-3 0-10 15,0 8 1-15,8-1-1 16,-5-2 0-16</inkml:trace>
  <inkml:trace contextRef="#ctx0" brushRef="#br0" timeOffset="102038.9267">4643 7038 47 0,'7'13'23'0,"10"-16"-33"0,-6 1 47 15,6-3-37-15,-2-1 0 16,2 1-3-16,1-8 0 16,0 2 2-16,-11 3 1 15,0-2-2-15,-4 2 0 0,-6-3-1 16,-8 6 1-16,-3 2 2 16,-4 6 0-16,4 5 3 15,-3 5 1-15,6 6 2 16,-7 7 0-16,8-2 0 15,3 8 1-15,3-11-1 16,4-3 1 0,4-2-5-16,6-3 1 15,1-7-8-15,6-1 0 0,5-10-12 16,2 2 1-16</inkml:trace>
  <inkml:trace contextRef="#ctx0" brushRef="#br0" timeOffset="102307.3475">5031 7088 30 0,'10'-8'15'0,"8"-16"-4"0,-11 16 12 16,7-2-23-16,-3-1 0 15,-8 1 0-15,4-3 1 16,-3-1-1-16,-8 6 0 16,-3 6 2-16,-3 4 0 15,-5 1 3-15,1 13 1 0,0 2 2 16,-7 4 0-16,7 4 1 15,3 3 0-15,4-5-2 16,4-6 1-16,6 4-7 16,4-7 0-16,4-4-11 15,7-6 1-15,6 6-10 16,-6-6 0 0</inkml:trace>
  <inkml:trace contextRef="#ctx0" brushRef="#br0" timeOffset="164068.9394">17113 13351 18 0,'-3'-8'9'0,"17"8"-5"0,-4 0 9 16,5-3-11-16,9 1 0 0,4-6 2 31,8 5 1-31,6 3-5 16,15-5 0-16,6 2 4 16,15 3 0-16,6 0-2 15,1 0 1-15,14 11-2 16,0-1 1-16,10 6-2 15,-3 0 0-15,-11 0 0 0,-3 0 0 16,-4 0 0-16,-11-11 1 0,-6-2-1 16,-15-3 0-16,-6-3 0 15,-15 0 0-15,-14 1-3 16,-10-1 0-16,-11 3-6 16,-11 3 0-16</inkml:trace>
  <inkml:trace contextRef="#ctx0" brushRef="#br0" timeOffset="164267.3213">17699 13645 30 0,'10'-30'15'0,"72"49"-18"16,-54-14 22-16,11 14-20 15,10-3 1-15,11 0 0 16,0-1 0-16,0 4-7 16,0-1 0-16</inkml:trace>
</inkml:ink>
</file>

<file path=ppt/ink/ink7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504.20169" units="1/cm"/>
          <inkml:channelProperty channel="F" name="resolution" value="0" units="1/dev"/>
          <inkml:channelProperty channel="T" name="resolution" value="1" units="1/dev"/>
        </inkml:channelProperties>
      </inkml:inkSource>
      <inkml:timestamp xml:id="ts0" timeString="2016-08-24T21:32:37.279"/>
    </inkml:context>
    <inkml:brush xml:id="br0">
      <inkml:brushProperty name="width" value="0.05292" units="cm"/>
      <inkml:brushProperty name="height" value="0.05292" units="cm"/>
      <inkml:brushProperty name="color" value="#002060"/>
    </inkml:brush>
  </inkml:definitions>
  <inkml:trace contextRef="#ctx0" brushRef="#br0">9493 6813 17 0,'-3'37'8'0,"-1"32"-3"0,4-53 9 0,4 10-13 16,-4 9 1-16,0 4 1 16,0-2 0-16,3 11-4 15,1 7 1-15,-1 4 2 16,4 7 0-16,-3 5-1 15,-1 9 0-15,-3-6-1 16,4 10 1-16,-1 4-1 16,1 10 0-16,0-6 0 15,-1 6 0-15,-3 8 0 16,4 5 0-16,-1-2 0 16,-3 15 0-16,0-8 0 15,0 6 0-15,0 10 0 16,-3 9 1-16,-4-7-1 15,-4 1 0-15,0 8 1 16,-3 0 1-16,0 8 0 16,0-3 0-16,0 6 1 15,-4 2 0-15,1 5 0 0,3-5 0 16,-1 3-1-16,5-3 1 16,-1-8-2-16,4-2 0 15,-7-3-1-15,0-11 1 16,0 0-1-16,0-15 1 15,0-1-2-15,0-2 1 16,-1-24-5-16,5-3 1 16,3-18-7-16,3-3 1 15</inkml:trace>
  <inkml:trace contextRef="#ctx0" brushRef="#br0" timeOffset="1247.9033">9116 6683 26 0,'14'-5'13'0,"39"-6"-9"16,-36 11 16-16,5-5-18 0,6 3 0 15,0-6 1-15,11 5 1 16,7 3-5-16,14 0 1 15,3-3 2-15,8 3 1 16,3 0-2-16,3 0 1 16,15 3-2-16,7-3 1 15,14 8-1 1,-4-8 0-16,15 0 0 16,10 3 0-16,10-3 0 15,8 0 0-15,14 0-1 16,7 0 1-16,14-3 0 15,10 3 0-15,8-5 0 16,14 5 0-16,3 5-1 16,14-10 1-16,8-3 0 0,10-3 0 0,3 1 0 15,1-4 0-15,10 1 0 16,-7 0 0-16,7 2 0 16,-11-2 0-16,5 0 0 15,-8 5 0-15,0-3-1 16,-18 3 1-16,-7 0 0 15,-7 3 1-15,-6 2-2 0,-15-2 1 16,-11 3-3-16,-17-4 0 16,-18 4-4-16,-14 2 1 15,-3 0-4-15,-22 0 1 16,-10 0 0-16,-18-6 1 16,-10 6 3-16,-7 0 0 15,-15-2 6 1,-7 2 0-16,-10 2 4 15,-7 6 0-15,-4 0 1 16,-7 3 1-16,-3 2-1 16,-7 5 1-16,-4 9-3 15,0-6 1-15,-4 0-3 16,1 8 1-16,-1 6-2 16,-3 2 1-16,4 13-2 0,-1 6 1 15,1 7-1-15,-1 6 0 0,1 0 0 16,3 5 0-16,0 18-1 15,-3 1 1-15,3 10 0 16,-4 3 1-16,4-3-1 16,0 16 0-16,0 8 0 15,0-8 0 1,0 11 0-16,-3 10 1 16,3 8 0-16,0-5 0 15,-3 13 0-15,-1 0 1 16,1 1-1-16,-1-1 1 15,-3 8 0-15,4 0 0 16,-1 0 0-16,-3 13 0 16,4-2 0-16,-1-3 0 0,1 0-1 15,3 2 1-15,0-15-2 16,4 5 1-16,-1-3-1 16,4-4 1-16,-3-7-1 15,-4 1 0-15,0-11 0 16,-4 1 0-16,1-20 0 15,3 1 0-15,0-16-2 0,0-8 0 16,4-6-5-16,-1-20 0 0,-3-3-5 16,4-14 0-16</inkml:trace>
  <inkml:trace contextRef="#ctx0" brushRef="#br0" timeOffset="1917.4084">10259 12745 19 0,'134'16'9'0,"53"-11"-2"0,-120 0 8 16,21-2-13-16,28 0 1 15,29 2 1-15,14-2 0 0,28 2-5 16,17-2 0-16,26-1 4 16,10-2 0-16,17 0-2 15,15-5 1-15,17 5-1 16,7-5 1-16,11-1-1 16,4 6 1-16,-4-2 0 15,7 2 0 1,-7-3 0-16,-1 6 0 15,-16-3-1-15,-1 0 0 0,-17 0 0 16,-11-3 1-16,-18 3-1 16,-6 0 0-16,-22-3 0 15,-18 3 0-15,-24-5-5 16,-25 2 1-16,-17-2-9 16,-36-3 1-16</inkml:trace>
  <inkml:trace contextRef="#ctx0" brushRef="#br0" timeOffset="3187.6223">9631 5522 23 0,'-4'-24'11'0,"8"13"1"0,-4 11 11 0,3-7-20 16,-3 7 1-16,4 2 3 16,-4-2 0-16,3 8-7 15,1 0 0-15,3 3 6 16,-3 7 0-16,-4 6-2 16,0 8 0-16,-4-3-2 31,0 8 1-31,-3 10-2 0,4-7 0 15,-4 2-1-15,3-10 0 16,1-5-1-16,3-3 1 16,0-9 0-16,0-7 0 15,7-8-1-15,-4-8 1 16,1-13-1-16,-1-5 0 16,1-3-1-16,-1-8 1 0,-3-8 0 15,0 8 1-15,0-11-1 16,0 6 1-16,0-1 1 15,4 4 0-15,3 2 1 16,0 7 1-16,4 7 0 16,6-4 0-16,1 9 0 15,3-3 0 1,7 5-2-16,1 5 1 0,-1 8-2 16,0 3 1-16,-3 6-1 15,-4 2 0-15,0 0 0 16,-7 7 1-16,-7 1-1 15,-7 5 1-15,-3 9-1 16,-4-9 1-16,-4 3-1 16,-7-3 1-16,4-3-1 0,-3-5 0 15,3 1-4-15,-1-6 1 16,8-3-5-16,4 3 1 16,3-8-8-16,7 3 0 15,4-3-2-15,6 2 1 16</inkml:trace>
  <inkml:trace contextRef="#ctx0" brushRef="#br0" timeOffset="3618.7872">10142 5551 39 0,'0'8'19'0,"4"-21"-22"0,-4 13 38 0,0-6-34 16,-4 4 1-16,-3 2 3 16,0 2 1-16,-7-2-6 15,-3 0 1-15,-5 6 3 16,-2 10 1-16,-1 2-1 16,0 9 1-16,4-9-2 0,3 6 0 15,8 2-2-15,3 1 0 16,7-3 0-16,3-16 0 15,8-1-3-15,3-12 1 16,7 0-1-16,0 0 1 16,1-6-1-16,-1-2 1 15,0 2-1 1,-3 3 0-16,-4 6 2 16,0 2 0-16,-4 5 0 15,-3 0 1-15,0 0-1 16,0-2 1-16,1 5 0 15,-1-3 0-15,-4 1-5 16,1 2 0-16,-1-6-6 16,4 1 0-16,0-6-6 0,7 1 1 15</inkml:trace>
  <inkml:trace contextRef="#ctx0" brushRef="#br0" timeOffset="4051.2592">10336 5681 44 0,'4'18'22'0,"-4"-2"-20"0,3-3 38 16,-3 3-38-16,-3 5 1 15,3 6 0-15,-4-3 0 16,4 5-4-16,-3-6 0 16,3-1 2-16,0-1 1 15,0-5-2-15,0-6 1 16,0-2-1-16,-4-8 0 0,4-8 0 15,0-13 0-15,4-13-1 16,-4-1 1-16,3 1-1 16,4-3 1-16,4-3-1 15,0 6 0-15,3 5 2 16,0 0 0-16,0 10 0 16,4 1 1-16,-4 4 0 0,0 9 1 0,0 0 0 15,0 10 0-15,-3-2 0 16,-4 5 1-16,-4 2-2 15,-3 3 1-15,0 1-1 16,-7 1 1-16,0-1-2 16,0-1 1-16,0 0-4 31,0 3 1-31,0-8-7 0,3 3 0 16,4-6-12-16,4-2 1 15</inkml:trace>
  <inkml:trace contextRef="#ctx0" brushRef="#br0" timeOffset="4367.5495">10770 5678 52 0,'14'-13'26'0,"1"-6"-26"16,-8 9 37-16,3 2-37 16,4-3 1-16,0 1 0 15,-3-1 0-15,0 3-1 16,-4-3 0-16,-4 6 1 0,-6-3 1 15,-4 6 0 1,-8 4 0-16,-2 9 2 16,-4 5 1-16,-1 5 0 15,1-3 0-15,0 1 0 16,4 5 0-16,6-3-2 16,4 3 1-16,3-6-3 15,8-2 0-15,3 0-5 16,4-3 0-16,3-10-6 0,3-3 1 15,1 0-7-15,0-6 1 16,3-4-5-16,0 5 0 16</inkml:trace>
  <inkml:trace contextRef="#ctx0" brushRef="#br0" timeOffset="4610.7596">10986 5715 29 0,'0'-3'14'0,"7"3"-4"0,-7 0 20 0,3 3-27 15,-3 0 1-15,-3 5 3 16,-1 0 0-16,-3 7-8 15,0-7 0-15,0-2 5 16,0-1 1-16,0-5-2 16,3-5 0-16,8-1-2 0,3-7 1 31,0-5-1-31,3-1 0 0,5-2 0 16,6 0 0-16,0 0 0 15,4 5 0-15,-4 2-2 16,0 7 1-16,-3-1-7 15,-4 8 0-15,3 2-9 16,1 6 1-16</inkml:trace>
  <inkml:trace contextRef="#ctx0" brushRef="#br0" timeOffset="5452.6276">11959 5421 48 0,'0'0'24'0,"-7"11"-13"0,4-1 38 16,-4 1-46-16,-4 2 1 0,-3 8 0 15,-4 3 1-15,1 8-7 16,-1 2 0-16,0-2 4 16,1 0 0-16,6 0-3 15,0-6 0-15,4-5-3 16,0-7 0-16,4-14-3 31,3-6 0-31,3-10-2 0,1-10 1 16,3-9 1-16,0 14 0 15,0-10 4-15,4-1 0 16,6-3 5-16,1 9 1 16,3 0 2-16,0 7 1 15,7 3 1-15,-3 3 0 16,-4 5 0-16,1 11 1 0,-5 2-2 15,-3 8 0-15,-3 8-2 16,-1 3 0-16,-3 0-2 16,1 8 1-16,-5-1-2 15,1-1 0-15,-4-1-4 16,3 10 1-16,-3-12-6 16,0-1 0-16,0-2-8 0,0-8 1 0,4-6-5 15,-4-7 0-15</inkml:trace>
  <inkml:trace contextRef="#ctx0" brushRef="#br0" timeOffset="5586.6498">11963 5691 43 0,'-60'-16'21'0,"53"0"-14"31,7 6 37-31,7 5-45 0,7-6 0 16,-4 6-6-16,5-6 1 15,2 6 0-15,1 0 0 16,-1-6-8-16,5 6 0 15</inkml:trace>
  <inkml:trace contextRef="#ctx0" brushRef="#br0" timeOffset="5968.3747">12167 5683 46 0,'7'32'23'0,"0"-3"-22"16,-3-16 42-16,-4 1-41 16,3 1 1-16,-3 9-1 15,0-3 1-15,0 3-4 16,0 3 0-16,0-9 2 15,0-2 1 1,0-5-2-16,0-9 0 0,0-10-2 16,-3-8 1-16,3-7-2 15,-4-14 1-15,4 2-1 16,0 1 1-16,4-1 0 16,-1 1 1-16,5 2 2 15,2 1 1-15,4 9 1 16,4 1 1-16,3 11 1 0,0-1 0 15,0 6 0-15,1 2 1 16,-1 3-2-16,-4 3 0 16,-3 2-1-16,1 3 1 15,-12 0-3-15,-3 5 1 16,-3 0-1-16,-4-2 1 16,-4 2-3-16,-3 3 1 0,0-5-9 15,0-6 1-15,3 3-9 16,4-3 0-16,7-2-3 15,7-1 0-15</inkml:trace>
  <inkml:trace contextRef="#ctx0" brushRef="#br0" timeOffset="6337.4286">12524 5699 46 0,'10'11'23'0,"4"31"-19"0,-10-34 42 0,-4 8-45 15,-4 5 1-15,1-2 0 16,-1 7 0-16,1 0-3 15,-1 1 1-15,-3-6 0 16,4-5 1-16,-1 0-3 16,1-8 1-16,-1-14-3 0,1-7 0 15,-1-8-2-15,4-8 1 16,4-3-1-16,3 3 1 16,0-3 2-16,3 1 1 15,4 2 5-15,4 2 0 16,0 3 2-16,-1 6 1 15,1-1 0 1,0 14 1-16,-1 0 0 16,1 10 0-16,-1 0-2 15,-2 8 0-15,-5 1-1 16,-3-1 1-16,-3 0-1 16,-4 0 0-16,-4 6-2 15,-3-6 1-15,-3-5-2 16,-5 0 0-16,5-3-8 0,-1 1 1 0,1 4-15 15,6-5 1-15</inkml:trace>
  <inkml:trace contextRef="#ctx0" brushRef="#br0">17635 13883 16 0,'67'180'8'0,"233"185"2"0,-204-270 9 0,20 16-19 16,11-10 1-16,25 2-1 15,17 11 1-15,7-9-1 16,25-12 0-16,1-8 0 31,16-9 1-31,1-20-1 16,7-16 0-16,10-6 0 16,4-10 1-16,10-14-1 15,-10-17 0-15,7-20 0 0,-3-23 0 16,-1-11 0-16,1-18 0 15,6-9 0-15,-3-4 1 16,-11-19-1-16,-13-11 0 0,-12 3 0 16,-13-24 1-16,-11-5-1 15,-4-3 0-15,-21-13 0 16,-3-21 1-16,-11 5 0 16,-14-19 0-16,-10-2-1 15,-18-5 0-15,-11-8 2 16,-14 7 0-16,-17-10 0 0,-11 16 1 15,-11 11-1-15,-14-14 0 16,-10 13 1-16,-11 1 0 16,-11-1-2-16,-10 1 0 0,-11 7-1 15,-13-10 0-15,-12 0-1 16,-13 13 1-16,-18-13-1 31,-15 16 1-31,-13 15-2 16,-18 6 1-16,-11 8-2 15,-27 3 1-15,-19 15-1 16,-17 16 0-16,-14 14 0 0,-11 10 1 16,-14 0 0-16,-10 16 0 15,-15 10 1-15,-6 8 1 16,-19 30 0-16,1 13 0 0</inkml:trace>
  <inkml:trace contextRef="#ctx0" brushRef="#br0" timeOffset="10327.7206">17318 10427 25 0,'-53'-42'12'0,"-39"26"-11"15,68 11 17-15,-15-1-18 0,-18 1 0 16,-6 0 0-16,-18-3 0 15,-4 0 0-15,-7-3 1 16,-14-2-1-16,-6-3 1 0,-12 6-1 16,8-4 0-16,-4-4 1 15,7-3 1-15,3 0-1 16,5 2 0-16,16 3 0 16,15-2 0-16,14 2-3 15,15-3 1-15,6 3-8 16,14 1 1-16</inkml:trace>
  <inkml:trace contextRef="#ctx0" brushRef="#br0" timeOffset="10659.5694">15547 9832 28 0,'-67'13'14'0,"-25"22"-16"0,60-30 22 16,-17 11-20-16,-11 2 1 15,-7-2 0-15,0 3 1 16,7 4-2-16,11 1 1 0,3-8 1 16,7 0 1-16,7 0-1 15,8 0 1-15,13-3-1 16,7 3 1-16,4 0-1 15,4 8 0-15,7-3-1 16,-1 5 1-16,4 1-1 16,4 2 0-1,3 0-4-15,0-8 1 16,4 0-9-16,3-5 0 16</inkml:trace>
  <inkml:trace contextRef="#ctx0" brushRef="#br0" timeOffset="11761.936">21467 9200 16 0,'-29'-98'8'0,"19"16"-2"16,6 60 8-16,-6-1-13 15,-4-1 1-15,-8-3 2 16,-13 1 0-16,-4 5-4 16,-17-3 0-16,-18 13 3 15,-22 11 0-15,-16 6-1 16,-33 7 1-16,-17 16-2 0,-18 11 0 16,-25 34-1-16,-14 8 0 15,-20 13 0-15,-15 24 0 0,-4 27 0 16,0 12 1-1,-137 163 0 1,96-38 0-16,55-37 0 31,39-19 1-31,29 6-1 16,24-8 0-16,25 8 0 0,18-3 1 16,24 8-1-16,15 0 0 15,27-13 0-15,12 3 0 16,13-22 0-16,11-2 0 15,14-19-1-15,11-16 1 16,13-23-1-16,19-11 1 0,10-19-3 16,14-18 0-16,4-13-9 15,17-22 0-15</inkml:trace>
  <inkml:trace contextRef="#ctx0" brushRef="#br0" timeOffset="12931.932">10492 9813 26 0,'-14'-98'13'0,"-25"9"-12"0,25 65 14 15,-18-11-15-15,-10-4 1 16,-15-1-1-1,-13-5 1-15,-12 5-2 16,-23-7 1-16,-15-1 0 16,-18 8 1-16,-28 3-2 15,-28 13 1-15,-25 17 0 16,-13 7 0-16,-29 13 0 16,0 11 0-16,-15 5 0 15,1 10 1-15,4 12 0 0,6 17 0 16,-3 20-1-16,0 26 0 15,0 5 0-15,0 34 1 0,14 14-1 16,7 5 0-16,28 31 0 16,0 12 1-16,29 15 0 15,17 13 0-15,32-2 0 16,28 3 1-16,32 4-1 16,17 4 1-16,29 4-1 15,21-12 0-15,31-4 0 0,26-4 1 16,31-9-1-16,18-7 0 15,24-3 0-15,25-16 0 16,18 5 0-16,21-15 0 31,10-19 0-31,11-8 0 0,18-11-1 16,0-18 0-16,17-23 0 16,-10-17 0-16,10-24 0 15,4-23 1-15,7-32-1 16,-14-30 0-16,0-25 0 15,10-30 1-15,-6-16 0 16,9-18 0-16,-9-26 0 0,6-9 0 16,-13-16 0-16,6-10 0 15,-3 0 0-15,-15-13 1 0,-2-11-2 16,-8 6 1-16,-14-19-1 16,-18-6 1-16,-17-10-1 15,-25-2 1-15,-25-14 1 31,-24-11 0-31,-25-4 1 16,-25-4 0-16,-28 9 1 16,-17 10 0-16,-26 8-1 0,-23 24 1 15,-19 11-3-15,-21 4 0 16,-10 36-4-16,-8 20 0 16,8 16-5-16,0 32 0 15,3 16-8-15,-4 29 0 0</inkml:trace>
  <inkml:trace contextRef="#ctx0" brushRef="#br0" timeOffset="13847.7285">9850 14568 38 0,'17'-50'19'0,"22"18"-19"16,-21 27 19-16,3-3-20 0,11 2 1 16,6-2-1-16,12 6 1 15,10-1 0-15,7 1 1 16,3-14-1 0,15 2 0-16,14-4 0 15,7-11 1-15,-4-6-1 16,-10-7 0-16,3-8 0 15,4-14 1-15,-4-4 0 16,0-1 0-16,-3-5 0 16,-11-3 0-16,-7-8 0 15,4-2 0-15,-4-11 0 0,-7 11 0 16,0-16-1-16,-7-6 0 16,0-5 0-16,-4-10 1 0,1 8 0 15,-4-4 0-15,-8-4 0 16,-2 8 1-16,-1-6 0 15,-3 6 0-15,-4-1 1 16,-7 3 0-16,-3 6 0 16,-4 21 0-16,-3-3 0 15,0 13 0-15,-1-2-1 0,-3 4 0 16,4-4-1-16,-4 13 0 16,0 5-1-16,-3 8 1 15,-1 8-3-15,-3 11 0 31,-3 5-5-31,-1 7 0 0,-3 15-8 16,-3 4 0-16</inkml:trace>
  <inkml:trace contextRef="#ctx0" brushRef="#br0" timeOffset="15650.532">11903 11234 26 0,'3'0'13'0,"50"-16"-10"0,-32 8 13 16,8-5-16-16,9-5 0 16,15-1 2-16,7 6 1 15,18-14-3-15,7-2 0 16,-4 0 1-16,7-3 0 15,0 1 0-15,0 2 0 0,-3 2-1 16,-7 9 1-16,-8 2-1 16,-6 3 0-16,-19 2 0 15,-9 3 1-15,-15 5-1 16,-11 3 1-16,-17 6-1 16,-14-1 0-16,-7 6 0 15,-14 4 1-15,-11 4-1 16,-11-1 0-16,-3 6 0 15,-17 0 0-15,-5-3 0 16,-6 6 0-16,3-6 0 16,4 5 0-16,11-2 0 15,6-8 1-15,8-5-1 0,17-1 1 16,14-7-1-16,14 2 1 0,18-5-1 16,14-8 1-16,11-2-1 15,17 2 0-15,15-8-1 16,17-3 1-16,11-2-1 15,3-3 1-15,4 3 0 16,-1-3 0-16,1 8 0 16,-7 1 0-16,-8 1 0 15,-13 4 1-15,-15 2-1 0,-17 5 0 16,-18 6 0-16,-14-1 0 16,-14 9 0-16,-14 0 0 15,-15 2 0-15,-17 5 1 31,0 9-1-31,-17-9 0 0,-8 1 0 16,-10 7 0-16,0 3 0 16,3 1 0-16,7-9 0 15,15-3 0-15,13 3 1 16,11-10 0-16,22-3-1 16,13-8 1-16,18-8-1 15,14-8 1-15,22-5-2 0,13 2 1 0,22 4 0 16,10-15 0-16,11-4 0 15,3 0 0-15,7 7 0 16,4-5 0-16,-14 6 0 16,-4-8 0-16,-14 10 0 15,-14 0 1-15,-17 11-1 32,-22 5 1-32,-21 10-1 15,-17 9 0-15,-29 5 0 16,-18 0 1-16,-17 5-1 0,-7 8 0 15,-7-5 0-15,-7 0 1 16,3-3-1-16,4-8 0 16,10-2-1-16,8 2 0 15,6 0-8-15,15 0 1 0,17-2-2 16,14-1 0-16</inkml:trace>
  <inkml:trace contextRef="#ctx0" brushRef="#br0" timeOffset="16804.5398">10851 7668 12 0,'64'-3'6'0,"31"-2"-3"0,-60-1 7 0,18-2-10 16,21 3 0-16,11-8 0 15,17 0 1-15,15-3-1 16,13 5 0-16,8-5 0 15,14 3 0-15,10 0 0 32,-7 2 1-32,0-2-1 15,-10 3 0-15,-11 10 0 0,-14-3 0 16,-18-2 0-16,-10-1 1 16,-21 6-5-16,-15 0 0 15,-17 6 0-15,-14-4 0 16</inkml:trace>
  <inkml:trace contextRef="#ctx0" brushRef="#br0" timeOffset="17104.9437">11462 8250 20 0,'-4'2'10'0,"47"-7"-9"32,-29-3 22-32,10 3-22 0,12-6 0 15,13 1 0-15,11-1 0 16,14 0-2-16,7 4 1 15,14-7-1-15,4 1 0 16,7 5-6-16,7-2 0 16</inkml:trace>
  <inkml:trace contextRef="#ctx0" brushRef="#br0" timeOffset="17651.4646">13854 7887 26 0,'0'-5'13'0,"38"2"-13"0,-23 3 19 0,9 0-19 15,4 0 0-15,4 0 0 16,3 0 1-16,1 3-3 16,3-3 1-16,-8 3-4 15,1-3 1-15,-4 0-3 16,-7 0 0-16</inkml:trace>
  <inkml:trace contextRef="#ctx0" brushRef="#br0" timeOffset="17851.8255">14171 7816 27 0,'-7'16'13'0,"0"15"-17"16,7-20 24-16,0-3-20 15,0 8 1-15,-4 2 0 16,1 1 0-16,-4 5-2 15,3-6 1-15,1 1-5 0,-1-1 1 16,4-2-3-16,7-11 0 0</inkml:trace>
  <inkml:trace contextRef="#ctx0" brushRef="#br0" timeOffset="18705.4151">15928 7657 16 0,'32'-29'8'0,"-11"-11"-4"0,-18 27 11 0,-3 0-14 16,-3-6 1-16,-4 1 0 16,-11-3 0-16,-10-6-3 15,-14 3 1-15,-1-2 2 16,-13 7 0-16,-8 6-2 16,-6 8 1-16,-4 10 0 15,-11 11 1-15,0 8 0 0,1 15 0 16,3 6 0-16,3 8 1 0,7-2-1 15,15 7 1-15,17 11-1 16,11 7 0-16,17-2-1 16,18-5 0-16,15-3-1 15,13-2 1-15,14-14 0 32,22-10 1-32,3-11-1 15,18-8 0-15,10-2 0 16,14-6 0-16,-3-16-1 0,4-13 1 15,-5-10-1-15,-9-9 1 16,-11-15-1-16,-15-5 0 16,-17-4 0-16,-18 1 0 15,-13 11 0-15,-19 2 1 0,-17 0-1 16,-10 10 0-16,-12 4-3 16,-6 9 0-16,-4 4-7 15,0 7 0-15,1 9-1 16,-1-1 0-16</inkml:trace>
  <inkml:trace contextRef="#ctx0" brushRef="#br0" timeOffset="19553.2472">12958 8729 27 0,'10'34'13'0,"40"43"-12"0,-36-56 25 15,3 11-25-15,4 13 1 0,1 15-1 16,2 1 1-16,-3-2-3 15,-3-7 1-15,0-1 1 16,-1-1 0-16,1-16-1 16,0-2 1-16,-1-8 0 15,1-3 1-15,-4-10-1 16,0-1 0-16,4-4-2 16,-4-9 0-16,0-5-3 0,-3-3 1 15,-1-2-1-15,1 0 0 16,-1 2 0-16,1 1 0 15,3 2 1-15,0-3 1 16,4 9 1 0,-4-1 1-16,0 3 0 15,0 3 0-15,0-6-1 16,-3 3 1-16,-8 0 1 16,-6 3 1-16,-8-1 0 15,-6 4 1-15,-12 4 0 16,-9 3 0-16,-1-2 0 15,3 5 0-15,1-3-2 0,0-2 1 16,3-1-2-16,4 3 1 16,7 3-1-16,7 0 0 0,7-3 0 15,7 1 1-15,7-6-1 16,0 2 1-16,3-5 0 16,4 1 0-16,8 2 0 15,-1-3 0-15,0-2 0 16,-3-3 0-16,-1-3-1 15,-3-5 1-15,-3-3-1 0,-4-2 1 16,-4 3-1-16,-3-4 0 16,0 6 0-16,-3 3 1 15,-1 0-3-15,4-3 1 32,4 3-9-32,7-1 0 0,6-2 0 15,4-5 0-15</inkml:trace>
  <inkml:trace contextRef="#ctx0" brushRef="#br0" timeOffset="20122.5071">15053 8996 31 0,'-35'42'15'0,"-50"69"-17"16,60-79 29-16,-13 8-28 16,-15 7 1-16,-7 4 0 15,-11 4 1-15,-3 9-1 16,7-1 0-16,0 3 0 16,0-13 1-16,7-13-1 15,7-8 1-15,4-11-1 16,6-11 1-16,5-12-1 15,6-11 1-15,7-3-1 0,7-5 0 16,4 5-1-16,7 5 1 16,4 11 1-16,6 16 0 15,8 16 0-15,3-1 0 16,7 4 0-16,4 2 1 16,3-5 0-16,0 2 0 15,-3-13-1-15,-4-5 0 16,0-8 0-16,1-5 0 0,-5-11-1 15,-3-3 1-15,-3-2 0 16,-4-3 0-16,-4 0-1 16,-3-13 0-16,0 13 0 15,0 0 0-15,4 8-1 16,3 3 0-16,0-3 1 16,4 8 0-16,-4 0-1 15,0 0 1-15,-7 0-1 16,0 3 1-16,-7 5 0 0,-4-3 0 15,-7 6 0-15,-10 4 0 16,-7 1-4-16,-7 11 1 16,-1-9-8-16,-3 9 0 15</inkml:trace>
  <inkml:trace contextRef="#ctx0" brushRef="#br0" timeOffset="23911.9405">17833 6543 37 0,'-14'3'18'0,"7"-24"-7"0,7 21 18 16,3-11-26-16,1 0 0 0,3-4 2 15,0-4 0-15,4-5-6 16,-1-8 0-16,4 3 5 15,7-2 0-15,8-4-2 16,9 1 1-16,-2-8-1 16,-1 2 0-16,7-3-1 31,8 4 1-31,6-9-2 0,1 8 1 16,6-2-2-16,4-3 1 15,0 3 0-15,-3 2 0 16,-1-2 0-16,4 7 0 15,7 6 0-15,0 0 1 16,4 3 0-16,3 7 1 16,-3 9 0-16,-4 2 0 0,3 5 0 15,5 3 1-15,-5 0-1 16,1 3 1-16,-1-1-2 16,-10 4 1-16,-7-6-1 15,-10 0 0-15,-4 0 0 16,-4 0 0-16,-7 0 0 0,-3-6 0 15,-7 6 0-15,-4 0 0 0,-4 0-2 16,-2-2 0-16,-1-1-5 16,-7 3 0-16,-4-3-7 15,-3 3 1-15,0-10-8 16,4 2 0-16</inkml:trace>
  <inkml:trace contextRef="#ctx0" brushRef="#br0" timeOffset="24428.736">19861 5527 47 0,'0'5'23'0,"7"9"-17"0,-3-12 37 15,-4 9-39-15,0 7 0 16,-4 6 2-16,-3 8 1 16,0 10-9-16,0-2 0 0,0 5 5 15,0-11 1-15,4-7-3 16,-1-3 0-16,4-8-2 15,4-9 0-15,-1 1-2 16,4-18 0-16,-3-3-2 16,-1-14 0-16,1-5-2 0,-1-5 1 31,1-8 0-31,-1 8 0 0,1 3 4 16,-1 0 0-16,-3 4 4 15,0 4 0-15,0 7 3 16,0 4 0-16,4 7 1 15,3 8 1-15,0 0-1 16,4 2 0-16,6 1-3 16,8 0 1-16,0 4-2 0,3-4 1 15,0 8-2-15,0-3 0 16,1 5-1-16,-1 3 1 16,-3 2 0-16,-4 1 0 15,-7-1 0-15,0 1 0 16,-7 7 0-16,-7-2 0 15,-7-5 0 1,-7 4 0-16,-7-4-1 16,-8 2 1-16,-6-2 0 15,0 7 0-15,0-5-1 16,6-2 0-16,5-3-1 16,6-8 1-16,4 2-7 15,7-5 0-15,3 1-13 0,8-1 0 16</inkml:trace>
  <inkml:trace contextRef="#ctx0" brushRef="#br0" timeOffset="25329.4475">21071 5503 37 0,'-7'6'18'0,"14"-9"-2"0,-7 8 13 0,-3 1-27 15,-1 15 0-15,-3 3 0 16,-3 5 1-16,-1 5-4 16,1 6 0-16,-1-6 2 15,4 1 1-15,0-1-2 16,3-5 1-16,1-10-1 16,-1-1 0-16,4-7-1 0,0-11 0 0,4-14-2 15,-1-7 1-15,1-3-2 16,3-5 0-16,-4-13 0 15,5 5 0-15,-5-5 1 16,1-1 1-16,-1-4 4 16,1 10 0-16,-1 2 3 31,4 3 0-31,4 3 1 0,3 6 1 16,4 4-1-16,3 6 1 15,7 0-3-15,7 7 1 16,0 4-2-16,1 4 0 15,-4-2-2-15,-4 6 1 16,-7 2-1-16,-3 7 1 16,-15-1 0-16,-6 1 0 0,-8 12-1 15,-10-3 0-15,-4-6 0 16,0-2 0-16,1-3-4 16,-1 1 0-16,7-6-5 15,4-1 0-15,7-1-8 16,4-4 1-16,10 4-4 0,3-4 0 15</inkml:trace>
  <inkml:trace contextRef="#ctx0" brushRef="#br0" timeOffset="25829.4168">21484 5522 57 0,'-3'21'28'0,"-4"16"-38"0,7-21 57 15,0 2-47-15,-4 1 1 16,4-1-1-16,0 12 1 16,0-1-2-16,0-11 1 15,0-2-2-15,0-3 1 16,0-7-3-16,0-4 1 16,0-2-2-16,0-13 0 0,0-3-1 15,0-5 1-15,0-3 0 16,4-5 1-16,-1 0 2 15,1-3 0-15,3-2 3 16,0 7 1-16,0 1 2 16,3 2 1-16,1 6 1 0,3 2 1 31,4 5 0-31,-1 8 0 0,5 3-2 16,-1 11 1-16,3-3-3 15,-2 8 1-15,-1 0-2 16,-4-3 1-16,-3 3-1 15,-6 5 1-15,-8 0 0 16,-8 6 0-16,-6-4-1 16,-7-1 1-16,-3 7-2 0,-1-8 1 15,0 5-3-15,0-4 1 16,8-7-5-16,3-1 0 16,3-9-5-16,8-5 1 15,6 3-8-15,8-11 0 16,10-3-2-16,4 0 0 15</inkml:trace>
  <inkml:trace contextRef="#ctx0" brushRef="#br0" timeOffset="26245.3395">21950 5395 48 0,'-18'-19'24'0,"22"30"-18"0,-4-11 47 16,10-5-49-16,1 5 1 0,-1-3 0 15,5 6 0-15,6 2-7 16,3-2 0-16,5-3 5 16,-1 0 0-16,0-3-3 15,0 3 1-15,-3-5-4 16,-4 2 1-16,-3 3-3 16,-4-3 0-16,-3 1-4 0,-11 2 0 15,0 0-5-15,-4 2 1 16,-3 4 0-16,-4 2 1 15,-3 5 4-15,0-3 0 16,-3 6 7-16,2 3 1 16,1-1 6-16,0-2 0 31,0 16 4-15,0 2 1-16,0 1-1 15,3-4 0-15,-3 14-4 16,4-8 0-16,3 1-2 15,-1-4 0-15,5-8-5 16,-1-2 0-16,4-5-7 16,0-3 0-16,0-6-8 0,7-7 1 0</inkml:trace>
  <inkml:trace contextRef="#ctx0" brushRef="#br0" timeOffset="26411.2747">22063 5728 52 0,'10'-10'26'0,"29"2"-28"15,-28 5 43 1,6-5-41-16,5 3 0 16,-1-3-1-16,0 3 1 15,0-1-5-15,0 4 0 16,-3-6-9-16,-1 5 0 16</inkml:trace>
  <inkml:trace contextRef="#ctx0" brushRef="#br0" timeOffset="26714.9991">20779 5154 40 0,'-25'-18'20'0,"21"55"-11"15,8-19 27-15,-4 14-32 16,0 15 1-16,0 9 2 16,-4 5 0-16,1 5-9 31,-4 3 1-31,3 5 5 0,-6 3 0 16,-4-9-1-16,3-4 0 15,0-3-5-15,4-16 0 16,0-6-5-16,7-7 0 15,0-16-10-15,11-11 0 16</inkml:trace>
  <inkml:trace contextRef="#ctx0" brushRef="#br0" timeOffset="27131.2527">20747 5022 43 0,'14'-21'21'0,"49"-8"-12"0,-45 21 28 31,14-3-36-31,17 6 1 0,18 2 0 16,21 6 1-16,4-1-5 15,14 4 1-15,10-4 2 16,19 6 1-16,-8-2-2 16,10-4 1-16,-3 3-1 15,0-5 1-15,-21 3-1 16,-11-6 1-16,-13 3-2 0,-15 3 1 15,-14 5 0-15,-18 11 0 16,-14 7-1-16,-14 6 1 16,-10 7 1-16,-8 9 0 15,1 0 1-15,-4 5 0 16,0 2-1-16,-4-2 0 16,4 5 0-16,0-2 0 0,0-9-1 15,7 12 1-15,0-1-2 16,0 0 1-16,3-10-2 15,1-3 1-15,0-8-4 16,-1-5 1-16,-3-9-5 16,0-2 1-16,-3-7-8 0,-1 2 0 31</inkml:trace>
  <inkml:trace contextRef="#ctx0" brushRef="#br0" timeOffset="27430.5865">20888 6075 48 0,'-14'8'24'0,"28"-24"-22"0,-3 16 42 15,13 3-42-15,22-3 1 16,14-3 1-16,21 0 1 15,4-7-6 1,14-4 0-16,7 4 3 16,10 2 1-16,-10 5-1 15,-4 3 0-15,-3 6-1 16,-7 1 1-16,-8 1-4 16,-24 0 0-16,0-2-11 15,-10 4 1-15,-1-7-6 0,-14-11 0 16</inkml:trace>
  <inkml:trace contextRef="#ctx0" brushRef="#br0" timeOffset="28595.6724">23178 5747 48 0,'21'-11'24'0,"28"-10"-27"0,-31 18 41 16,10 1-38-16,7-1 1 15,11 3-1-15,11-5 1 16,-1 5-2-16,11 5 1 16,11 8 0-16,3 8 1 15,7 6-1-15,4 7 0 16,6 6 0-16,-2 2 1 0,-1 3-1 15,-3 14 1-15,-8 7-1 16,-10 13 0-16,-10 3 0 16,-15 11 0-16,-17 2 0 15,-14 5 1-15,-11 14 0 16,-14-3 0-16,-11-2 1 0,-14 15 0 16,-14 3 0-1,-14 8 0-15,-7-8 0 16,-10 3 0-16,-4-1-1 15,-4-4 1-15,-7 2-1 16,4-19 1-16,0 3-1 16,7-18 1-16,7-6-1 15,7-2 0-15,7-14-1 16,7-18 1-16,10-10-1 0,12-12 0 16,2-12-1-16,8-9 0 15,7-10-1-15,0-13 1 16,3 0 0-16,4-5 0 15,0-1 0-15,0 3 0 16,4 3 0-16,-1 5 1 16,1 5 1-16,3 6 1 0,0 2 0 15,3 6 0-15,1 7 0 16,-1 4 0-16,4 1 0 16,0-2 0-16,-3-2-1 15,-1 0 1-15,1-4-2 16,0 1 1-16,-4-8-1 0,0 3 1 31,3-9-1-31,-3-2 0 0,4-5 0 16,-1-8 1-16,1-8-1 15,-1-3 0-15,1 5-1 16,-1 4 1-16,1 4 0 16,3-2 0-16,0 2 1 15,0 3 0-15,4 8 0 16,-1-2 0-16,11 10-1 0,0-1 1 15,4-1 0-15,0-1 0 16,-4 8-1-16,0-2 1 16,-3-1-1-16,-1 4 1 15,-6-1 0-15,-4 3 0 0,-3 2 0 16,-11-2 0-16,-15 3 0 31,-13-1 0-31,0 1-2 16,3-1 0-16,0 1-9 15,4 5 1-15,10-6-12 16,4-5 1-16</inkml:trace>
  <inkml:trace contextRef="#ctx0" brushRef="#br0" timeOffset="31482.2768">22916 5159 17 0,'-24'-5'8'0,"17"2"0"0,7 3 9 0,-4 0-12 16,1 0 0-16,-1-2 3 16,1 2 0-16,3-6-9 15,0 4 0-15,0 2 7 16,0 0 0-16,0 0-3 0,3 0 1 15,8 0-2-15,3 0 1 16,3 0-2-16,5 0 1 16,9-5-1-16,-2-6 1 0,2 3-1 31,12-8 1-31,10-2-2 0,7-6 1 0,0 3-1 16,10-3 1-16,4-8-1 15,0-2 1-15,0-9-1 16,0 1 1-16,1-11-1 31,-8-2 1-31,0 4 0 0,-4-2 0 16,4 3 0-16,-7 0 0 15,-3-3 0-15,2-8 0 16,1 0 0-16,7-13 0 16,-3 0-1-16,3 0 0 15,11 8 0-15,-11-3 0 16,0-2 0-16,3-6 0 0,4-13 0 15,-3 5 0-15,-8 3 0 16,-13 16 0-16,17-11 0 16,-11 1 0-16,-6-4 0 15,-8-7 0-15,-7 15 0 16,-7 6 0-16,-3 8 0 16,-4 8 0-1,-7 5 0-15,-3 10 0 0,0 12 0 16,-4-4 0-16,-4 22 0 15,-3 5 1-15,0 3-1 16,-3 4 0-16,-1 4 0 16,-3 2 1-16,-11 8-1 15,-3 1 1-15,-7 4-1 16,0-2 1-16,0 0-1 0,3-3 1 16,0-3-1-16,1 1 1 15,2-6-1-15,8-5 0 16,0 0 0-16,7 0 0 15,4 0 0-15,6-5 0 16,4-1 1-16,4 1 0 16,-1 5-1-1,8-3 1-15,3 6 0 16,4-3 0-16,3 2-1 16,0-5 1-16,-3 6-1 15,-4-6 0-15,-3 1 0 16,-4 2 1-16,-4-3-1 15,1-2 1-15,-4-3 1 16,0-3 1-16,-7 3-1 0,4-5 1 0,-4-11 0 16,0 0 1-16,3-5-1 15,1-11 0-15,-1 3-2 16,1-3 1-16,-1 3-1 16,1 5 0-16,-1 3-1 15,-3 2 0-15,0 4-6 16,-3 4 1-16,-1 6-12 0,1 5 0 15,3 0-4-15,-7 2 1 16</inkml:trace>
  <inkml:trace contextRef="#ctx0" brushRef="#br0" timeOffset="32336.0198">24730 1683 31 0,'-7'-3'15'0,"-25"0"-4"0,21-2 20 0,-3 3-27 15,-7-1 0-15,-4 0 3 16,1 3 0-16,-8 3-9 16,-7 7 1-16,-3 6 6 15,-11 3 0-15,7 15-2 16,7 3 0-16,7 0-1 15,4 0 0-15,7 0-1 0,7 3 1 16,7-8-2-16,7-8 1 16,7 2 0-1,7-5 0-15,4-5 1 16,6 5 0-16,5-7-2 16,-1-1 0-16,0-8-5 15,4-2 1-15,7-1-6 16,-4-2 0-16,0 0-9 15,0-2 1-15</inkml:trace>
  <inkml:trace contextRef="#ctx0" brushRef="#br0" timeOffset="32752.115">24878 1968 28 0,'10'-15'14'0,"-2"-4"-4"0,-8 11 16 0,0 6-24 16,-4-4 1-16,-3 4 1 15,-4 2 1-15,-3 2-6 16,-3 4 0-16,-1 7 4 16,0 0 1-16,1 3-2 15,3 5 0-15,-4-2 0 16,4 2 0-16,0-8-1 0,3 3 0 31,8 2 0-31,3 1 0 0,3-6 0 16,4-8 0-16,7 1 0 15,0-6 0-15,4-6 0 16,0 1 0-16,3 0-1 16,-3-3 1-16,-4 5-2 15,-4 3 1-15,-3 0-1 16,-3 5 0-16,-1 6 0 0,-3 2 0 16,0-2 0-16,4 5 0 15,-1-6 1-15,1-4 0 16,3 2 0-16,0-3 1 15,0-2-3-15,0-1 1 16,0 6-5-16,0-5 0 16,0-1-8-1,4-2 0-15</inkml:trace>
  <inkml:trace contextRef="#ctx0" brushRef="#br0" timeOffset="33120.2826">25061 2151 37 0,'0'8'18'0,"-3"11"-15"0,3-17 26 0,-4 3-28 16,1 1 0-16,-4-1 1 15,0-8 0-15,0 6-3 16,3-6 1-16,1 3 1 16,3 0 0-16,7-5 0 15,3-8 0-15,4 0-1 16,4 5 0-16,7-6 0 0,-1 9 1 15,5-3-1-15,-5 3 1 16,1 2 0-16,-7 3 1 16,-1 3 1-16,-3 0 0 15,-3 2 0-15,-4 5 0 16,0 1-1-16,-3-3 1 16,-4 3-1-1,-4-6 1-15,0 5-2 16,1-4 1-16,-1 2-3 15,1 0 1-15,-1-3-5 16,1 5 0-16,3-7-9 16,7-3 0-16,3-3-2 15,5 3 0-15</inkml:trace>
  <inkml:trace contextRef="#ctx0" brushRef="#br0" timeOffset="33420.8115">25389 2143 34 0,'4'8'17'0,"7"5"-14"15,-8-7 31-15,1-1-30 16,3 0 0-16,-4-5 3 31,1 5 0-31,-1 1-9 0,-3 2 1 16,0 0 5-16,4 7 1 16,-4-1-2-16,3-6 0 15,1 2-2-15,-1-4 1 31,15-12-1-31,0-7 1 16,-1 2-2-16,4 6 1 0,-3-8 0 16,0 2 0-16,-1 1-1 15,1-6 1-15,0 3-6 16,-1 5 1-16,-3-3-6 16,0 8 1-16,8-2-8 15,-5 8 1-15</inkml:trace>
  <inkml:trace contextRef="#ctx0" brushRef="#br0" timeOffset="33852.9804">25876 2201 38 0,'7'0'19'0,"0"6"-19"31,-7-6 29-31,0-6-28 0,0 6 1 16,0-5 0-16,-3 0 1 15,-1 2-3-15,-3 3 0 16,0 0 3-16,0 3 0 16,-3-3-1-16,-12 5 1 15,5 3-1-15,-4 5 0 16,-1 0-1-16,8 1 0 0,4-1-1 16,6 0 1-16,8-5 0 15,3 3 0-15,3-9-1 16,4-2 1-16,1 0-2 15,-1-2 1-15,0-1-1 16,0-5 1-16,0 5-1 0,-3 3 0 31,-1 3 0-31,-3 0 0 0,0 5 1 16,-3-3 1-16,-4 6-1 16,0-4 1-16,0 4 0 15,0-6 0-15,0 1-2 16,3 4 1-16,1-5-7 15,3 1 1-15,4-4-8 16,3 1 0-16</inkml:trace>
  <inkml:trace contextRef="#ctx0" brushRef="#br0" timeOffset="34184.8551">26215 2222 40 0,'-11'-18'20'0,"4"13"-16"16,7 5 29-16,-3-3-30 16,-4 3 0-16,0 0 0 15,3 0 1-15,-3 0-6 0,4 3 1 16,3 5 4-16,3 7 0 31,1 4-2-31,3 2 1 0,0 6-1 16,-4-4 1-16,1 7 0 15,-1-1 0-15,-3 5-1 16,0-10 1-16,0-6-1 16,-7-4 1-16,-3-6 0 15,-1-3 1-15,-3-3-2 16,-4-2 0-16,4 3-8 0,0-3 0 16,7 5-10-16,0-10 1 15</inkml:trace>
  <inkml:trace contextRef="#ctx0" brushRef="#br0" timeOffset="35303.6275">27259 2000 27 0,'0'-18'13'0,"4"4"1"0,-1 17 8 15,-3-3-20-15,0 11 0 16,0-6 0-16,0 0 1 31,-3 6-4-31,-4-3 0 0,0 5 3 16,3-2 1-16,1-3-7 16,-1 0 0-16,8-1-7 15,-4 7 1-15</inkml:trace>
  <inkml:trace contextRef="#ctx0" brushRef="#br0" timeOffset="35456.6162">27390 2085 36 0,'0'3'18'0,"-18"2"-18"0,18-5 28 0,-3 2-28 16,-5 6 1-16,1-2-1 15,0 2 0-15,4 2-11 31,3 3 1-31</inkml:trace>
  <inkml:trace contextRef="#ctx0" brushRef="#br0" timeOffset="36474.575">27601 2392 34 0,'-3'8'17'0,"-11"18"-12"0,10-13 23 0,-3 6-27 16,-3 2 0-16,-5 3 1 16,-2 0 0-16,3 2-3 15,-4-2 1-15,4-3 1 16,3-8 1-16,4-5-1 16,4 0 1-16,6-8-1 15,4-8 1-15,4-2-1 0,3-14 0 16,4-2 0-16,3-14 1 15,0 3-2-15,0-3 1 16,4-2-2-16,0 2 1 16,-1 8 0-16,-3 9 0 15,-3 7 0-15,-4 8 1 16,-3 13 1 0,-8 6 0-16,-3 7 1 15,-3 11 1-15,-1 8-2 16,1 0 1-16,-1 3-1 15,1-6 1-15,3-5-1 16,0-2 0-16,7-6-1 16,0-2 1-16,3-6 0 15,4-3 0-15,1-7-1 0,-1-3 1 0,3-11-2 16,4 1 1-16,8-14-1 16,-1-5 0-16,0-8-1 15,-3 8 0-15,0 2-1 16,-4 9 1-16,-4 5-1 15,-6 10 0-15,0 8 0 16,-8 9 0 0,-17 23 1-16,0 2 1 15,0-4-1-15,-4-4 1 16,7 4 1-16,4-9 1 16,0 1-1-16,0-9 1 15,4-5-5-15,-1 6 1 31,4-8-8-31,4-1 0 0,6 1-6 16,1-3 0-16</inkml:trace>
  <inkml:trace contextRef="#ctx0" brushRef="#br0" timeOffset="36658.547">28155 2738 37 0,'0'8'18'0,"0"0"-15"0,0-8 26 0,0 0-28 15,0 0 0-15,-7 3 0 16,0 2 0-16,-3 1-1 16,2 4 0-16,1-2-2 15,4 3 0-15,3-6-9 32,7 0 0-32</inkml:trace>
  <inkml:trace contextRef="#ctx0" brushRef="#br0" timeOffset="36805.6954">28226 2559 38 0,'-4'-19'19'0,"8"3"-22"0,-1 11 28 0,4 2-25 16,0 3 1-16,4 3-12 16,0 2 1-16,3 11 5 15,-4 3 1-15</inkml:trace>
  <inkml:trace contextRef="#ctx0" brushRef="#br0" timeOffset="37105.4743">28473 2770 28 0,'-11'-2'14'0,"-21"-12"-9"16,25 14 20-16,0-5-24 16,0-6 0-16,-3 11 0 15,3 0 1-15,0 6-2 31,-1-4 0-31,5 4 2 0,3 7 1 16,3 3-1-16,1 0 1 16,0 2-1-16,-4-2 0 15,7 0 1-15,-7-6 0 16,0 6-1-16,-7-5 0 16,3-3 0-16,-7 0 0 15,-3-6 0-15,0 4 1 0,-3-1-6 16,6-2 1-16,4-1-11 15,3 1 1-15,8 2-2 16,3 3 1-16</inkml:trace>
  <inkml:trace contextRef="#ctx0" brushRef="#br0" timeOffset="37327.3725">28709 2881 30 0,'-3'-18'15'0,"-19"2"-8"0,15 11 25 0,-7 10-29 16,-3-2 1-16,-8 12 3 16,-3 1 1-16,-1 5-9 15,5 3 0-15,6 8 6 16,8 0 0-16,10-3-2 0,10-8 1 16,4 0-4-16,4 3 1 15,3-13-10-15,4 2 0 16,3 0-7-16,0-2 1 15</inkml:trace>
  <inkml:trace contextRef="#ctx0" brushRef="#br0" timeOffset="37990.0972">27090 3328 31 0,'-4'-7'15'0,"8"12"-6"0,-4-3 18 16,0 12-24 0,-4 2 0-16,1 2 1 15,-4 1 0-15,0 7-5 16,0-2 0-16,3 2 4 15,1-2 1-15,3 0-2 16,7-11 1-16,0-2-1 16,7-9 0-16,3-2-1 15,5-10 0-15,2-1 0 0,1-2 0 16,-4 0-1-16,-3 0 0 0,-4 5-1 16,0 2 1-16,-3 6-2 15,-4 3 1-15,0 8 1 16,-4 4 0-16,1 4 0 15,-1 7 1-15,1 4 0 16,-1-7 0-16,1-4 0 16,-1-3 1-16,1-3-1 0,-1-5 1 15,8 0-1-15,0-8 0 16,3-8 0-16,0-5 1 16,3-14-1-16,1-2 1 15,0 0-1-15,-1 0 1 31,-3 8-2-31,-3 0 1 0,0 7-6 16,-1 1 0-16,-3 3-11 16,0 4 0-16</inkml:trace>
  <inkml:trace contextRef="#ctx0" brushRef="#br0" timeOffset="38259.2808">27541 3686 36 0,'0'23'18'0,"4"-7"-12"0,-4-10 18 0,0-1-23 16,0 3 0-16,-4-3 1 16,-3 6 0-16,4-3-2 15,-1-3 0-15,1 0 3 32,3-5 0-32,3-10-1 0,1-4 1 15,3-1-1 1,7 1 1-16,0-9-1 0,4 1 0 15,-1 4-1-15,1 5 0 16,0-1-2-16,-1 4 1 16,1 2-6-16,0 8 1 15,-1 0-9-15,1 8 0 0</inkml:trace>
  <inkml:trace contextRef="#ctx0" brushRef="#br0" timeOffset="38406.4333">27827 3752 34 0,'-7'10'17'0,"11"-2"-11"16,-4-5 22-16,0 2-27 0,-4-2 0 16,1 2 0-16,-1 6 1 0,0-6-5 15,1 6 0-15,-1-3-7 16,1 2 0-16</inkml:trace>
  <inkml:trace contextRef="#ctx0" brushRef="#br0" timeOffset="38560.1605">27873 3540 33 0,'-4'-21'16'0,"1"-8"-15"0,3 29 20 16,0 0-27-16,7 0 1 15,-3 2-12-15,10 4 0 0</inkml:trace>
  <inkml:trace contextRef="#ctx0" brushRef="#br0" timeOffset="38859.6758">27944 3619 29 0,'0'24'14'0,"31"-13"-9"16,-20-6 22 0,-1 0-26-16,1-2 1 15,3 0 0-15,4 5 1 16,-1-3-4-16,5 0 1 0,-5 1 1 15,1-4 1-15,-4 1-1 16,-3 0 1-16,-4-1-1 16,-4 6 1-16,-3-3 0 15,-7 9 0-15,0 1 0 0,-4 4 0 16,-3 0 0 0,0-4 0-16,4 1 0 0,-1 0 0 15,4 0-1-15,0 0 1 16,3 2-6-16,4-10 0 15,0 3-9-15,7-6 1 16,4-2-2-16,7-3 1 0</inkml:trace>
  <inkml:trace contextRef="#ctx0" brushRef="#br0" timeOffset="39006.7472">28226 3879 31 0,'0'5'15'0,"0"6"-14"31,0-9 28-31,0 4-29 0,0-1 0 0,-4 3 1 16,-3 0 1-16,4 2-6 16,-1-2 0-16,1 3-6 15,3-6 1-15</inkml:trace>
  <inkml:trace contextRef="#ctx0" brushRef="#br0" timeOffset="39175.2754">28307 3813 30 0,'7'-19'15'0,"11"6"-17"0,-15 10 21 15,4-5-20-15,0 6 1 16,0-1-9 0,-7 3 0-16,4 0 6 15,-1 5 0-15</inkml:trace>
  <inkml:trace contextRef="#ctx0" brushRef="#br0" timeOffset="39491.0696">28349 3918 23 0,'-3'22'11'0,"6"4"-9"15,1-21 19-15,-4 3-21 0,0-2 1 16,0 2-1-16,0 2 1 16,-4-7-1-16,1-1 0 0,3 4 1 15,0-6 0-15,0 0-1 16,3 0 1-16,4-6-1 15,0 6 0-15,0 6 0 16,0-4 0-16,1-2 0 0,9 3 0 16,1 0-1-16,3 2 1 15,4-5-1-15,-8 5 1 32,1-2-1-32,-4 2 1 15,-3 8 0-15,-4 1 0 31,-7 2 1-31,0 2 1 0,-4 3-4 16,4-5 0-16,4 3-5 16,6-4 0-16</inkml:trace>
  <inkml:trace contextRef="#ctx0" brushRef="#br0" timeOffset="39860.7826">28709 4154 28 0,'0'-16'14'0,"-3"3"-15"0,-1 8 21 0,-3 2-18 16,-4-2 1-16,1-1 1 16,-1 6 0-16,1 3-5 15,3 0 0-15,3 7 4 32,1 6 0-32,3 5-2 15,3 6 1-15,4-3-2 16,-3 5 1-16,-4 0-1 15,-4 0 1-15,-6-5-1 16,-1-1 1-16,-3 7-1 16,-7-7 1-16,-4 4 0 15,0-9 0-15,4-2 1 0,3-3 1 16,8-7 0-16,10-6 1 16,10-6-2-16,5-9 1 15,2 7-1-15,1 2 0 16,-1-4-5-16,5 4 0 15,-1-4-9-15,4-1 0 16,-1 3-1-16,8 3 0 16</inkml:trace>
  <inkml:trace contextRef="#ctx0" brushRef="#br0" timeOffset="39990.713">29030 4133 37 0,'7'-24'18'0,"0"21"-23"15,-3 6 34-15,-8 8-29 16,-3-6 1-16,0 8-20 0,4 0 0 16</inkml:trace>
  <inkml:trace contextRef="#ctx0" brushRef="#br0" timeOffset="40090.8618">29111 4270 28 0,'-14'16'14'0,"0"11"-41"15,10-19 15-15</inkml:trace>
  <inkml:trace contextRef="#ctx0" brushRef="#br0" timeOffset="47098.5636">1778 6030 54 0,'-11'18'27'0,"18"4"-22"15,-7-17 28-15,4 0-33 16,3 3 1-16,-3 8 0 16,3 2 0-16,-7 4-2 15,3 1 1 1,-3-1-4-16,0-4 1 15,0-5-10-15,7 1 1 0,0-6-3 16,4-8 0-16</inkml:trace>
  <inkml:trace contextRef="#ctx0" brushRef="#br0" timeOffset="47567.4415">2004 5636 38 0,'-18'-35'19'0,"-14"6"-19"16,22 21 34-16,-8 0-33 16,-14-2 1-16,-17 4 2 15,0 9 1-15,-18 0-5 16,-7 15 0-16,-15 14 4 15,1 16 0-15,11 15-1 16,2 8 1-16,15 6-2 16,1 8 0-16,20 7-1 0,10 1 0 15,26 2-1-15,-4 3 0 0,17-13 0 16,19-8 1-16,13-1-2 16,18-15 1-16,11-16 0 15,6-8 1-15,1-10-1 16,10-19 0-16,4-14 0 15,10-12 1-15,-7-14-1 0,-3-13 1 16,-11-10 0-16,-3-14 0 16,-8-3 0-16,-17-4 0 15,-7 1-1-15,-18-12 0 16,-14 8-3-16,-14-11 0 16,-10 10-6-16,-8 17 0 31,4 21-8-31,-4 10 1 0</inkml:trace>
  <inkml:trace contextRef="#ctx0" brushRef="#br0" timeOffset="51775.746">26691 8620 40 0,'-7'-10'20'0,"28"-4"-8"15,-10 14 21-15,7 0-32 16,6 3 0-16,4 5 0 15,1-3 0-15,-8 8-2 16,0 3 1-16,-7 0 1 16,-3 3 1-16,-11 2 0 31,-11 8 0-31,-7-5 1 0,-10 0 0 16,-4-3 2-16,1 0 0 15,-1 3 0-15,7-6 1 16,11-2-1-16,7-5 0 15,7 2-2-15,0 0 1 16,18 0-2-16,3-2 0 0,7-3-6 16,4-3 1-16,0 0-6 15,-8 1 0-15,-2-4-11 16,-1-2 0-16</inkml:trace>
  <inkml:trace contextRef="#ctx0" brushRef="#br0" timeOffset="52276.1164">27104 8271 45 0,'-53'-40'22'0,"-35"14"-10"0,53 20 29 16,-15-2-38-16,-10 8 0 16,-14 6 4-16,-4 15 0 15,-3 0-8-15,-3 14 0 0,3 12 5 16,17 17 1-16,11 4-3 16,14 9 1-16,15 3-3 15,13 2 1-15,22-6-1 16,17 1 0-16,11-11 0 15,17-2 0-15,15-17 0 0,13-2 1 16,5-10-1-16,-5-14 0 16,4-11-1-16,4-10 0 31,0-13-2-31,-8-5 1 0,-2-6-1 16,-8-8 0-16,-14-2 0 15,-11-9 0-15,-7-10 1 16,-13-2 0-16,-8-9 2 15,-11-7 0-15,-6-6 0 16,-11 6 1-16,-7 18-2 16,-7 13 1-16,-4 6-9 0,0 5 1 15,4 15-9-15,-4 9 1 16</inkml:trace>
  <inkml:trace contextRef="#ctx0" brushRef="#br0" timeOffset="53030.3141">28681 8673 35 0,'-7'-13'17'0,"-11"0"-8"16,11 10 19-16,-3 0-24 16,-5-7 0-16,-9 7 2 15,-8 0 1-15,-7 1-8 16,0 2 0-16,1 2 5 15,9 4 1 1,8 10-3-16,4 7 1 16,13 1-1-16,8 11 0 15,10-1-1-15,10 0 0 16,8 3-1-16,-4-2 1 16,-3-3-1-16,-4 2 1 0,-7-2 0 15,-3-6 0-15,-4-2 0 16,-14 5 0-16,-11-5 1 15,-14 0 0-15,-3-6-1 16,-11-10 1-16,4-5-1 16,3-3 0-16,4-5-3 0,7-6 1 15,7 3-7-15,10-3 1 16,11 1-11-16,14-1 0 16</inkml:trace>
  <inkml:trace contextRef="#ctx0" brushRef="#br0" timeOffset="53314.6495">28900 8895 44 0,'-7'-10'22'0,"-15"10"-14"0,15 5 30 16,-7 0-35-16,-3 3 0 0,-5 5 2 15,-2 9 0-15,3 1-5 16,-1 1 0-16,1 11 4 16,11-6 1-16,10 2-2 15,0-4 1-15,7-3-2 16,3-6 1-16,4-2-4 0,4-3 0 16,0-5-6-16,3-5 0 15,0 0-12-15,0-6 0 16</inkml:trace>
  <inkml:trace contextRef="#ctx0" brushRef="#br0" timeOffset="53593.1668">29037 9149 54 0,'-7'24'27'0,"7"5"-27"16,0-24 40-16,0 3-40 0,0-2 0 15,4 2 1-15,-4 0 0 16,0-8-1-16,0 0 0 16,7-14 1-16,3-4 1 0,1-3 0 15,3-11 0-15,0-2-1 16,-3-1 1-16,6 1-1 16,1 5 0-16,0 5-2 15,-1 5 1-15,4 6-7 16,-3 2 0-16,0 6-10 15,-1 5 1-15</inkml:trace>
  <inkml:trace contextRef="#ctx0" brushRef="#br0" timeOffset="53913.3864">29302 9099 35 0,'3'16'17'0,"22"-3"-10"15,-14-13 17-15,10-5-24 16,-4 2 1-16,5-2 0 15,2-6 0-15,1 3-2 16,3-2 1-16,-10 2 0 16,-8-3 0-16,-6 3 0 0,-4 0 1 15,-11 3 0-15,4 2 1 16,-7 3 2-16,-14 6 0 16,0 7 1-16,-4 5 1 15,7 4 0-15,1 7 1 16,2-5-1-16,8 5 1 0,4 0-3 31,6-5 1-31,8-6-2 16,6 1 0-16,8-3-6 15,0-3 1-15,10-8-13 16,0 0 1-16,7 1-5 0,4-6 0 16</inkml:trace>
  <inkml:trace contextRef="#ctx0" brushRef="#br0" timeOffset="54214.2093">29633 9290 38 0,'-14'0'19'0,"53"0"-19"16,-28-3 28-16,-1-10-28 15,11 5 1-15,-3-3 0 16,10-5 0-16,-3-5-2 16,-7 3 1-16,3-1 2 0,-11 3 1 15,-3 0 0-15,-7 3 0 16,-7 0 2-16,-7 8 0 15,-3 10 1-15,-5 5 0 0,1 12-1 16,0 1 1-16,0-1-1 16,3 7 0-16,1-6-2 31,13 1 1-31,-3 0-2 16,4-3 1-16,6-2-6 15,4-6 0-15,-3-5-6 0,6 0 1 16,8-5-11-16,-1-3 0 15</inkml:trace>
  <inkml:trace contextRef="#ctx0" brushRef="#br0" timeOffset="54494.2263">29923 9369 38 0,'0'13'19'0,"-4"-13"-13"16,4 0 22-1,-10 3-25 1,6-1 1-16,-3-2-1 15,7 0 1 1,11-10-6-16,3-6 1 16,0-3 2-16,17-2 1 15,-2 3-2-15,10 2 1 16,-8 5 0-16,-3 9 1 0,1 2 1 16,-8 8 1-16,-7 0 1 15,-7 5 0-15,-7 3 0 16,0 2 0-16,0 1-2 15,-3-3 1-15,-1-3-10 16,0 0 1-16,1-5-13 0,6 5 0 16</inkml:trace>
  <inkml:trace contextRef="#ctx0" brushRef="#br0" timeOffset="54920.4688">30723 9340 36 0,'-14'0'18'0,"-10"-6"1"0,13 4 16 15,-3-3-31-15,-11 5 1 16,-3 7 4-16,-4 9 1 15,1 3-12-15,2-6 1 16,5 6 7-16,6 2 0 0,0 0-3 16,18 5 0-16,7-2-5 15,7 0 1-15,4-3-8 16,0-5 0-16,3-8-10 16,11 0 1-16</inkml:trace>
  <inkml:trace contextRef="#ctx0" brushRef="#br0" timeOffset="55279.5115">30914 9493 41 0,'7'-18'20'0,"-7"-6"-15"16,0 16 25-16,-7 8-28 15,3-3 1-15,-6 1 2 16,-1 2 0-16,-3 2-6 15,-7 9 1-15,7-1 3 0,0 6 0 16,-7 0-1-16,6 0 0 16,5 3-2-16,3-6 1 15,3-3-2-15,8-2 1 16,3 0-4-16,3-5 1 0,5-3-2 16,6 0 1-16,-4 0-1 15,5 0 1-15,2 0 0 16,-10 3 1-16,4 2 4 15,-14 3 0-15,3-3 2 16,-4 0 0-16,-3 9-1 16,0-4 1-16,0-7-8 0,4 0 0 15,6 2-8-15,1 0 0 16</inkml:trace>
  <inkml:trace contextRef="#ctx0" brushRef="#br0" timeOffset="55548.4447">31171 9509 45 0,'-7'-5'22'0,"-14"5"-28"0,18 0 37 16,-4 2-30-16,7 1 1 16,0 5 2-16,0 3 0 15,7 2-4-15,-4 0 0 16,-3 0 4-16,7 6 0 0,0 2-1 15,-7-2 1-15,0-1-2 16,-3-5 1-16,-1 1-1 16,-3-1 0-16,-3-3-3 15,-1 4 1-15,8-9-8 16,-5-3 0-16,8 4-8 16,0-6 0-1</inkml:trace>
  <inkml:trace contextRef="#ctx0" brushRef="#br0" timeOffset="55849.3681">31369 9459 46 0,'14'-5'23'0,"4"-3"-27"16,-8 8 35-16,1 0-31 15,0 5 0-15,6-2 0 0,4-1 0 16,4 1-1-16,-4-1 1 15,-7 6 0-15,4-2 0 16,-7 4 0-16,-11 6 1 16,0 3 1-16,-8 5 1 0,-6 2 1 15,-3 8 1-15,3 1-1 16,-4-1 1-16,0 1-1 16,4-1 1-16,4-2-5 15,-4-6 0-15,3 6-11 16,7-6 1-16,4-7-7 31,0-1 1-31</inkml:trace>
  <inkml:trace contextRef="#ctx0" brushRef="#br0" timeOffset="59421.6268">29591 9964 48 0,'0'11'24'0,"-7"-9"-16"15,3 1 25-15,-6 8-31 16,6 10 0-16,-6 3 2 0,-4 15 0 16,0 4-4-16,-4 15 0 15,4-5 3-15,0 10 0 0,0-5-1 16,-4 6 0-16,4 2-1 16,0-8 0-16,0 1-1 15,3-1 0-15,0-11-1 16,4-2 0-16,0-10-1 15,0-3 1-15,0-14-1 0,0-2 0 16,-3-3-1-16,-1-10 1 16,0-6 0-16,-6-7 1 15,-4-12-1-15,-4 4 1 16,0-3 1-16,8 5 1 31,-1 5 1-31,4 9 1 0,3 4 0 16,11 9 1-16,0 2 0 15,0 3 1-15,11 0-1 16,-1-3 0-16,4 6-1 16,1-6 0-16,-5 0-2 15,4 0 1-15,-7-2-2 16,0-1 0-16,-7 1-2 0,0-3 1 16,-3-5-2-16,-4-1 1 15,0 4-1-15,-4-14 0 16,8 2 1-16,-4-7 0 0,3 0 0 15,1 5 1-15,3-3 2 16,3 3 1-16,8-2 0 31,3 4 0-31,7-1 0 16,4 1 0-16,3 1 0 16,-3 2 1-16,3-2-3 0,-7 10 1 15,0-2-1-15,-7 0 1 16,-3 5-1-16,-8-1 1 15,-6 1-1-15,-8 6 1 16,-3-1 0-16,-7 0 0 0,3-2-3 16,-3 5 0-16,0-3-6 15,10 3 1-15,1-11-12 16,6 8 1-16,8-5-2 16,-1-3 0-16</inkml:trace>
  <inkml:trace contextRef="#ctx0" brushRef="#br0" timeOffset="60100.6869">28152 11425 43 0,'3'0'21'0,"11"18"-21"15,-10-10 41-15,-4 3-37 16,0 7 0-16,0 3 2 16,0 6 1-16,-4-1-8 15,4-2 0-15,-3 5 6 16,3 3 0-16,0-8-2 15,0 5 1-15,0-8-3 16,7-2 1-16,3-1-1 16,5-7 1-16,2-9-2 15,4-7 1-15,4-11-1 16,3-2 0-16,8-1 0 16,2-2 1-16,-2-5-1 15,-1 4 0-15,-3-4-3 0,-8 5 0 16,-2 0-4-16,-5 2 1 15,-3 6-7-15,4 2 0 0,0 6-6 16,-1 2 1-16</inkml:trace>
  <inkml:trace contextRef="#ctx0" brushRef="#br0" timeOffset="60269.375">28663 11705 47 0,'-14'21'23'0,"0"16"-23"0,10-26 42 15,1-3-43-15,-4 2 1 16,0 6-4-16,3-8 0 16,-3 6-2-1,7-7 1-15,7-4-9 16,4-6 1-16</inkml:trace>
  <inkml:trace contextRef="#ctx0" brushRef="#br0" timeOffset="60400.6728">28762 11607 42 0,'-14'-29'21'0,"14"8"-16"0,0 16 34 16,0 5-41-16,0 0 0 0,0 0-12 15,7 0 1-15,4 2 7 16,3 12 1-16</inkml:trace>
  <inkml:trace contextRef="#ctx0" brushRef="#br0" timeOffset="60854.4392">29062 11703 48 0,'0'-14'24'0,"-4"4"-25"0,-3 4 41 16,7 6-37-16,-10-2 0 15,-4 2 2-15,-1 5 1 0,-6 6-8 16,7 5 1-16,-7 2 4 15,3 1 1-15,4-1-3 16,4-2 1-16,3 2-1 16,3-4 0-16,4-6-2 15,7 0 1-15,0-6-3 16,7 1 1-16,7-6-2 0,8-7 0 16,-8 2-1-16,7-13 1 15,-7-3-1-15,7 0 1 0,-6-3 1 16,6 4 1-16,-3-1 2 15,-8 5 1-15,-3 11 2 16,-3 0 1-16,-11 8 1 31,0 8 1-31,-7-2 1 0,0 4 0 16,-4 9-2-16,1 2 1 16,6 5-2-16,-3-2 0 15,0 5-2-15,0-5 1 16,3-3-6-16,4 6 0 15,0-3-7-15,4-3 1 16,3-11-11-16,7 1 1 0</inkml:trace>
  <inkml:trace contextRef="#ctx0" brushRef="#br0" timeOffset="61154.2116">29397 11898 30 0,'25'-16'15'0,"3"1"-7"0,-10 9 11 16,-8 1-17-16,8-6 0 0,-4 3 3 16,0-2 1-16,-3-1-6 15,-4 3 0-15,-7-2 5 16,-7 2 1-16,0-3 0 16,-11 6 0-16,4 5 0 15,-7 3 1-15,-8 5-1 0,5 2 0 16,3 3-1-16,-1 6 1 15,8 7-3-15,4-5 0 16,3 1-2-16,7 1 1 16,3-7-6-16,4 0 0 15,4-3-6-15,-1-2 0 16,8 0-10-16,0-3 1 0</inkml:trace>
  <inkml:trace contextRef="#ctx0" brushRef="#br0" timeOffset="61485.8838">29817 11896 44 0,'-21'-3'22'0,"-4"-2"-13"0,18 5 31 0,-4 5-39 16,4 0 1-16,-10 16 1 15,6 3 0-15,0-3-4 16,1-2 0-16,3 5 3 15,3-6 0-15,8 3-1 16,-1-2 0-16,8-6-1 0,3-7 1 16,4-6-1-16,3-3 0 15,0-5 1-15,0 0 0 16,-3-8-1-16,-8 0 0 16,1-2 1-16,-4-11 0 15,-14 2-1-15,-4-7 0 16,1-11-5-1,-11 2 0-15,-1 6-6 16,-6 8 1-16,-7 0-7 16,-7 8 1-16</inkml:trace>
  <inkml:trace contextRef="#ctx0" brushRef="#br0" timeOffset="61754.7968">28018 10941 48 0,'-67'18'24'0,"49"77"-25"16,18-58 42-16,-4 22-40 0,1 12 1 16,-8 16 0-16,-6-5 1 15,-4 8-4-15,6-26 0 16,-9 36 2-16,-1-15 1 15,4-6-5-15,7-23 0 16,7-6-6-16,7-13 0 31,7-18-6-31,10-14 0 0</inkml:trace>
  <inkml:trace contextRef="#ctx0" brushRef="#br0" timeOffset="62154.9007">28071 11060 39 0,'24'-6'19'0,"64"14"-19"0,-56-2 30 0,32 4-29 15,13-5 0-15,36 9 0 16,21 7 0-16,21-3-2 16,18 6 1-16,7 0-1 15,0-3 1-15,-7 6-2 31,-11 2 0-31,-21-3-2 16,-21-5 0-16,-10 3 0 0,-22-5 0 16,-18 4 3-16,-17 4 1 15,-17 5 3-15,-15-3 0 16,-14 2 4-16,-7 4 0 16,-7-1 0-16,0 11 0 15,-4 0-3-15,-10 0 0 0,10 8-2 16,-3-3 1-16,0-2-4 15,4-3 1-15,-1 3-4 16,8-17 0-16,-1-4-2 16,0-1 1-16,1-7-7 15,-1-6 0-15,4 0-1 16,-7-2 0-16</inkml:trace>
  <inkml:trace contextRef="#ctx0" brushRef="#br0" timeOffset="62486.1626">27781 11999 42 0,'-14'13'21'0,"53"21"-19"0,-11-23 42 0,15 5-42 16,27 5 1-16,29-5 1 15,24 2 0-15,11-10-5 16,15 3 1-16,20-3 3 16,7 3 1-16,-6-1-2 15,-12-2 0-15,-20 3-1 16,-22-1 0-1,-13 9-3-15,-26-6 0 16,-17 0-7-16,-10 0 1 16,-15-2-9-16,-10-3 0 0</inkml:trace>
  <inkml:trace contextRef="#ctx0" brushRef="#br0" timeOffset="63688.086">28198 12404 36 0,'-32'23'18'0,"-21"44"-19"0,39-46 19 0,-7 0-17 16,-11 5 1-16,-14 4 3 15,-7 1 0-15,-7 1-5 31,-14-3 0-31,-4 8 5 0,-17-2 0 16,-7-4-1-16,-25 9 1 16,-7 10-2-16,-18-2 1 15,-21 2-1-15,-17 3 0 16,-11-11 0-16,-11 6 0 16,0-3-1-16,-3-3 1 15,3-13-1-15,4 1 1 0,14-7-2 16,11 1 1-16,10-8-1 15,7 0 0 1,-14-5-1 0,39-9 0-16,28-2-2 15,29 0 1-15,20-2-5 16,15-1 1 0,13 3-8-16,15 0 1 15,18 3-5-15,10-3 1 16</inkml:trace>
  <inkml:trace contextRef="#ctx0" brushRef="#br0" timeOffset="64123.8557">24405 13322 46 0,'-7'-3'23'0,"-3"6"-26"0,2-3 41 15,-2 0-38-15,-8 5 0 16,-6 3 1-16,-5 5 1 15,-2 3-1-15,-5-5 0 16,-2 2 2-16,-5 0 0 0,8 0 0 16,3-7 1-16,7-1-1 15,4 3 1-15,4-5-1 16,6 2 0-16,4 5-1 16,3 1 0-16,12-6-1 15,6 9 0-15,10-7 0 31,5 12 0-31,-1-3 0 0,0 2 0 16,0-2-1-16,0 5 1 0,1 1 0 16,-1-1 1-16,-3-3-1 15,-4 1 1-15,-4-6 0 16,-2-8 0-16,-5-5 0 16,1-8 1-16,-1-8-1 15,-3-15 1-15,4-4-1 16,3-10 0-16,4 3-3 0,-4 0 0 15,0 21-14-15,-7-1 1 16,-7 6-8-16,-7-2 1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622FFD4C-63DF-41A7-8689-2F759B9CC07D}" type="datetimeFigureOut">
              <a:rPr lang="en-US" smtClean="0"/>
              <a:t>8/29/2016</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4CF8216B-D1A6-4DCF-94F8-1786F0B9CC63}" type="slidenum">
              <a:rPr lang="en-US" smtClean="0"/>
              <a:t>‹#›</a:t>
            </a:fld>
            <a:endParaRPr lang="en-US"/>
          </a:p>
        </p:txBody>
      </p:sp>
    </p:spTree>
    <p:extLst>
      <p:ext uri="{BB962C8B-B14F-4D97-AF65-F5344CB8AC3E}">
        <p14:creationId xmlns:p14="http://schemas.microsoft.com/office/powerpoint/2010/main" val="4197443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F8216B-D1A6-4DCF-94F8-1786F0B9CC63}" type="slidenum">
              <a:rPr lang="en-US" smtClean="0"/>
              <a:t>1</a:t>
            </a:fld>
            <a:endParaRPr lang="en-US"/>
          </a:p>
        </p:txBody>
      </p:sp>
    </p:spTree>
    <p:extLst>
      <p:ext uri="{BB962C8B-B14F-4D97-AF65-F5344CB8AC3E}">
        <p14:creationId xmlns:p14="http://schemas.microsoft.com/office/powerpoint/2010/main" val="4077104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Purchasing decision – 1 computer – PC/ already have computer - iPad</a:t>
            </a:r>
            <a:endParaRPr lang="en-US" dirty="0"/>
          </a:p>
        </p:txBody>
      </p:sp>
      <p:sp>
        <p:nvSpPr>
          <p:cNvPr id="4" name="Slide Number Placeholder 3"/>
          <p:cNvSpPr>
            <a:spLocks noGrp="1"/>
          </p:cNvSpPr>
          <p:nvPr>
            <p:ph type="sldNum" sz="quarter" idx="10"/>
          </p:nvPr>
        </p:nvSpPr>
        <p:spPr/>
        <p:txBody>
          <a:bodyPr/>
          <a:lstStyle/>
          <a:p>
            <a:fld id="{4CF8216B-D1A6-4DCF-94F8-1786F0B9CC63}" type="slidenum">
              <a:rPr lang="en-US" smtClean="0"/>
              <a:t>20</a:t>
            </a:fld>
            <a:endParaRPr lang="en-US"/>
          </a:p>
        </p:txBody>
      </p:sp>
    </p:spTree>
    <p:extLst>
      <p:ext uri="{BB962C8B-B14F-4D97-AF65-F5344CB8AC3E}">
        <p14:creationId xmlns:p14="http://schemas.microsoft.com/office/powerpoint/2010/main" val="1559129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905CF10-81CB-45D2-9902-0DC3DB8DDA7F}" type="datetime1">
              <a:rPr lang="en-US" smtClean="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6246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831DC7-29C0-49BA-B486-1EA4D07A51E7}" type="datetime1">
              <a:rPr lang="en-US" smtClean="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55140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B68AC0-81D3-4251-B357-6F95E5A4E0EB}" type="datetime1">
              <a:rPr lang="en-US" smtClean="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4436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D25380-E042-44C8-8032-9D13D0181944}" type="datetime1">
              <a:rPr lang="en-US" smtClean="0"/>
              <a:t>8/29/2016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04091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CDBC48A-8DFA-41B4-9B4C-C698F3FB22C8}" type="datetime1">
              <a:rPr lang="en-US" smtClean="0"/>
              <a:t>8/29/2016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02915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0AFF5DA-D8B5-4D56-BA65-16A599E037AE}" type="datetime1">
              <a:rPr lang="en-US" smtClean="0"/>
              <a:t>8/29/2016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7781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96D787C-DD60-43D4-8DE0-9BB4716A2BAD}" type="datetime1">
              <a:rPr lang="en-US" smtClean="0"/>
              <a:t>8/29/2016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05697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27E57C3-25AA-4361-90A4-403225F301BA}" type="datetime1">
              <a:rPr lang="en-US" smtClean="0"/>
              <a:t>8/29/2016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89735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7ED739-747F-47CD-844D-8BB468C661EA}" type="datetime1">
              <a:rPr lang="en-US" smtClean="0"/>
              <a:t>8/29/2016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33823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A0D66B-CBF5-426E-87B3-0536F71FB291}" type="datetime1">
              <a:rPr lang="en-US" smtClean="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87843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AB1E0D-5B67-4C28-8E14-D7A00D4E2593}" type="datetime1">
              <a:rPr lang="en-US" smtClean="0"/>
              <a:t>8/29/2016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79368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ltGray">
          <a:xfrm>
            <a:off x="0" y="1"/>
            <a:ext cx="12192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defTabSz="914400">
              <a:defRPr/>
            </a:pPr>
            <a:endParaRPr lang="en-US" sz="1800">
              <a:solidFill>
                <a:prstClr val="white"/>
              </a:solidFill>
            </a:endParaRPr>
          </a:p>
        </p:txBody>
      </p:sp>
      <p:sp>
        <p:nvSpPr>
          <p:cNvPr id="5" name="Rectangle 4"/>
          <p:cNvSpPr>
            <a:spLocks noChangeArrowheads="1"/>
          </p:cNvSpPr>
          <p:nvPr/>
        </p:nvSpPr>
        <p:spPr bwMode="invGray">
          <a:xfrm>
            <a:off x="0" y="5127625"/>
            <a:ext cx="12192000" cy="46038"/>
          </a:xfrm>
          <a:prstGeom prst="rect">
            <a:avLst/>
          </a:prstGeom>
          <a:solidFill>
            <a:srgbClr val="FFFFFF"/>
          </a:solidFill>
          <a:ln>
            <a:noFill/>
          </a:ln>
          <a:effectLst>
            <a:outerShdw blurRad="63500" dist="10160" dir="5400000" algn="tl" rotWithShape="0">
              <a:srgbClr val="000000">
                <a:alpha val="59999"/>
              </a:srgbClr>
            </a:outerShdw>
          </a:effectLst>
          <a:extLst>
            <a:ext uri="{91240B29-F687-4f45-9708-019B960494DF}">
              <a14:hiddenLine xmlns:a14="http://schemas.microsoft.com/office/drawing/2010/main" xmlns="" w="48000" cmpd="thickThin">
                <a:solidFill>
                  <a:srgbClr val="000000"/>
                </a:solidFill>
                <a:miter lim="800000"/>
                <a:headEnd/>
                <a:tailEnd/>
              </a14:hiddenLine>
            </a:ext>
          </a:extLst>
        </p:spPr>
        <p:txBody>
          <a:bodyPr anchor="ctr"/>
          <a:lstStyle>
            <a:extLst/>
          </a:lstStyle>
          <a:p>
            <a:pPr algn="ctr" defTabSz="914400">
              <a:defRPr/>
            </a:pPr>
            <a:endParaRPr lang="en-US" sz="1800">
              <a:solidFill>
                <a:prstClr val="white"/>
              </a:solidFill>
              <a:ea typeface="ＭＳ Ｐゴシック" panose="020B0600070205080204" pitchFamily="34" charset="-128"/>
            </a:endParaRPr>
          </a:p>
        </p:txBody>
      </p:sp>
      <p:sp>
        <p:nvSpPr>
          <p:cNvPr id="2" name="Title 1"/>
          <p:cNvSpPr>
            <a:spLocks noGrp="1"/>
          </p:cNvSpPr>
          <p:nvPr>
            <p:ph type="ctrTitle"/>
          </p:nvPr>
        </p:nvSpPr>
        <p:spPr>
          <a:xfrm>
            <a:off x="914400" y="3355848"/>
            <a:ext cx="107696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914400" y="1828800"/>
            <a:ext cx="107696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solidFill>
                  <a:srgbClr val="FFFFFF"/>
                </a:solidFill>
              </a:defRPr>
            </a:lvl1pPr>
          </a:lstStyle>
          <a:p>
            <a:fld id="{FF7E5A71-7843-40F1-911F-B12855FB20C2}" type="datetime1">
              <a:rPr lang="en-US" altLang="en-US" smtClean="0"/>
              <a:t>8/29/2016</a:t>
            </a:fld>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8" name="Slide Number Placeholder 5"/>
          <p:cNvSpPr>
            <a:spLocks noGrp="1"/>
          </p:cNvSpPr>
          <p:nvPr>
            <p:ph type="sldNum" sz="quarter" idx="12"/>
          </p:nvPr>
        </p:nvSpPr>
        <p:spPr/>
        <p:txBody>
          <a:bodyPr/>
          <a:lstStyle>
            <a:lvl1pPr>
              <a:defRPr>
                <a:solidFill>
                  <a:srgbClr val="FFFFFF"/>
                </a:solidFill>
              </a:defRPr>
            </a:lvl1pPr>
          </a:lstStyle>
          <a:p>
            <a:fld id="{84C66248-D750-4688-BAD9-A3AE08BF8815}" type="slidenum">
              <a:rPr lang="en-US" altLang="en-US"/>
              <a:pPr/>
              <a:t>‹#›</a:t>
            </a:fld>
            <a:endParaRPr lang="en-US" altLang="en-US"/>
          </a:p>
        </p:txBody>
      </p:sp>
    </p:spTree>
    <p:extLst>
      <p:ext uri="{BB962C8B-B14F-4D97-AF65-F5344CB8AC3E}">
        <p14:creationId xmlns:p14="http://schemas.microsoft.com/office/powerpoint/2010/main" val="50069624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09A76F7-3B09-49EC-ABFB-7EA8224BB85B}" type="datetime1">
              <a:rPr lang="en-US" altLang="en-US" smtClean="0"/>
              <a:t>8/29/2016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lvl1pPr>
              <a:defRPr/>
            </a:lvl1pPr>
          </a:lstStyle>
          <a:p>
            <a:fld id="{CA522469-701B-461F-B327-44CD4322F322}" type="slidenum">
              <a:rPr lang="en-US" altLang="en-US"/>
              <a:pPr/>
              <a:t>‹#›</a:t>
            </a:fld>
            <a:endParaRPr lang="en-US" altLang="en-US"/>
          </a:p>
        </p:txBody>
      </p:sp>
    </p:spTree>
    <p:extLst>
      <p:ext uri="{BB962C8B-B14F-4D97-AF65-F5344CB8AC3E}">
        <p14:creationId xmlns:p14="http://schemas.microsoft.com/office/powerpoint/2010/main" val="1651237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ltGray">
          <a:xfrm>
            <a:off x="0" y="1"/>
            <a:ext cx="12192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defTabSz="914400">
              <a:defRPr/>
            </a:pPr>
            <a:endParaRPr lang="en-US" sz="1800">
              <a:solidFill>
                <a:prstClr val="white"/>
              </a:solidFill>
            </a:endParaRPr>
          </a:p>
        </p:txBody>
      </p:sp>
      <p:sp>
        <p:nvSpPr>
          <p:cNvPr id="5" name="Rectangle 4"/>
          <p:cNvSpPr>
            <a:spLocks noChangeArrowheads="1"/>
          </p:cNvSpPr>
          <p:nvPr/>
        </p:nvSpPr>
        <p:spPr bwMode="invGray">
          <a:xfrm>
            <a:off x="0" y="2601914"/>
            <a:ext cx="12192000" cy="46037"/>
          </a:xfrm>
          <a:prstGeom prst="rect">
            <a:avLst/>
          </a:prstGeom>
          <a:solidFill>
            <a:srgbClr val="FFFFFF"/>
          </a:solidFill>
          <a:ln>
            <a:noFill/>
          </a:ln>
          <a:effectLst>
            <a:outerShdw blurRad="63500" dist="10160" dir="5400000" algn="tl" rotWithShape="0">
              <a:srgbClr val="000000">
                <a:alpha val="59999"/>
              </a:srgbClr>
            </a:outerShdw>
          </a:effectLst>
          <a:extLst>
            <a:ext uri="{91240B29-F687-4f45-9708-019B960494DF}">
              <a14:hiddenLine xmlns:a14="http://schemas.microsoft.com/office/drawing/2010/main" xmlns="" w="48000" cmpd="thickThin">
                <a:solidFill>
                  <a:srgbClr val="000000"/>
                </a:solidFill>
                <a:miter lim="800000"/>
                <a:headEnd/>
                <a:tailEnd/>
              </a14:hiddenLine>
            </a:ext>
          </a:extLst>
        </p:spPr>
        <p:txBody>
          <a:bodyPr anchor="ctr"/>
          <a:lstStyle>
            <a:extLst/>
          </a:lstStyle>
          <a:p>
            <a:pPr algn="ctr" defTabSz="914400">
              <a:defRPr/>
            </a:pPr>
            <a:endParaRPr lang="en-US" sz="1800">
              <a:solidFill>
                <a:prstClr val="white"/>
              </a:solidFill>
              <a:ea typeface="ＭＳ Ｐゴシック" panose="020B0600070205080204" pitchFamily="34" charset="-128"/>
            </a:endParaRPr>
          </a:p>
        </p:txBody>
      </p:sp>
      <p:sp>
        <p:nvSpPr>
          <p:cNvPr id="2" name="Title 1"/>
          <p:cNvSpPr>
            <a:spLocks noGrp="1"/>
          </p:cNvSpPr>
          <p:nvPr>
            <p:ph type="title"/>
          </p:nvPr>
        </p:nvSpPr>
        <p:spPr>
          <a:xfrm>
            <a:off x="999744" y="118872"/>
            <a:ext cx="10684256"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987552" y="1828800"/>
            <a:ext cx="10696448"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solidFill>
                  <a:srgbClr val="FFFFFF"/>
                </a:solidFill>
              </a:defRPr>
            </a:lvl1pPr>
          </a:lstStyle>
          <a:p>
            <a:fld id="{84B55DC3-E0B0-4476-A778-25B0024E4B69}" type="datetime1">
              <a:rPr lang="en-US" altLang="en-US" smtClean="0"/>
              <a:t>8/29/2016</a:t>
            </a:fld>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8" name="Slide Number Placeholder 5"/>
          <p:cNvSpPr>
            <a:spLocks noGrp="1"/>
          </p:cNvSpPr>
          <p:nvPr>
            <p:ph type="sldNum" sz="quarter" idx="12"/>
          </p:nvPr>
        </p:nvSpPr>
        <p:spPr/>
        <p:txBody>
          <a:bodyPr/>
          <a:lstStyle>
            <a:lvl1pPr>
              <a:defRPr>
                <a:solidFill>
                  <a:srgbClr val="FFFFFF"/>
                </a:solidFill>
              </a:defRPr>
            </a:lvl1pPr>
          </a:lstStyle>
          <a:p>
            <a:fld id="{55AB09EA-D2CF-478A-98D8-12E23F4EDC80}" type="slidenum">
              <a:rPr lang="en-US" altLang="en-US"/>
              <a:pPr/>
              <a:t>‹#›</a:t>
            </a:fld>
            <a:endParaRPr lang="en-US" altLang="en-US"/>
          </a:p>
        </p:txBody>
      </p:sp>
    </p:spTree>
    <p:extLst>
      <p:ext uri="{BB962C8B-B14F-4D97-AF65-F5344CB8AC3E}">
        <p14:creationId xmlns:p14="http://schemas.microsoft.com/office/powerpoint/2010/main" val="372526713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609600" y="1773936"/>
            <a:ext cx="53848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773936"/>
            <a:ext cx="53848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C4F9F11C-F8E7-4C09-B0BD-D33319413931}" type="datetime1">
              <a:rPr lang="en-US" altLang="en-US" smtClean="0"/>
              <a:t>8/29/2016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7" name="Slide Number Placeholder 5"/>
          <p:cNvSpPr>
            <a:spLocks noGrp="1"/>
          </p:cNvSpPr>
          <p:nvPr>
            <p:ph type="sldNum" sz="quarter" idx="12"/>
          </p:nvPr>
        </p:nvSpPr>
        <p:spPr/>
        <p:txBody>
          <a:bodyPr/>
          <a:lstStyle>
            <a:lvl1pPr>
              <a:defRPr/>
            </a:lvl1pPr>
          </a:lstStyle>
          <a:p>
            <a:fld id="{7918811D-8E0F-4481-B8BF-8A411422F72A}" type="slidenum">
              <a:rPr lang="en-US" altLang="en-US"/>
              <a:pPr/>
              <a:t>‹#›</a:t>
            </a:fld>
            <a:endParaRPr lang="en-US" altLang="en-US"/>
          </a:p>
        </p:txBody>
      </p:sp>
    </p:spTree>
    <p:extLst>
      <p:ext uri="{BB962C8B-B14F-4D97-AF65-F5344CB8AC3E}">
        <p14:creationId xmlns:p14="http://schemas.microsoft.com/office/powerpoint/2010/main" val="4227851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609600" y="1698988"/>
            <a:ext cx="5386917"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609600" y="2449512"/>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698988"/>
            <a:ext cx="5389033"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6193368" y="2449512"/>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81F84535-DB8A-4605-A8A8-1E9DB82925C5}" type="datetime1">
              <a:rPr lang="en-US" altLang="en-US" smtClean="0"/>
              <a:t>8/29/2016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9" name="Slide Number Placeholder 5"/>
          <p:cNvSpPr>
            <a:spLocks noGrp="1"/>
          </p:cNvSpPr>
          <p:nvPr>
            <p:ph type="sldNum" sz="quarter" idx="12"/>
          </p:nvPr>
        </p:nvSpPr>
        <p:spPr/>
        <p:txBody>
          <a:bodyPr/>
          <a:lstStyle>
            <a:lvl1pPr>
              <a:defRPr/>
            </a:lvl1pPr>
          </a:lstStyle>
          <a:p>
            <a:fld id="{A0F1F95A-6A56-4F17-BED0-222AE999121D}" type="slidenum">
              <a:rPr lang="en-US" altLang="en-US"/>
              <a:pPr/>
              <a:t>‹#›</a:t>
            </a:fld>
            <a:endParaRPr lang="en-US" altLang="en-US"/>
          </a:p>
        </p:txBody>
      </p:sp>
    </p:spTree>
    <p:extLst>
      <p:ext uri="{BB962C8B-B14F-4D97-AF65-F5344CB8AC3E}">
        <p14:creationId xmlns:p14="http://schemas.microsoft.com/office/powerpoint/2010/main" val="11690567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C62D5E61-0399-4208-B2D9-1C90BC4D6125}" type="datetime1">
              <a:rPr lang="en-US" altLang="en-US" smtClean="0"/>
              <a:t>8/29/2016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5" name="Slide Number Placeholder 5"/>
          <p:cNvSpPr>
            <a:spLocks noGrp="1"/>
          </p:cNvSpPr>
          <p:nvPr>
            <p:ph type="sldNum" sz="quarter" idx="12"/>
          </p:nvPr>
        </p:nvSpPr>
        <p:spPr/>
        <p:txBody>
          <a:bodyPr/>
          <a:lstStyle>
            <a:lvl1pPr>
              <a:defRPr/>
            </a:lvl1pPr>
          </a:lstStyle>
          <a:p>
            <a:fld id="{C09ED5F0-F92F-48D9-B710-C31C36DE98A5}" type="slidenum">
              <a:rPr lang="en-US" altLang="en-US"/>
              <a:pPr/>
              <a:t>‹#›</a:t>
            </a:fld>
            <a:endParaRPr lang="en-US" altLang="en-US"/>
          </a:p>
        </p:txBody>
      </p:sp>
    </p:spTree>
    <p:extLst>
      <p:ext uri="{BB962C8B-B14F-4D97-AF65-F5344CB8AC3E}">
        <p14:creationId xmlns:p14="http://schemas.microsoft.com/office/powerpoint/2010/main" val="3620180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89AF29A-D744-4BEC-9F0A-34E55A6A3DE2}" type="datetime1">
              <a:rPr lang="en-US" altLang="en-US" smtClean="0"/>
              <a:t>8/29/2016</a:t>
            </a:fld>
            <a:endParaRPr lang="en-US" altLang="en-US"/>
          </a:p>
        </p:txBody>
      </p:sp>
      <p:sp>
        <p:nvSpPr>
          <p:cNvPr id="3" name="Footer Placeholder 2"/>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lvl1pPr>
              <a:defRPr/>
            </a:lvl1pPr>
          </a:lstStyle>
          <a:p>
            <a:fld id="{9B7FB04C-0BC2-4E24-943E-0513471A1C87}" type="slidenum">
              <a:rPr lang="en-US" altLang="en-US"/>
              <a:pPr/>
              <a:t>‹#›</a:t>
            </a:fld>
            <a:endParaRPr lang="en-US" altLang="en-US"/>
          </a:p>
        </p:txBody>
      </p:sp>
    </p:spTree>
    <p:extLst>
      <p:ext uri="{BB962C8B-B14F-4D97-AF65-F5344CB8AC3E}">
        <p14:creationId xmlns:p14="http://schemas.microsoft.com/office/powerpoint/2010/main" val="2106758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invGray">
          <a:xfrm>
            <a:off x="0" y="1436688"/>
            <a:ext cx="12192000" cy="44450"/>
          </a:xfrm>
          <a:prstGeom prst="rect">
            <a:avLst/>
          </a:prstGeom>
          <a:solidFill>
            <a:srgbClr val="FFFFFF"/>
          </a:solidFill>
          <a:ln>
            <a:noFill/>
          </a:ln>
          <a:effectLst>
            <a:outerShdw blurRad="63500" dist="10160" dir="5400000" algn="tl" rotWithShape="0">
              <a:srgbClr val="000000">
                <a:alpha val="59999"/>
              </a:srgbClr>
            </a:outerShdw>
          </a:effectLst>
          <a:extLst>
            <a:ext uri="{91240B29-F687-4f45-9708-019B960494DF}">
              <a14:hiddenLine xmlns:a14="http://schemas.microsoft.com/office/drawing/2010/main" xmlns="" w="48000" cmpd="thickThin">
                <a:solidFill>
                  <a:srgbClr val="000000"/>
                </a:solidFill>
                <a:miter lim="800000"/>
                <a:headEnd/>
                <a:tailEnd/>
              </a14:hiddenLine>
            </a:ext>
          </a:extLst>
        </p:spPr>
        <p:txBody>
          <a:bodyPr anchor="ctr"/>
          <a:lstStyle>
            <a:extLst/>
          </a:lstStyle>
          <a:p>
            <a:pPr algn="ctr" defTabSz="914400">
              <a:defRPr/>
            </a:pPr>
            <a:endParaRPr lang="en-US" sz="1800">
              <a:solidFill>
                <a:prstClr val="white"/>
              </a:solidFill>
              <a:ea typeface="ＭＳ Ｐゴシック" panose="020B0600070205080204" pitchFamily="34" charset="-128"/>
            </a:endParaRPr>
          </a:p>
        </p:txBody>
      </p:sp>
      <p:sp>
        <p:nvSpPr>
          <p:cNvPr id="6" name="Rectangle 5"/>
          <p:cNvSpPr/>
          <p:nvPr/>
        </p:nvSpPr>
        <p:spPr bwMode="ltGray">
          <a:xfrm>
            <a:off x="0" y="1"/>
            <a:ext cx="12192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defTabSz="914400">
              <a:defRPr/>
            </a:pPr>
            <a:endParaRPr lang="en-US" sz="1800">
              <a:solidFill>
                <a:prstClr val="white"/>
              </a:solidFill>
            </a:endParaRPr>
          </a:p>
        </p:txBody>
      </p:sp>
      <p:sp>
        <p:nvSpPr>
          <p:cNvPr id="7" name="Rectangle 6"/>
          <p:cNvSpPr/>
          <p:nvPr/>
        </p:nvSpPr>
        <p:spPr bwMode="invGray">
          <a:xfrm>
            <a:off x="3807885" y="0"/>
            <a:ext cx="61383"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defTabSz="914400">
              <a:defRPr/>
            </a:pPr>
            <a:endParaRPr lang="en-US" sz="1800">
              <a:solidFill>
                <a:prstClr val="white"/>
              </a:solidFill>
            </a:endParaRPr>
          </a:p>
        </p:txBody>
      </p:sp>
      <p:sp>
        <p:nvSpPr>
          <p:cNvPr id="8" name="Rectangle 7"/>
          <p:cNvSpPr/>
          <p:nvPr/>
        </p:nvSpPr>
        <p:spPr bwMode="invGray">
          <a:xfrm>
            <a:off x="3807885" y="0"/>
            <a:ext cx="61383"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defTabSz="914400">
              <a:defRPr/>
            </a:pPr>
            <a:endParaRPr lang="en-US" sz="1800">
              <a:solidFill>
                <a:prstClr val="white"/>
              </a:solidFill>
            </a:endParaRPr>
          </a:p>
        </p:txBody>
      </p:sp>
      <p:sp>
        <p:nvSpPr>
          <p:cNvPr id="2" name="Title 1"/>
          <p:cNvSpPr>
            <a:spLocks noGrp="1"/>
          </p:cNvSpPr>
          <p:nvPr>
            <p:ph type="title"/>
          </p:nvPr>
        </p:nvSpPr>
        <p:spPr>
          <a:xfrm>
            <a:off x="223784" y="152400"/>
            <a:ext cx="3364992"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4025837" y="1743134"/>
            <a:ext cx="7894188"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3784" y="1730018"/>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9" name="Date Placeholder 4"/>
          <p:cNvSpPr>
            <a:spLocks noGrp="1"/>
          </p:cNvSpPr>
          <p:nvPr>
            <p:ph type="dt" sz="half" idx="10"/>
          </p:nvPr>
        </p:nvSpPr>
        <p:spPr/>
        <p:txBody>
          <a:bodyPr/>
          <a:lstStyle>
            <a:lvl1pPr>
              <a:defRPr/>
            </a:lvl1pPr>
          </a:lstStyle>
          <a:p>
            <a:fld id="{F06BDF08-254C-4151-9AA4-D992E7FB6FAA}" type="datetime1">
              <a:rPr lang="en-US" altLang="en-US" smtClean="0"/>
              <a:t>8/29/2016</a:t>
            </a:fld>
            <a:endParaRPr lang="en-US" altLang="en-US"/>
          </a:p>
        </p:txBody>
      </p:sp>
      <p:sp>
        <p:nvSpPr>
          <p:cNvPr id="10" name="Footer Placeholder 5"/>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11" name="Slide Number Placeholder 6"/>
          <p:cNvSpPr>
            <a:spLocks noGrp="1"/>
          </p:cNvSpPr>
          <p:nvPr>
            <p:ph type="sldNum" sz="quarter" idx="12"/>
          </p:nvPr>
        </p:nvSpPr>
        <p:spPr/>
        <p:txBody>
          <a:bodyPr/>
          <a:lstStyle>
            <a:lvl1pPr>
              <a:defRPr/>
            </a:lvl1pPr>
          </a:lstStyle>
          <a:p>
            <a:fld id="{B911A95B-6450-49DB-A32D-16C2DC39798B}" type="slidenum">
              <a:rPr lang="en-US" altLang="en-US"/>
              <a:pPr/>
              <a:t>‹#›</a:t>
            </a:fld>
            <a:endParaRPr lang="en-US" altLang="en-US"/>
          </a:p>
        </p:txBody>
      </p:sp>
    </p:spTree>
    <p:extLst>
      <p:ext uri="{BB962C8B-B14F-4D97-AF65-F5344CB8AC3E}">
        <p14:creationId xmlns:p14="http://schemas.microsoft.com/office/powerpoint/2010/main" val="39664758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invGray">
          <a:xfrm>
            <a:off x="0" y="1436688"/>
            <a:ext cx="12192000" cy="44450"/>
          </a:xfrm>
          <a:prstGeom prst="rect">
            <a:avLst/>
          </a:prstGeom>
          <a:solidFill>
            <a:srgbClr val="FFFFFF"/>
          </a:solidFill>
          <a:ln>
            <a:noFill/>
          </a:ln>
          <a:effectLst>
            <a:outerShdw blurRad="63500" dist="10160" dir="5400000" algn="tl" rotWithShape="0">
              <a:srgbClr val="000000">
                <a:alpha val="59999"/>
              </a:srgbClr>
            </a:outerShdw>
          </a:effectLst>
          <a:extLst>
            <a:ext uri="{91240B29-F687-4f45-9708-019B960494DF}">
              <a14:hiddenLine xmlns:a14="http://schemas.microsoft.com/office/drawing/2010/main" xmlns="" w="48000" cmpd="thickThin">
                <a:solidFill>
                  <a:srgbClr val="000000"/>
                </a:solidFill>
                <a:miter lim="800000"/>
                <a:headEnd/>
                <a:tailEnd/>
              </a14:hiddenLine>
            </a:ext>
          </a:extLst>
        </p:spPr>
        <p:txBody>
          <a:bodyPr anchor="ctr"/>
          <a:lstStyle>
            <a:extLst/>
          </a:lstStyle>
          <a:p>
            <a:pPr algn="ctr" defTabSz="914400">
              <a:defRPr/>
            </a:pPr>
            <a:endParaRPr lang="en-US" sz="1800">
              <a:solidFill>
                <a:prstClr val="white"/>
              </a:solidFill>
              <a:ea typeface="ＭＳ Ｐゴシック" panose="020B0600070205080204" pitchFamily="34" charset="-128"/>
            </a:endParaRPr>
          </a:p>
        </p:txBody>
      </p:sp>
      <p:sp>
        <p:nvSpPr>
          <p:cNvPr id="6" name="Rectangle 5"/>
          <p:cNvSpPr/>
          <p:nvPr/>
        </p:nvSpPr>
        <p:spPr bwMode="ltGray">
          <a:xfrm>
            <a:off x="0" y="1"/>
            <a:ext cx="12192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defTabSz="914400">
              <a:defRPr/>
            </a:pPr>
            <a:endParaRPr lang="en-US" sz="1800">
              <a:solidFill>
                <a:prstClr val="white"/>
              </a:solidFill>
            </a:endParaRPr>
          </a:p>
        </p:txBody>
      </p:sp>
      <p:sp>
        <p:nvSpPr>
          <p:cNvPr id="7" name="Rectangle 6"/>
          <p:cNvSpPr/>
          <p:nvPr/>
        </p:nvSpPr>
        <p:spPr>
          <a:xfrm>
            <a:off x="3807885" y="0"/>
            <a:ext cx="61383"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defTabSz="914400">
              <a:defRPr/>
            </a:pPr>
            <a:endParaRPr lang="en-US" sz="1800">
              <a:solidFill>
                <a:prstClr val="white"/>
              </a:solidFill>
            </a:endParaRPr>
          </a:p>
        </p:txBody>
      </p:sp>
      <p:sp>
        <p:nvSpPr>
          <p:cNvPr id="8" name="Rectangle 7"/>
          <p:cNvSpPr/>
          <p:nvPr/>
        </p:nvSpPr>
        <p:spPr bwMode="invGray">
          <a:xfrm>
            <a:off x="3807885" y="0"/>
            <a:ext cx="61383"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defTabSz="914400">
              <a:defRPr/>
            </a:pPr>
            <a:endParaRPr lang="en-US" sz="1800">
              <a:solidFill>
                <a:prstClr val="white"/>
              </a:solidFill>
            </a:endParaRPr>
          </a:p>
        </p:txBody>
      </p:sp>
      <p:sp>
        <p:nvSpPr>
          <p:cNvPr id="2" name="Title 1"/>
          <p:cNvSpPr>
            <a:spLocks noGrp="1"/>
          </p:cNvSpPr>
          <p:nvPr>
            <p:ph type="title"/>
          </p:nvPr>
        </p:nvSpPr>
        <p:spPr>
          <a:xfrm>
            <a:off x="219456" y="155448"/>
            <a:ext cx="3366867"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3871741" y="1484808"/>
            <a:ext cx="8329863"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219456" y="1728216"/>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9" name="Date Placeholder 4"/>
          <p:cNvSpPr>
            <a:spLocks noGrp="1"/>
          </p:cNvSpPr>
          <p:nvPr>
            <p:ph type="dt" sz="half" idx="10"/>
          </p:nvPr>
        </p:nvSpPr>
        <p:spPr>
          <a:xfrm>
            <a:off x="220133" y="1169988"/>
            <a:ext cx="3363384" cy="201612"/>
          </a:xfrm>
        </p:spPr>
        <p:txBody>
          <a:bodyPr/>
          <a:lstStyle>
            <a:lvl1pPr>
              <a:defRPr/>
            </a:lvl1pPr>
          </a:lstStyle>
          <a:p>
            <a:fld id="{3ACA00CB-FCFA-4E8D-BA1C-D9EA892C4D27}" type="datetime1">
              <a:rPr lang="en-US" altLang="en-US" smtClean="0"/>
              <a:t>8/29/2016</a:t>
            </a:fld>
            <a:endParaRPr lang="en-US" altLang="en-US"/>
          </a:p>
        </p:txBody>
      </p:sp>
      <p:sp>
        <p:nvSpPr>
          <p:cNvPr id="10" name="Footer Placeholder 5"/>
          <p:cNvSpPr>
            <a:spLocks noGrp="1"/>
          </p:cNvSpPr>
          <p:nvPr>
            <p:ph type="ftr" sz="quarter" idx="11"/>
          </p:nvPr>
        </p:nvSpPr>
        <p:spPr>
          <a:xfrm>
            <a:off x="4047067" y="1169988"/>
            <a:ext cx="6925733" cy="201612"/>
          </a:xfrm>
        </p:spPr>
        <p:txBody>
          <a:bodyPr/>
          <a:lstStyle>
            <a:lvl1pPr>
              <a:defRPr>
                <a:solidFill>
                  <a:schemeClr val="bg1">
                    <a:shade val="50000"/>
                  </a:schemeClr>
                </a:solidFill>
              </a:defRPr>
            </a:lvl1pPr>
          </a:lstStyle>
          <a:p>
            <a:pPr>
              <a:defRPr/>
            </a:pPr>
            <a:endParaRPr lang="en-US">
              <a:solidFill>
                <a:prstClr val="white">
                  <a:shade val="50000"/>
                </a:prstClr>
              </a:solidFill>
            </a:endParaRPr>
          </a:p>
        </p:txBody>
      </p:sp>
      <p:sp>
        <p:nvSpPr>
          <p:cNvPr id="11" name="Slide Number Placeholder 6"/>
          <p:cNvSpPr>
            <a:spLocks noGrp="1"/>
          </p:cNvSpPr>
          <p:nvPr>
            <p:ph type="sldNum" sz="quarter" idx="12"/>
          </p:nvPr>
        </p:nvSpPr>
        <p:spPr>
          <a:xfrm>
            <a:off x="11118851" y="1169988"/>
            <a:ext cx="977900" cy="201612"/>
          </a:xfrm>
        </p:spPr>
        <p:txBody>
          <a:bodyPr/>
          <a:lstStyle>
            <a:lvl1pPr>
              <a:defRPr/>
            </a:lvl1pPr>
          </a:lstStyle>
          <a:p>
            <a:fld id="{CE593346-C970-460E-9EC8-831D97F5398A}" type="slidenum">
              <a:rPr lang="en-US" altLang="en-US"/>
              <a:pPr/>
              <a:t>‹#›</a:t>
            </a:fld>
            <a:endParaRPr lang="en-US" altLang="en-US"/>
          </a:p>
        </p:txBody>
      </p:sp>
    </p:spTree>
    <p:extLst>
      <p:ext uri="{BB962C8B-B14F-4D97-AF65-F5344CB8AC3E}">
        <p14:creationId xmlns:p14="http://schemas.microsoft.com/office/powerpoint/2010/main" val="3037260674"/>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D701219-5C2C-4FD5-8DF9-2175D4B23A45}" type="datetime1">
              <a:rPr lang="en-US" altLang="en-US" smtClean="0"/>
              <a:t>8/29/2016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lvl1pPr>
              <a:defRPr/>
            </a:lvl1pPr>
          </a:lstStyle>
          <a:p>
            <a:fld id="{F43A54CD-3FEE-42A7-A660-F7E6EE4619CD}" type="slidenum">
              <a:rPr lang="en-US" altLang="en-US"/>
              <a:pPr/>
              <a:t>‹#›</a:t>
            </a:fld>
            <a:endParaRPr lang="en-US" altLang="en-US"/>
          </a:p>
        </p:txBody>
      </p:sp>
    </p:spTree>
    <p:extLst>
      <p:ext uri="{BB962C8B-B14F-4D97-AF65-F5344CB8AC3E}">
        <p14:creationId xmlns:p14="http://schemas.microsoft.com/office/powerpoint/2010/main" val="38415783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a:spLocks noChangeArrowheads="1"/>
          </p:cNvSpPr>
          <p:nvPr/>
        </p:nvSpPr>
        <p:spPr bwMode="invGray">
          <a:xfrm>
            <a:off x="8798985" y="0"/>
            <a:ext cx="61383" cy="6858000"/>
          </a:xfrm>
          <a:prstGeom prst="rect">
            <a:avLst/>
          </a:prstGeom>
          <a:solidFill>
            <a:srgbClr val="FFFFFF"/>
          </a:solidFill>
          <a:ln>
            <a:noFill/>
          </a:ln>
          <a:effectLst>
            <a:outerShdw blurRad="63500" dist="10160" dir="10800000" algn="tl" rotWithShape="0">
              <a:srgbClr val="000000">
                <a:alpha val="59999"/>
              </a:srgbClr>
            </a:outerShdw>
          </a:effectLst>
          <a:extLst>
            <a:ext uri="{91240B29-F687-4f45-9708-019B960494DF}">
              <a14:hiddenLine xmlns:a14="http://schemas.microsoft.com/office/drawing/2010/main" xmlns="" w="48000" cmpd="thickThin">
                <a:solidFill>
                  <a:srgbClr val="000000"/>
                </a:solidFill>
                <a:miter lim="800000"/>
                <a:headEnd/>
                <a:tailEnd/>
              </a14:hiddenLine>
            </a:ext>
          </a:extLst>
        </p:spPr>
        <p:txBody>
          <a:bodyPr anchor="ctr"/>
          <a:lstStyle>
            <a:extLst/>
          </a:lstStyle>
          <a:p>
            <a:pPr algn="ctr" defTabSz="914400">
              <a:defRPr/>
            </a:pPr>
            <a:endParaRPr lang="en-US" sz="1800">
              <a:solidFill>
                <a:prstClr val="white"/>
              </a:solidFill>
              <a:ea typeface="ＭＳ Ｐゴシック" panose="020B0600070205080204" pitchFamily="34" charset="-128"/>
            </a:endParaRPr>
          </a:p>
        </p:txBody>
      </p:sp>
      <p:sp>
        <p:nvSpPr>
          <p:cNvPr id="5" name="Rectangle 4"/>
          <p:cNvSpPr/>
          <p:nvPr/>
        </p:nvSpPr>
        <p:spPr bwMode="ltGray">
          <a:xfrm>
            <a:off x="8864600" y="0"/>
            <a:ext cx="33528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defTabSz="914400">
              <a:defRPr/>
            </a:pPr>
            <a:endParaRPr lang="en-US" sz="1800">
              <a:solidFill>
                <a:prstClr val="white"/>
              </a:solidFill>
            </a:endParaRPr>
          </a:p>
        </p:txBody>
      </p:sp>
      <p:sp>
        <p:nvSpPr>
          <p:cNvPr id="2" name="Vertical Title 1"/>
          <p:cNvSpPr>
            <a:spLocks noGrp="1"/>
          </p:cNvSpPr>
          <p:nvPr>
            <p:ph type="title" orient="vert"/>
          </p:nvPr>
        </p:nvSpPr>
        <p:spPr>
          <a:xfrm>
            <a:off x="9042400" y="274641"/>
            <a:ext cx="2540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04801"/>
            <a:ext cx="80264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fld id="{7BAD50D4-6F31-4E0A-AF3C-A6D58185F488}" type="datetime1">
              <a:rPr lang="en-US" altLang="en-US" smtClean="0"/>
              <a:t>8/29/2016</a:t>
            </a:fld>
            <a:endParaRPr lang="en-US" altLang="en-US"/>
          </a:p>
        </p:txBody>
      </p:sp>
      <p:sp>
        <p:nvSpPr>
          <p:cNvPr id="7" name="Footer Placeholder 4"/>
          <p:cNvSpPr>
            <a:spLocks noGrp="1"/>
          </p:cNvSpPr>
          <p:nvPr>
            <p:ph type="ftr" sz="quarter" idx="11"/>
          </p:nvPr>
        </p:nvSpPr>
        <p:spPr>
          <a:xfrm>
            <a:off x="3520018" y="6376989"/>
            <a:ext cx="5115983" cy="365125"/>
          </a:xfrm>
        </p:spPr>
        <p:txBody>
          <a:bodyPr/>
          <a:lstStyle>
            <a:lvl1pPr>
              <a:defRPr/>
            </a:lvl1pPr>
          </a:lstStyle>
          <a:p>
            <a:pPr>
              <a:defRPr/>
            </a:pPr>
            <a:endParaRPr lang="en-US">
              <a:solidFill>
                <a:prstClr val="black">
                  <a:tint val="95000"/>
                </a:prstClr>
              </a:solidFill>
            </a:endParaRPr>
          </a:p>
        </p:txBody>
      </p:sp>
      <p:sp>
        <p:nvSpPr>
          <p:cNvPr id="8" name="Slide Number Placeholder 5"/>
          <p:cNvSpPr>
            <a:spLocks noGrp="1"/>
          </p:cNvSpPr>
          <p:nvPr>
            <p:ph type="sldNum" sz="quarter" idx="12"/>
          </p:nvPr>
        </p:nvSpPr>
        <p:spPr/>
        <p:txBody>
          <a:bodyPr/>
          <a:lstStyle>
            <a:lvl1pPr>
              <a:defRPr/>
            </a:lvl1pPr>
          </a:lstStyle>
          <a:p>
            <a:fld id="{F57A689C-C71B-40B7-90AC-FDF82F58233C}" type="slidenum">
              <a:rPr lang="en-US" altLang="en-US"/>
              <a:pPr/>
              <a:t>‹#›</a:t>
            </a:fld>
            <a:endParaRPr lang="en-US" altLang="en-US"/>
          </a:p>
        </p:txBody>
      </p:sp>
    </p:spTree>
    <p:extLst>
      <p:ext uri="{BB962C8B-B14F-4D97-AF65-F5344CB8AC3E}">
        <p14:creationId xmlns:p14="http://schemas.microsoft.com/office/powerpoint/2010/main" val="2223748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B41BE82-B3EE-4BDF-B5AD-183C040FD92C}" type="datetime1">
              <a:rPr lang="en-US" smtClean="0">
                <a:solidFill>
                  <a:prstClr val="black">
                    <a:tint val="75000"/>
                  </a:prstClr>
                </a:solidFill>
              </a:rPr>
              <a:t>8/29/2016</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02038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B55F564-9F88-4C63-8983-D7D723D82FDC}" type="datetime1">
              <a:rPr lang="en-US" smtClean="0">
                <a:solidFill>
                  <a:prstClr val="black">
                    <a:tint val="75000"/>
                  </a:prstClr>
                </a:solidFill>
              </a:rPr>
              <a:t>8/29/2016</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164373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3C78157-0A70-4F27-B396-BE1A6D2EFAA3}" type="datetime1">
              <a:rPr lang="en-US" smtClean="0">
                <a:solidFill>
                  <a:prstClr val="black">
                    <a:tint val="75000"/>
                  </a:prstClr>
                </a:solidFill>
              </a:rPr>
              <a:t>8/29/2016</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03987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DDDDD103-F39E-458A-BD6E-A8C068BF2682}" type="datetime1">
              <a:rPr lang="en-US" smtClean="0">
                <a:solidFill>
                  <a:prstClr val="black">
                    <a:tint val="75000"/>
                  </a:prstClr>
                </a:solidFill>
              </a:rPr>
              <a:t>8/29/2016</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688026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94F3B22D-2808-4C8D-A0D5-0149876647C9}" type="datetime1">
              <a:rPr lang="en-US" smtClean="0">
                <a:solidFill>
                  <a:prstClr val="black">
                    <a:tint val="75000"/>
                  </a:prstClr>
                </a:solidFill>
              </a:rPr>
              <a:t>8/29/2016</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60500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59AE8B7-563E-45DD-BD1F-4EE52E074846}" type="datetime1">
              <a:rPr lang="en-US" smtClean="0"/>
              <a:t>8/29/2016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141050"/>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ChangeArrowheads="1"/>
          </p:cNvSpPr>
          <p:nvPr/>
        </p:nvSpPr>
        <p:spPr bwMode="invGray">
          <a:xfrm>
            <a:off x="0" y="1436688"/>
            <a:ext cx="12192000" cy="44450"/>
          </a:xfrm>
          <a:prstGeom prst="rect">
            <a:avLst/>
          </a:prstGeom>
          <a:solidFill>
            <a:srgbClr val="FFFFFF"/>
          </a:solidFill>
          <a:ln>
            <a:noFill/>
          </a:ln>
          <a:effectLst>
            <a:outerShdw blurRad="63500" dist="10160" dir="5400000" algn="tl" rotWithShape="0">
              <a:srgbClr val="000000">
                <a:alpha val="59999"/>
              </a:srgbClr>
            </a:outerShdw>
          </a:effectLst>
          <a:extLst>
            <a:ext uri="{91240B29-F687-4f45-9708-019B960494DF}">
              <a14:hiddenLine xmlns:a14="http://schemas.microsoft.com/office/drawing/2010/main" xmlns="" w="48000" cmpd="thickThin">
                <a:solidFill>
                  <a:srgbClr val="000000"/>
                </a:solidFill>
                <a:miter lim="800000"/>
                <a:headEnd/>
                <a:tailEnd/>
              </a14:hiddenLine>
            </a:ext>
          </a:extLst>
        </p:spPr>
        <p:txBody>
          <a:bodyPr anchor="ctr"/>
          <a:lstStyle>
            <a:extLst/>
          </a:lstStyle>
          <a:p>
            <a:pPr algn="ctr" defTabSz="914400">
              <a:defRPr/>
            </a:pPr>
            <a:endParaRPr lang="en-US" sz="1800">
              <a:solidFill>
                <a:prstClr val="white"/>
              </a:solidFill>
              <a:ea typeface="ＭＳ Ｐゴシック" panose="020B0600070205080204" pitchFamily="34" charset="-128"/>
            </a:endParaRPr>
          </a:p>
        </p:txBody>
      </p:sp>
      <p:sp>
        <p:nvSpPr>
          <p:cNvPr id="7" name="Rectangle 6"/>
          <p:cNvSpPr/>
          <p:nvPr/>
        </p:nvSpPr>
        <p:spPr bwMode="ltGray">
          <a:xfrm>
            <a:off x="0" y="1"/>
            <a:ext cx="12192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defTabSz="914400">
              <a:defRPr/>
            </a:pPr>
            <a:endParaRPr lang="en-US" sz="1800">
              <a:solidFill>
                <a:prstClr val="white"/>
              </a:solidFill>
            </a:endParaRPr>
          </a:p>
        </p:txBody>
      </p:sp>
      <p:sp>
        <p:nvSpPr>
          <p:cNvPr id="2" name="Title Placeholder 1"/>
          <p:cNvSpPr>
            <a:spLocks noGrp="1"/>
          </p:cNvSpPr>
          <p:nvPr>
            <p:ph type="title"/>
          </p:nvPr>
        </p:nvSpPr>
        <p:spPr>
          <a:xfrm>
            <a:off x="609600" y="152400"/>
            <a:ext cx="109728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609600" y="1774825"/>
            <a:ext cx="109728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477000"/>
            <a:ext cx="2844800" cy="274638"/>
          </a:xfrm>
          <a:prstGeom prst="rect">
            <a:avLst/>
          </a:prstGeom>
        </p:spPr>
        <p:txBody>
          <a:bodyPr vert="horz" wrap="square" lIns="109728" tIns="45720" rIns="45720" bIns="0" numCol="1" anchor="b" anchorCtr="0" compatLnSpc="1">
            <a:prstTxWarp prst="textNoShape">
              <a:avLst/>
            </a:prstTxWarp>
          </a:bodyPr>
          <a:lstStyle>
            <a:lvl1pPr>
              <a:defRPr sz="1200">
                <a:solidFill>
                  <a:srgbClr val="3F3F3F"/>
                </a:solidFill>
                <a:latin typeface="Corbel" panose="020B0503020204020204" pitchFamily="34" charset="0"/>
              </a:defRPr>
            </a:lvl1pPr>
          </a:lstStyle>
          <a:p>
            <a:pPr defTabSz="914400" fontAlgn="base">
              <a:spcBef>
                <a:spcPct val="0"/>
              </a:spcBef>
              <a:spcAft>
                <a:spcPct val="0"/>
              </a:spcAft>
            </a:pPr>
            <a:fld id="{6DEA0BD8-293B-475C-81AF-A2E56949F4C4}" type="datetime1">
              <a:rPr lang="en-US" altLang="en-US" smtClean="0">
                <a:ea typeface="ＭＳ Ｐゴシック" panose="020B0600070205080204" pitchFamily="34" charset="-128"/>
              </a:rPr>
              <a:t>8/29/2016</a:t>
            </a:fld>
            <a:endParaRPr lang="en-US" altLang="en-US" smtClean="0">
              <a:ea typeface="ＭＳ Ｐゴシック" panose="020B0600070205080204" pitchFamily="34" charset="-128"/>
            </a:endParaRPr>
          </a:p>
        </p:txBody>
      </p:sp>
      <p:sp>
        <p:nvSpPr>
          <p:cNvPr id="5" name="Footer Placeholder 4"/>
          <p:cNvSpPr>
            <a:spLocks noGrp="1"/>
          </p:cNvSpPr>
          <p:nvPr>
            <p:ph type="ftr" sz="quarter" idx="3"/>
          </p:nvPr>
        </p:nvSpPr>
        <p:spPr>
          <a:xfrm>
            <a:off x="3520018" y="6477000"/>
            <a:ext cx="7344833"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ea typeface="+mn-ea"/>
                <a:cs typeface="+mn-cs"/>
              </a:defRPr>
            </a:lvl1pPr>
            <a:extLst/>
          </a:lstStyle>
          <a:p>
            <a:pPr defTabSz="914400">
              <a:defRPr/>
            </a:pPr>
            <a:endParaRPr lang="en-US">
              <a:solidFill>
                <a:prstClr val="black">
                  <a:tint val="95000"/>
                </a:prstClr>
              </a:solidFill>
            </a:endParaRPr>
          </a:p>
        </p:txBody>
      </p:sp>
      <p:sp>
        <p:nvSpPr>
          <p:cNvPr id="6" name="Slide Number Placeholder 5"/>
          <p:cNvSpPr>
            <a:spLocks noGrp="1"/>
          </p:cNvSpPr>
          <p:nvPr>
            <p:ph type="sldNum" sz="quarter" idx="4"/>
          </p:nvPr>
        </p:nvSpPr>
        <p:spPr>
          <a:xfrm>
            <a:off x="10938934" y="6477000"/>
            <a:ext cx="977900" cy="274638"/>
          </a:xfrm>
          <a:prstGeom prst="rect">
            <a:avLst/>
          </a:prstGeom>
        </p:spPr>
        <p:txBody>
          <a:bodyPr vert="horz" wrap="square" lIns="91440" tIns="45720" rIns="91440" bIns="0" numCol="1" anchor="b" anchorCtr="0" compatLnSpc="1">
            <a:prstTxWarp prst="textNoShape">
              <a:avLst/>
            </a:prstTxWarp>
          </a:bodyPr>
          <a:lstStyle>
            <a:lvl1pPr algn="r">
              <a:defRPr sz="1200">
                <a:solidFill>
                  <a:srgbClr val="3F3F3F"/>
                </a:solidFill>
                <a:latin typeface="Corbel" panose="020B0503020204020204" pitchFamily="34" charset="0"/>
              </a:defRPr>
            </a:lvl1pPr>
          </a:lstStyle>
          <a:p>
            <a:pPr defTabSz="914400" fontAlgn="base">
              <a:spcBef>
                <a:spcPct val="0"/>
              </a:spcBef>
              <a:spcAft>
                <a:spcPct val="0"/>
              </a:spcAft>
            </a:pPr>
            <a:fld id="{98B1DEED-511B-4355-B706-5B187FD9A574}" type="slidenum">
              <a:rPr lang="en-US" altLang="en-US" smtClean="0">
                <a:ea typeface="ＭＳ Ｐゴシック" panose="020B0600070205080204" pitchFamily="34" charset="-128"/>
              </a:rPr>
              <a:pPr defTabSz="914400" fontAlgn="base">
                <a:spcBef>
                  <a:spcPct val="0"/>
                </a:spcBef>
                <a:spcAft>
                  <a:spcPct val="0"/>
                </a:spcAft>
              </a:pPr>
              <a:t>‹#›</a:t>
            </a:fld>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164028528"/>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hf hdr="0" ftr="0" dt="0"/>
  <p:txStyles>
    <p:titleStyle>
      <a:lvl1pPr algn="l" rtl="0" eaLnBrk="0" fontAlgn="base" hangingPunct="0">
        <a:spcBef>
          <a:spcPct val="0"/>
        </a:spcBef>
        <a:spcAft>
          <a:spcPct val="0"/>
        </a:spcAft>
        <a:defRPr sz="4500" b="1" kern="1200">
          <a:solidFill>
            <a:srgbClr val="FFC800"/>
          </a:solidFill>
          <a:latin typeface="+mj-lt"/>
          <a:ea typeface="ＭＳ Ｐゴシック" charset="0"/>
          <a:cs typeface="+mj-cs"/>
        </a:defRPr>
      </a:lvl1pPr>
      <a:lvl2pPr algn="l" rtl="0" eaLnBrk="0" fontAlgn="base" hangingPunct="0">
        <a:spcBef>
          <a:spcPct val="0"/>
        </a:spcBef>
        <a:spcAft>
          <a:spcPct val="0"/>
        </a:spcAft>
        <a:defRPr sz="4500" b="1">
          <a:solidFill>
            <a:srgbClr val="FFC800"/>
          </a:solidFill>
          <a:latin typeface="Corbel" charset="0"/>
          <a:ea typeface="ＭＳ Ｐゴシック" charset="0"/>
        </a:defRPr>
      </a:lvl2pPr>
      <a:lvl3pPr algn="l" rtl="0" eaLnBrk="0" fontAlgn="base" hangingPunct="0">
        <a:spcBef>
          <a:spcPct val="0"/>
        </a:spcBef>
        <a:spcAft>
          <a:spcPct val="0"/>
        </a:spcAft>
        <a:defRPr sz="4500" b="1">
          <a:solidFill>
            <a:srgbClr val="FFC800"/>
          </a:solidFill>
          <a:latin typeface="Corbel" charset="0"/>
          <a:ea typeface="ＭＳ Ｐゴシック" charset="0"/>
        </a:defRPr>
      </a:lvl3pPr>
      <a:lvl4pPr algn="l" rtl="0" eaLnBrk="0" fontAlgn="base" hangingPunct="0">
        <a:spcBef>
          <a:spcPct val="0"/>
        </a:spcBef>
        <a:spcAft>
          <a:spcPct val="0"/>
        </a:spcAft>
        <a:defRPr sz="4500" b="1">
          <a:solidFill>
            <a:srgbClr val="FFC800"/>
          </a:solidFill>
          <a:latin typeface="Corbel" charset="0"/>
          <a:ea typeface="ＭＳ Ｐゴシック" charset="0"/>
        </a:defRPr>
      </a:lvl4pPr>
      <a:lvl5pPr algn="l" rtl="0" eaLnBrk="0" fontAlgn="base" hangingPunct="0">
        <a:spcBef>
          <a:spcPct val="0"/>
        </a:spcBef>
        <a:spcAft>
          <a:spcPct val="0"/>
        </a:spcAft>
        <a:defRPr sz="4500" b="1">
          <a:solidFill>
            <a:srgbClr val="FFC800"/>
          </a:solidFill>
          <a:latin typeface="Corbel" charset="0"/>
          <a:ea typeface="ＭＳ Ｐゴシック" charset="0"/>
        </a:defRPr>
      </a:lvl5pPr>
      <a:lvl6pPr marL="457200" algn="l" rtl="0" fontAlgn="base">
        <a:spcBef>
          <a:spcPct val="0"/>
        </a:spcBef>
        <a:spcAft>
          <a:spcPct val="0"/>
        </a:spcAft>
        <a:defRPr sz="4500" b="1">
          <a:solidFill>
            <a:srgbClr val="FFC800"/>
          </a:solidFill>
          <a:latin typeface="Corbel" charset="0"/>
          <a:ea typeface="ＭＳ Ｐゴシック" charset="0"/>
        </a:defRPr>
      </a:lvl6pPr>
      <a:lvl7pPr marL="914400" algn="l" rtl="0" fontAlgn="base">
        <a:spcBef>
          <a:spcPct val="0"/>
        </a:spcBef>
        <a:spcAft>
          <a:spcPct val="0"/>
        </a:spcAft>
        <a:defRPr sz="4500" b="1">
          <a:solidFill>
            <a:srgbClr val="FFC800"/>
          </a:solidFill>
          <a:latin typeface="Corbel" charset="0"/>
          <a:ea typeface="ＭＳ Ｐゴシック" charset="0"/>
        </a:defRPr>
      </a:lvl7pPr>
      <a:lvl8pPr marL="1371600" algn="l" rtl="0" fontAlgn="base">
        <a:spcBef>
          <a:spcPct val="0"/>
        </a:spcBef>
        <a:spcAft>
          <a:spcPct val="0"/>
        </a:spcAft>
        <a:defRPr sz="4500" b="1">
          <a:solidFill>
            <a:srgbClr val="FFC800"/>
          </a:solidFill>
          <a:latin typeface="Corbel" charset="0"/>
          <a:ea typeface="ＭＳ Ｐゴシック" charset="0"/>
        </a:defRPr>
      </a:lvl8pPr>
      <a:lvl9pPr marL="1828800" algn="l" rtl="0" fontAlgn="base">
        <a:spcBef>
          <a:spcPct val="0"/>
        </a:spcBef>
        <a:spcAft>
          <a:spcPct val="0"/>
        </a:spcAft>
        <a:defRPr sz="4500" b="1">
          <a:solidFill>
            <a:srgbClr val="FFC800"/>
          </a:solidFill>
          <a:latin typeface="Corbel" charset="0"/>
          <a:ea typeface="ＭＳ Ｐゴシック" charset="0"/>
        </a:defRPr>
      </a:lvl9pPr>
      <a:extLst/>
    </p:titleStyle>
    <p:bodyStyle>
      <a:lvl1pPr marL="438150" indent="-319088" algn="l" rtl="0" eaLnBrk="0" fontAlgn="base" hangingPunct="0">
        <a:spcBef>
          <a:spcPct val="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ＭＳ Ｐゴシック" charset="0"/>
          <a:cs typeface="+mn-cs"/>
        </a:defRPr>
      </a:lvl1pPr>
      <a:lvl2pPr marL="730250" indent="-273050" algn="l" rtl="0" eaLnBrk="0" fontAlgn="base" hangingPunct="0">
        <a:spcBef>
          <a:spcPct val="20000"/>
        </a:spcBef>
        <a:spcAft>
          <a:spcPct val="0"/>
        </a:spcAft>
        <a:buClr>
          <a:schemeClr val="accent2"/>
        </a:buClr>
        <a:buSzPct val="90000"/>
        <a:buFont typeface="Wingdings" panose="05000000000000000000" pitchFamily="2" charset="2"/>
        <a:buChar char=""/>
        <a:defRPr sz="2800" kern="1200">
          <a:solidFill>
            <a:schemeClr val="tx1"/>
          </a:solidFill>
          <a:latin typeface="+mn-lt"/>
          <a:ea typeface="ＭＳ Ｐゴシック" charset="0"/>
          <a:cs typeface="+mn-cs"/>
        </a:defRPr>
      </a:lvl2pPr>
      <a:lvl3pPr marL="995363" indent="-228600" algn="l" rtl="0" eaLnBrk="0" fontAlgn="base" hangingPunct="0">
        <a:spcBef>
          <a:spcPct val="20000"/>
        </a:spcBef>
        <a:spcAft>
          <a:spcPct val="0"/>
        </a:spcAft>
        <a:buClr>
          <a:srgbClr val="E66C7D"/>
        </a:buClr>
        <a:buFont typeface="Arial" panose="020B0604020202020204" pitchFamily="34" charset="0"/>
        <a:buChar char="▪"/>
        <a:defRPr sz="2400" kern="1200">
          <a:solidFill>
            <a:schemeClr val="tx1"/>
          </a:solidFill>
          <a:latin typeface="+mn-lt"/>
          <a:ea typeface="ＭＳ Ｐゴシック" charset="0"/>
          <a:cs typeface="+mn-cs"/>
        </a:defRPr>
      </a:lvl3pPr>
      <a:lvl4pPr marL="1216025" indent="-182563" algn="l" rtl="0" eaLnBrk="0" fontAlgn="base" hangingPunct="0">
        <a:spcBef>
          <a:spcPct val="20000"/>
        </a:spcBef>
        <a:spcAft>
          <a:spcPct val="0"/>
        </a:spcAft>
        <a:buClr>
          <a:srgbClr val="6BB76D"/>
        </a:buClr>
        <a:buFont typeface="Arial" panose="020B0604020202020204" pitchFamily="34" charset="0"/>
        <a:buChar char="▪"/>
        <a:defRPr sz="2000" kern="1200">
          <a:solidFill>
            <a:schemeClr val="tx1"/>
          </a:solidFill>
          <a:latin typeface="+mn-lt"/>
          <a:ea typeface="ＭＳ Ｐゴシック" charset="0"/>
          <a:cs typeface="+mn-cs"/>
        </a:defRPr>
      </a:lvl4pPr>
      <a:lvl5pPr marL="1425575" indent="-182563" algn="l" rtl="0" eaLnBrk="0" fontAlgn="base" hangingPunct="0">
        <a:spcBef>
          <a:spcPct val="20000"/>
        </a:spcBef>
        <a:spcAft>
          <a:spcPct val="0"/>
        </a:spcAft>
        <a:buClr>
          <a:srgbClr val="E88651"/>
        </a:buClr>
        <a:buFont typeface="Wingdings 3" panose="05040102010807070707" pitchFamily="18" charset="2"/>
        <a:buChar char=""/>
        <a:defRPr lang="en-US" sz="2000" kern="1200">
          <a:solidFill>
            <a:schemeClr val="tx1"/>
          </a:solidFill>
          <a:latin typeface="+mn-lt"/>
          <a:ea typeface="ＭＳ Ｐゴシック" charset="0"/>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09600" y="274320"/>
            <a:ext cx="109728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pPr defTabSz="623438"/>
            <a:endParaRPr lang="en-US">
              <a:solidFill>
                <a:prstClr val="black">
                  <a:tint val="75000"/>
                </a:prstClr>
              </a:solidFill>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pPr defTabSz="623438"/>
            <a:fld id="{161E2A80-27C5-4745-B767-871B412F5EA6}" type="datetime1">
              <a:rPr lang="en-US" smtClean="0">
                <a:solidFill>
                  <a:prstClr val="black">
                    <a:tint val="75000"/>
                  </a:prstClr>
                </a:solidFill>
              </a:rPr>
              <a:t>8/29/2016</a:t>
            </a:fld>
            <a:endParaRPr lang="en-US">
              <a:solidFill>
                <a:prstClr val="black">
                  <a:tint val="75000"/>
                </a:prstClr>
              </a:solidFill>
            </a:endParaRPr>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pPr defTabSz="623438"/>
            <a:fld id="{B6F15528-21DE-4FAA-801E-634DDDAF4B2B}" type="slidenum">
              <a:rPr lang="en-US" smtClean="0">
                <a:solidFill>
                  <a:prstClr val="black">
                    <a:tint val="75000"/>
                  </a:prstClr>
                </a:solidFill>
              </a:rPr>
              <a:pPr defTabSz="623438"/>
              <a:t>‹#›</a:t>
            </a:fld>
            <a:endParaRPr lang="en-US">
              <a:solidFill>
                <a:prstClr val="black">
                  <a:tint val="75000"/>
                </a:prstClr>
              </a:solidFill>
            </a:endParaRPr>
          </a:p>
        </p:txBody>
      </p:sp>
    </p:spTree>
    <p:extLst>
      <p:ext uri="{BB962C8B-B14F-4D97-AF65-F5344CB8AC3E}">
        <p14:creationId xmlns:p14="http://schemas.microsoft.com/office/powerpoint/2010/main" val="977032916"/>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311719">
        <a:defRPr>
          <a:latin typeface="+mn-lt"/>
          <a:ea typeface="+mn-ea"/>
          <a:cs typeface="+mn-cs"/>
        </a:defRPr>
      </a:lvl2pPr>
      <a:lvl3pPr marL="623438">
        <a:defRPr>
          <a:latin typeface="+mn-lt"/>
          <a:ea typeface="+mn-ea"/>
          <a:cs typeface="+mn-cs"/>
        </a:defRPr>
      </a:lvl3pPr>
      <a:lvl4pPr marL="935157">
        <a:defRPr>
          <a:latin typeface="+mn-lt"/>
          <a:ea typeface="+mn-ea"/>
          <a:cs typeface="+mn-cs"/>
        </a:defRPr>
      </a:lvl4pPr>
      <a:lvl5pPr marL="1246876">
        <a:defRPr>
          <a:latin typeface="+mn-lt"/>
          <a:ea typeface="+mn-ea"/>
          <a:cs typeface="+mn-cs"/>
        </a:defRPr>
      </a:lvl5pPr>
      <a:lvl6pPr marL="1558595">
        <a:defRPr>
          <a:latin typeface="+mn-lt"/>
          <a:ea typeface="+mn-ea"/>
          <a:cs typeface="+mn-cs"/>
        </a:defRPr>
      </a:lvl6pPr>
      <a:lvl7pPr marL="1870314">
        <a:defRPr>
          <a:latin typeface="+mn-lt"/>
          <a:ea typeface="+mn-ea"/>
          <a:cs typeface="+mn-cs"/>
        </a:defRPr>
      </a:lvl7pPr>
      <a:lvl8pPr marL="2182033">
        <a:defRPr>
          <a:latin typeface="+mn-lt"/>
          <a:ea typeface="+mn-ea"/>
          <a:cs typeface="+mn-cs"/>
        </a:defRPr>
      </a:lvl8pPr>
      <a:lvl9pPr marL="2493752">
        <a:defRPr>
          <a:latin typeface="+mn-lt"/>
          <a:ea typeface="+mn-ea"/>
          <a:cs typeface="+mn-cs"/>
        </a:defRPr>
      </a:lvl9pPr>
    </p:bodyStyle>
    <p:otherStyle>
      <a:lvl1pPr marL="0">
        <a:defRPr>
          <a:latin typeface="+mn-lt"/>
          <a:ea typeface="+mn-ea"/>
          <a:cs typeface="+mn-cs"/>
        </a:defRPr>
      </a:lvl1pPr>
      <a:lvl2pPr marL="311719">
        <a:defRPr>
          <a:latin typeface="+mn-lt"/>
          <a:ea typeface="+mn-ea"/>
          <a:cs typeface="+mn-cs"/>
        </a:defRPr>
      </a:lvl2pPr>
      <a:lvl3pPr marL="623438">
        <a:defRPr>
          <a:latin typeface="+mn-lt"/>
          <a:ea typeface="+mn-ea"/>
          <a:cs typeface="+mn-cs"/>
        </a:defRPr>
      </a:lvl3pPr>
      <a:lvl4pPr marL="935157">
        <a:defRPr>
          <a:latin typeface="+mn-lt"/>
          <a:ea typeface="+mn-ea"/>
          <a:cs typeface="+mn-cs"/>
        </a:defRPr>
      </a:lvl4pPr>
      <a:lvl5pPr marL="1246876">
        <a:defRPr>
          <a:latin typeface="+mn-lt"/>
          <a:ea typeface="+mn-ea"/>
          <a:cs typeface="+mn-cs"/>
        </a:defRPr>
      </a:lvl5pPr>
      <a:lvl6pPr marL="1558595">
        <a:defRPr>
          <a:latin typeface="+mn-lt"/>
          <a:ea typeface="+mn-ea"/>
          <a:cs typeface="+mn-cs"/>
        </a:defRPr>
      </a:lvl6pPr>
      <a:lvl7pPr marL="1870314">
        <a:defRPr>
          <a:latin typeface="+mn-lt"/>
          <a:ea typeface="+mn-ea"/>
          <a:cs typeface="+mn-cs"/>
        </a:defRPr>
      </a:lvl7pPr>
      <a:lvl8pPr marL="2182033">
        <a:defRPr>
          <a:latin typeface="+mn-lt"/>
          <a:ea typeface="+mn-ea"/>
          <a:cs typeface="+mn-cs"/>
        </a:defRPr>
      </a:lvl8pPr>
      <a:lvl9pPr marL="249375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ustomXml" Target="../ink/ink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3" Type="http://schemas.openxmlformats.org/officeDocument/2006/relationships/image" Target="../media/image28.png"/><Relationship Id="rId18" Type="http://schemas.openxmlformats.org/officeDocument/2006/relationships/customXml" Target="../ink/ink10.xml"/><Relationship Id="rId26" Type="http://schemas.openxmlformats.org/officeDocument/2006/relationships/customXml" Target="../ink/ink14.xml"/><Relationship Id="rId39" Type="http://schemas.openxmlformats.org/officeDocument/2006/relationships/image" Target="../media/image41.png"/><Relationship Id="rId21" Type="http://schemas.openxmlformats.org/officeDocument/2006/relationships/image" Target="../media/image32.png"/><Relationship Id="rId34" Type="http://schemas.openxmlformats.org/officeDocument/2006/relationships/customXml" Target="../ink/ink18.xml"/><Relationship Id="rId42" Type="http://schemas.openxmlformats.org/officeDocument/2006/relationships/customXml" Target="../ink/ink22.xml"/><Relationship Id="rId47" Type="http://schemas.openxmlformats.org/officeDocument/2006/relationships/image" Target="../media/image45.png"/><Relationship Id="rId50" Type="http://schemas.openxmlformats.org/officeDocument/2006/relationships/customXml" Target="../ink/ink26.xml"/><Relationship Id="rId55" Type="http://schemas.openxmlformats.org/officeDocument/2006/relationships/image" Target="../media/image49.png"/><Relationship Id="rId63" Type="http://schemas.openxmlformats.org/officeDocument/2006/relationships/image" Target="../media/image53.png"/><Relationship Id="rId7" Type="http://schemas.openxmlformats.org/officeDocument/2006/relationships/image" Target="../media/image25.png"/><Relationship Id="rId2" Type="http://schemas.openxmlformats.org/officeDocument/2006/relationships/customXml" Target="../ink/ink2.xml"/><Relationship Id="rId16" Type="http://schemas.openxmlformats.org/officeDocument/2006/relationships/customXml" Target="../ink/ink9.xml"/><Relationship Id="rId20" Type="http://schemas.openxmlformats.org/officeDocument/2006/relationships/customXml" Target="../ink/ink11.xml"/><Relationship Id="rId29" Type="http://schemas.openxmlformats.org/officeDocument/2006/relationships/image" Target="../media/image36.png"/><Relationship Id="rId41" Type="http://schemas.openxmlformats.org/officeDocument/2006/relationships/image" Target="../media/image42.png"/><Relationship Id="rId54" Type="http://schemas.openxmlformats.org/officeDocument/2006/relationships/customXml" Target="../ink/ink28.xml"/><Relationship Id="rId62" Type="http://schemas.openxmlformats.org/officeDocument/2006/relationships/customXml" Target="../ink/ink32.xml"/><Relationship Id="rId1" Type="http://schemas.openxmlformats.org/officeDocument/2006/relationships/slideLayout" Target="../slideLayouts/slideLayout7.xml"/><Relationship Id="rId6" Type="http://schemas.openxmlformats.org/officeDocument/2006/relationships/customXml" Target="../ink/ink4.xml"/><Relationship Id="rId11" Type="http://schemas.openxmlformats.org/officeDocument/2006/relationships/image" Target="../media/image27.png"/><Relationship Id="rId24" Type="http://schemas.openxmlformats.org/officeDocument/2006/relationships/customXml" Target="../ink/ink13.xml"/><Relationship Id="rId32" Type="http://schemas.openxmlformats.org/officeDocument/2006/relationships/customXml" Target="../ink/ink17.xml"/><Relationship Id="rId37" Type="http://schemas.openxmlformats.org/officeDocument/2006/relationships/image" Target="../media/image40.png"/><Relationship Id="rId40" Type="http://schemas.openxmlformats.org/officeDocument/2006/relationships/customXml" Target="../ink/ink21.xml"/><Relationship Id="rId45" Type="http://schemas.openxmlformats.org/officeDocument/2006/relationships/image" Target="../media/image44.png"/><Relationship Id="rId53" Type="http://schemas.openxmlformats.org/officeDocument/2006/relationships/image" Target="../media/image48.png"/><Relationship Id="rId58" Type="http://schemas.openxmlformats.org/officeDocument/2006/relationships/customXml" Target="../ink/ink30.xml"/><Relationship Id="rId5" Type="http://schemas.openxmlformats.org/officeDocument/2006/relationships/image" Target="../media/image24.png"/><Relationship Id="rId15" Type="http://schemas.openxmlformats.org/officeDocument/2006/relationships/image" Target="../media/image29.png"/><Relationship Id="rId23" Type="http://schemas.openxmlformats.org/officeDocument/2006/relationships/image" Target="../media/image33.png"/><Relationship Id="rId28" Type="http://schemas.openxmlformats.org/officeDocument/2006/relationships/customXml" Target="../ink/ink15.xml"/><Relationship Id="rId36" Type="http://schemas.openxmlformats.org/officeDocument/2006/relationships/customXml" Target="../ink/ink19.xml"/><Relationship Id="rId49" Type="http://schemas.openxmlformats.org/officeDocument/2006/relationships/image" Target="../media/image46.png"/><Relationship Id="rId57" Type="http://schemas.openxmlformats.org/officeDocument/2006/relationships/image" Target="../media/image50.png"/><Relationship Id="rId61" Type="http://schemas.openxmlformats.org/officeDocument/2006/relationships/image" Target="../media/image52.png"/><Relationship Id="rId10" Type="http://schemas.openxmlformats.org/officeDocument/2006/relationships/customXml" Target="../ink/ink6.xml"/><Relationship Id="rId19" Type="http://schemas.openxmlformats.org/officeDocument/2006/relationships/image" Target="../media/image31.png"/><Relationship Id="rId31" Type="http://schemas.openxmlformats.org/officeDocument/2006/relationships/image" Target="../media/image37.png"/><Relationship Id="rId44" Type="http://schemas.openxmlformats.org/officeDocument/2006/relationships/customXml" Target="../ink/ink23.xml"/><Relationship Id="rId52" Type="http://schemas.openxmlformats.org/officeDocument/2006/relationships/customXml" Target="../ink/ink27.xml"/><Relationship Id="rId60" Type="http://schemas.openxmlformats.org/officeDocument/2006/relationships/customXml" Target="../ink/ink31.xml"/><Relationship Id="rId4" Type="http://schemas.openxmlformats.org/officeDocument/2006/relationships/customXml" Target="../ink/ink3.xml"/><Relationship Id="rId9" Type="http://schemas.openxmlformats.org/officeDocument/2006/relationships/image" Target="../media/image26.png"/><Relationship Id="rId14" Type="http://schemas.openxmlformats.org/officeDocument/2006/relationships/customXml" Target="../ink/ink8.xml"/><Relationship Id="rId22" Type="http://schemas.openxmlformats.org/officeDocument/2006/relationships/customXml" Target="../ink/ink12.xml"/><Relationship Id="rId27" Type="http://schemas.openxmlformats.org/officeDocument/2006/relationships/image" Target="../media/image35.png"/><Relationship Id="rId30" Type="http://schemas.openxmlformats.org/officeDocument/2006/relationships/customXml" Target="../ink/ink16.xml"/><Relationship Id="rId35" Type="http://schemas.openxmlformats.org/officeDocument/2006/relationships/image" Target="../media/image39.png"/><Relationship Id="rId43" Type="http://schemas.openxmlformats.org/officeDocument/2006/relationships/image" Target="../media/image43.png"/><Relationship Id="rId48" Type="http://schemas.openxmlformats.org/officeDocument/2006/relationships/customXml" Target="../ink/ink25.xml"/><Relationship Id="rId56" Type="http://schemas.openxmlformats.org/officeDocument/2006/relationships/customXml" Target="../ink/ink29.xml"/><Relationship Id="rId8" Type="http://schemas.openxmlformats.org/officeDocument/2006/relationships/customXml" Target="../ink/ink5.xml"/><Relationship Id="rId51" Type="http://schemas.openxmlformats.org/officeDocument/2006/relationships/image" Target="../media/image47.png"/><Relationship Id="rId3" Type="http://schemas.openxmlformats.org/officeDocument/2006/relationships/image" Target="../media/image23.png"/><Relationship Id="rId12" Type="http://schemas.openxmlformats.org/officeDocument/2006/relationships/customXml" Target="../ink/ink7.xml"/><Relationship Id="rId17" Type="http://schemas.openxmlformats.org/officeDocument/2006/relationships/image" Target="../media/image30.png"/><Relationship Id="rId25" Type="http://schemas.openxmlformats.org/officeDocument/2006/relationships/image" Target="../media/image34.png"/><Relationship Id="rId33" Type="http://schemas.openxmlformats.org/officeDocument/2006/relationships/image" Target="../media/image38.png"/><Relationship Id="rId38" Type="http://schemas.openxmlformats.org/officeDocument/2006/relationships/customXml" Target="../ink/ink20.xml"/><Relationship Id="rId46" Type="http://schemas.openxmlformats.org/officeDocument/2006/relationships/customXml" Target="../ink/ink24.xml"/><Relationship Id="rId59"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customXml" Target="../ink/ink33.xml"/><Relationship Id="rId2" Type="http://schemas.openxmlformats.org/officeDocument/2006/relationships/image" Target="../media/image5.jpeg"/><Relationship Id="rId1" Type="http://schemas.openxmlformats.org/officeDocument/2006/relationships/slideLayout" Target="../slideLayouts/slideLayout18.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customXml" Target="../ink/ink41.xml"/><Relationship Id="rId26" Type="http://schemas.openxmlformats.org/officeDocument/2006/relationships/customXml" Target="../ink/ink45.xml"/><Relationship Id="rId39" Type="http://schemas.openxmlformats.org/officeDocument/2006/relationships/image" Target="NULL"/><Relationship Id="rId21" Type="http://schemas.openxmlformats.org/officeDocument/2006/relationships/image" Target="NULL"/><Relationship Id="rId34" Type="http://schemas.openxmlformats.org/officeDocument/2006/relationships/customXml" Target="../ink/ink49.xml"/><Relationship Id="rId42" Type="http://schemas.openxmlformats.org/officeDocument/2006/relationships/customXml" Target="../ink/ink53.xml"/><Relationship Id="rId47" Type="http://schemas.openxmlformats.org/officeDocument/2006/relationships/image" Target="NULL"/><Relationship Id="rId50" Type="http://schemas.openxmlformats.org/officeDocument/2006/relationships/customXml" Target="../ink/ink57.xml"/><Relationship Id="rId55"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6.png"/><Relationship Id="rId16" Type="http://schemas.openxmlformats.org/officeDocument/2006/relationships/customXml" Target="../ink/ink40.xml"/><Relationship Id="rId20" Type="http://schemas.openxmlformats.org/officeDocument/2006/relationships/customXml" Target="../ink/ink42.xml"/><Relationship Id="rId29" Type="http://schemas.openxmlformats.org/officeDocument/2006/relationships/image" Target="NULL"/><Relationship Id="rId41" Type="http://schemas.openxmlformats.org/officeDocument/2006/relationships/image" Target="NULL"/><Relationship Id="rId54" Type="http://schemas.openxmlformats.org/officeDocument/2006/relationships/customXml" Target="../ink/ink59.xml"/><Relationship Id="rId1" Type="http://schemas.openxmlformats.org/officeDocument/2006/relationships/slideLayout" Target="../slideLayouts/slideLayout18.xml"/><Relationship Id="rId6" Type="http://schemas.openxmlformats.org/officeDocument/2006/relationships/customXml" Target="../ink/ink35.xml"/><Relationship Id="rId11" Type="http://schemas.openxmlformats.org/officeDocument/2006/relationships/image" Target="NULL"/><Relationship Id="rId24" Type="http://schemas.openxmlformats.org/officeDocument/2006/relationships/customXml" Target="../ink/ink44.xml"/><Relationship Id="rId32" Type="http://schemas.openxmlformats.org/officeDocument/2006/relationships/customXml" Target="../ink/ink48.xml"/><Relationship Id="rId37" Type="http://schemas.openxmlformats.org/officeDocument/2006/relationships/image" Target="NULL"/><Relationship Id="rId40" Type="http://schemas.openxmlformats.org/officeDocument/2006/relationships/customXml" Target="../ink/ink52.xml"/><Relationship Id="rId45" Type="http://schemas.openxmlformats.org/officeDocument/2006/relationships/image" Target="NULL"/><Relationship Id="rId53" Type="http://schemas.openxmlformats.org/officeDocument/2006/relationships/image" Target="NULL"/><Relationship Id="rId58" Type="http://schemas.openxmlformats.org/officeDocument/2006/relationships/customXml" Target="../ink/ink61.xml"/><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customXml" Target="../ink/ink46.xml"/><Relationship Id="rId36" Type="http://schemas.openxmlformats.org/officeDocument/2006/relationships/customXml" Target="../ink/ink50.xml"/><Relationship Id="rId49" Type="http://schemas.openxmlformats.org/officeDocument/2006/relationships/image" Target="NULL"/><Relationship Id="rId57" Type="http://schemas.openxmlformats.org/officeDocument/2006/relationships/image" Target="NULL"/><Relationship Id="rId61" Type="http://schemas.openxmlformats.org/officeDocument/2006/relationships/image" Target="NULL"/><Relationship Id="rId10" Type="http://schemas.openxmlformats.org/officeDocument/2006/relationships/customXml" Target="../ink/ink37.xml"/><Relationship Id="rId19" Type="http://schemas.openxmlformats.org/officeDocument/2006/relationships/image" Target="NULL"/><Relationship Id="rId31" Type="http://schemas.openxmlformats.org/officeDocument/2006/relationships/image" Target="NULL"/><Relationship Id="rId44" Type="http://schemas.openxmlformats.org/officeDocument/2006/relationships/customXml" Target="../ink/ink54.xml"/><Relationship Id="rId52" Type="http://schemas.openxmlformats.org/officeDocument/2006/relationships/customXml" Target="../ink/ink58.xml"/><Relationship Id="rId60" Type="http://schemas.openxmlformats.org/officeDocument/2006/relationships/customXml" Target="../ink/ink62.xml"/><Relationship Id="rId4" Type="http://schemas.openxmlformats.org/officeDocument/2006/relationships/customXml" Target="../ink/ink34.xml"/><Relationship Id="rId9" Type="http://schemas.openxmlformats.org/officeDocument/2006/relationships/image" Target="NULL"/><Relationship Id="rId14" Type="http://schemas.openxmlformats.org/officeDocument/2006/relationships/customXml" Target="../ink/ink39.xml"/><Relationship Id="rId22" Type="http://schemas.openxmlformats.org/officeDocument/2006/relationships/customXml" Target="../ink/ink43.xml"/><Relationship Id="rId27" Type="http://schemas.openxmlformats.org/officeDocument/2006/relationships/image" Target="NULL"/><Relationship Id="rId30" Type="http://schemas.openxmlformats.org/officeDocument/2006/relationships/customXml" Target="../ink/ink47.xml"/><Relationship Id="rId35" Type="http://schemas.openxmlformats.org/officeDocument/2006/relationships/image" Target="NULL"/><Relationship Id="rId43" Type="http://schemas.openxmlformats.org/officeDocument/2006/relationships/image" Target="NULL"/><Relationship Id="rId48" Type="http://schemas.openxmlformats.org/officeDocument/2006/relationships/customXml" Target="../ink/ink56.xml"/><Relationship Id="rId56" Type="http://schemas.openxmlformats.org/officeDocument/2006/relationships/customXml" Target="../ink/ink60.xml"/><Relationship Id="rId8" Type="http://schemas.openxmlformats.org/officeDocument/2006/relationships/customXml" Target="../ink/ink36.xml"/><Relationship Id="rId51" Type="http://schemas.openxmlformats.org/officeDocument/2006/relationships/image" Target="NULL"/><Relationship Id="rId3" Type="http://schemas.openxmlformats.org/officeDocument/2006/relationships/image" Target="../media/image7.png"/><Relationship Id="rId12" Type="http://schemas.openxmlformats.org/officeDocument/2006/relationships/customXml" Target="../ink/ink38.xml"/><Relationship Id="rId17" Type="http://schemas.openxmlformats.org/officeDocument/2006/relationships/image" Target="NULL"/><Relationship Id="rId25" Type="http://schemas.openxmlformats.org/officeDocument/2006/relationships/image" Target="NULL"/><Relationship Id="rId33" Type="http://schemas.openxmlformats.org/officeDocument/2006/relationships/image" Target="NULL"/><Relationship Id="rId38" Type="http://schemas.openxmlformats.org/officeDocument/2006/relationships/customXml" Target="../ink/ink51.xml"/><Relationship Id="rId46" Type="http://schemas.openxmlformats.org/officeDocument/2006/relationships/customXml" Target="../ink/ink55.xml"/><Relationship Id="rId59" Type="http://schemas.openxmlformats.org/officeDocument/2006/relationships/image" Target="NUL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55.png"/><Relationship Id="rId3" Type="http://schemas.openxmlformats.org/officeDocument/2006/relationships/image" Target="../media/image9.png"/><Relationship Id="rId21" Type="http://schemas.openxmlformats.org/officeDocument/2006/relationships/image" Target="../media/image58.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54.png"/><Relationship Id="rId2" Type="http://schemas.openxmlformats.org/officeDocument/2006/relationships/image" Target="../media/image8.png"/><Relationship Id="rId16" Type="http://schemas.openxmlformats.org/officeDocument/2006/relationships/image" Target="../media/image22.png"/><Relationship Id="rId20" Type="http://schemas.openxmlformats.org/officeDocument/2006/relationships/image" Target="../media/image57.png"/><Relationship Id="rId1" Type="http://schemas.openxmlformats.org/officeDocument/2006/relationships/slideLayout" Target="../slideLayouts/slideLayout2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23" Type="http://schemas.openxmlformats.org/officeDocument/2006/relationships/image" Target="../media/image60.png"/><Relationship Id="rId10" Type="http://schemas.openxmlformats.org/officeDocument/2006/relationships/image" Target="../media/image16.png"/><Relationship Id="rId19" Type="http://schemas.openxmlformats.org/officeDocument/2006/relationships/image" Target="../media/image5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5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6.xml"/><Relationship Id="rId5" Type="http://schemas.openxmlformats.org/officeDocument/2006/relationships/image" Target="../media/image67.emf"/><Relationship Id="rId4" Type="http://schemas.openxmlformats.org/officeDocument/2006/relationships/customXml" Target="../ink/ink63.xml"/></Relationships>
</file>

<file path=ppt/slides/_rels/slide1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6.xml"/><Relationship Id="rId5" Type="http://schemas.openxmlformats.org/officeDocument/2006/relationships/image" Target="../media/image70.emf"/><Relationship Id="rId4" Type="http://schemas.openxmlformats.org/officeDocument/2006/relationships/customXml" Target="../ink/ink64.xml"/></Relationships>
</file>

<file path=ppt/slides/_rels/slide16.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5.emf"/><Relationship Id="rId2" Type="http://schemas.openxmlformats.org/officeDocument/2006/relationships/image" Target="../media/image65.png"/><Relationship Id="rId1" Type="http://schemas.openxmlformats.org/officeDocument/2006/relationships/slideLayout" Target="../slideLayouts/slideLayout6.xml"/><Relationship Id="rId6" Type="http://schemas.openxmlformats.org/officeDocument/2006/relationships/customXml" Target="../ink/ink65.xml"/><Relationship Id="rId5" Type="http://schemas.openxmlformats.org/officeDocument/2006/relationships/image" Target="../media/image68.jpeg"/><Relationship Id="rId4" Type="http://schemas.openxmlformats.org/officeDocument/2006/relationships/image" Target="../media/image67.jpeg"/></Relationships>
</file>

<file path=ppt/slides/_rels/slide1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customXml" Target="../ink/ink6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customXml" Target="../ink/ink6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customXml" Target="../ink/ink68.xm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9.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85.emf"/><Relationship Id="rId3" Type="http://schemas.openxmlformats.org/officeDocument/2006/relationships/image" Target="../media/image71.png"/><Relationship Id="rId7" Type="http://schemas.openxmlformats.org/officeDocument/2006/relationships/customXml" Target="../ink/ink69.xml"/><Relationship Id="rId2" Type="http://schemas.openxmlformats.org/officeDocument/2006/relationships/image" Target="../media/image70.png"/><Relationship Id="rId1" Type="http://schemas.openxmlformats.org/officeDocument/2006/relationships/slideLayout" Target="../slideLayouts/slideLayout6.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3.xml.rels><?xml version="1.0" encoding="UTF-8" standalone="yes"?>
<Relationships xmlns="http://schemas.openxmlformats.org/package/2006/relationships"><Relationship Id="rId8" Type="http://schemas.openxmlformats.org/officeDocument/2006/relationships/image" Target="../media/image91.emf"/><Relationship Id="rId3" Type="http://schemas.openxmlformats.org/officeDocument/2006/relationships/image" Target="../media/image76.png"/><Relationship Id="rId7" Type="http://schemas.openxmlformats.org/officeDocument/2006/relationships/customXml" Target="../ink/ink70.xml"/><Relationship Id="rId2" Type="http://schemas.openxmlformats.org/officeDocument/2006/relationships/image" Target="../media/image75.png"/><Relationship Id="rId1" Type="http://schemas.openxmlformats.org/officeDocument/2006/relationships/slideLayout" Target="../slideLayouts/slideLayout6.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 Id="rId5" Type="http://schemas.openxmlformats.org/officeDocument/2006/relationships/image" Target="../media/image94.emf"/><Relationship Id="rId4" Type="http://schemas.openxmlformats.org/officeDocument/2006/relationships/customXml" Target="../ink/ink71.xml"/></Relationships>
</file>

<file path=ppt/slides/_rels/slide2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6.xml"/><Relationship Id="rId6" Type="http://schemas.openxmlformats.org/officeDocument/2006/relationships/image" Target="../media/image98.emf"/><Relationship Id="rId5" Type="http://schemas.openxmlformats.org/officeDocument/2006/relationships/customXml" Target="../ink/ink72.xml"/><Relationship Id="rId4" Type="http://schemas.openxmlformats.org/officeDocument/2006/relationships/image" Target="../media/image84.png"/></Relationships>
</file>

<file path=ppt/slides/_rels/slide26.xml.rels><?xml version="1.0" encoding="UTF-8" standalone="yes"?>
<Relationships xmlns="http://schemas.openxmlformats.org/package/2006/relationships"><Relationship Id="rId8" Type="http://schemas.openxmlformats.org/officeDocument/2006/relationships/image" Target="../media/image103.emf"/><Relationship Id="rId3" Type="http://schemas.openxmlformats.org/officeDocument/2006/relationships/image" Target="../media/image86.png"/><Relationship Id="rId7" Type="http://schemas.openxmlformats.org/officeDocument/2006/relationships/customXml" Target="../ink/ink73.xml"/><Relationship Id="rId2" Type="http://schemas.openxmlformats.org/officeDocument/2006/relationships/image" Target="../media/image85.png"/><Relationship Id="rId1" Type="http://schemas.openxmlformats.org/officeDocument/2006/relationships/slideLayout" Target="../slideLayouts/slideLayout6.xml"/><Relationship Id="rId6" Type="http://schemas.openxmlformats.org/officeDocument/2006/relationships/image" Target="../media/image88.png"/><Relationship Id="rId5" Type="http://schemas.openxmlformats.org/officeDocument/2006/relationships/image" Target="../media/image79.png"/><Relationship Id="rId4" Type="http://schemas.openxmlformats.org/officeDocument/2006/relationships/image" Target="../media/image8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customXml" Target="../ink/ink7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customXml" Target="../ink/ink75.xml"/><Relationship Id="rId2" Type="http://schemas.openxmlformats.org/officeDocument/2006/relationships/image" Target="../media/image89.png"/><Relationship Id="rId1" Type="http://schemas.openxmlformats.org/officeDocument/2006/relationships/slideLayout" Target="../slideLayouts/slideLayout6.xml"/><Relationship Id="rId4" Type="http://schemas.openxmlformats.org/officeDocument/2006/relationships/image" Target="../media/image106.emf"/></Relationships>
</file>

<file path=ppt/slides/_rels/slide31.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customXml" Target="../ink/ink7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4881" y="490263"/>
            <a:ext cx="2622548" cy="2600069"/>
          </a:xfrm>
          <a:prstGeom prst="rect">
            <a:avLst/>
          </a:prstGeom>
        </p:spPr>
      </p:pic>
      <p:sp>
        <p:nvSpPr>
          <p:cNvPr id="2" name="Title 1"/>
          <p:cNvSpPr>
            <a:spLocks noGrp="1"/>
          </p:cNvSpPr>
          <p:nvPr>
            <p:ph type="ctrTitle"/>
          </p:nvPr>
        </p:nvSpPr>
        <p:spPr/>
        <p:txBody>
          <a:bodyPr/>
          <a:lstStyle/>
          <a:p>
            <a:r>
              <a:rPr lang="en-US" dirty="0" smtClean="0"/>
              <a:t>Teaching with a Tablet</a:t>
            </a:r>
            <a:endParaRPr lang="en-US" dirty="0"/>
          </a:p>
        </p:txBody>
      </p:sp>
      <p:sp>
        <p:nvSpPr>
          <p:cNvPr id="3" name="Subtitle 2"/>
          <p:cNvSpPr>
            <a:spLocks noGrp="1"/>
          </p:cNvSpPr>
          <p:nvPr>
            <p:ph type="subTitle" idx="1"/>
          </p:nvPr>
        </p:nvSpPr>
        <p:spPr/>
        <p:txBody>
          <a:bodyPr/>
          <a:lstStyle/>
          <a:p>
            <a:r>
              <a:rPr lang="en-US" dirty="0" err="1" smtClean="0"/>
              <a:t>Ohlone</a:t>
            </a:r>
            <a:r>
              <a:rPr lang="en-US" dirty="0" smtClean="0"/>
              <a:t> College, College Learning Week</a:t>
            </a:r>
          </a:p>
          <a:p>
            <a:r>
              <a:rPr lang="en-US" dirty="0" smtClean="0"/>
              <a:t>8-24-2016, by Kit Ng, Biology Department</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677347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Introducing myself</a:t>
            </a:r>
            <a:endParaRPr lang="en-US" dirty="0"/>
          </a:p>
        </p:txBody>
      </p:sp>
      <p:sp>
        <p:nvSpPr>
          <p:cNvPr id="4" name="Content Placeholder 3"/>
          <p:cNvSpPr>
            <a:spLocks noGrp="1"/>
          </p:cNvSpPr>
          <p:nvPr>
            <p:ph idx="1"/>
          </p:nvPr>
        </p:nvSpPr>
        <p:spPr/>
        <p:txBody>
          <a:bodyPr>
            <a:normAutofit/>
          </a:bodyPr>
          <a:lstStyle/>
          <a:p>
            <a:pPr>
              <a:buFont typeface="Courier New" panose="02070309020205020404" pitchFamily="49" charset="0"/>
              <a:buChar char="o"/>
            </a:pPr>
            <a:r>
              <a:rPr lang="en-US" sz="2400" dirty="0" smtClean="0"/>
              <a:t>Ph.D. in physiology</a:t>
            </a:r>
          </a:p>
          <a:p>
            <a:pPr>
              <a:buFont typeface="Courier New" panose="02070309020205020404" pitchFamily="49" charset="0"/>
              <a:buChar char="o"/>
            </a:pPr>
            <a:r>
              <a:rPr lang="en-US" sz="2400" dirty="0" smtClean="0"/>
              <a:t>Adjunct at Biology department since 2015</a:t>
            </a:r>
          </a:p>
          <a:p>
            <a:pPr>
              <a:buFont typeface="Courier New" panose="02070309020205020404" pitchFamily="49" charset="0"/>
              <a:buChar char="o"/>
            </a:pPr>
            <a:r>
              <a:rPr lang="en-US" sz="2400" dirty="0" smtClean="0"/>
              <a:t>Classes taught at </a:t>
            </a:r>
            <a:r>
              <a:rPr lang="en-US" sz="2400" dirty="0" err="1" smtClean="0"/>
              <a:t>Ohlone</a:t>
            </a:r>
            <a:r>
              <a:rPr lang="en-US" sz="2400" dirty="0" smtClean="0"/>
              <a:t>: Biol-104, 103A Lab, 130 Lab</a:t>
            </a:r>
          </a:p>
          <a:p>
            <a:pPr>
              <a:buFont typeface="Courier New" panose="02070309020205020404" pitchFamily="49" charset="0"/>
              <a:buChar char="o"/>
            </a:pPr>
            <a:r>
              <a:rPr lang="en-US" sz="2400" dirty="0" smtClean="0"/>
              <a:t>Also teaching Anatomy &amp; Physiology lecture and labs elsewhere</a:t>
            </a:r>
            <a:endParaRPr lang="en-US" sz="2400"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4797058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would you like to know from this class?</a:t>
            </a:r>
            <a:endParaRPr lang="en-US" sz="4000"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3</a:t>
            </a:fld>
            <a:endParaRPr lang="en-US" dirty="0"/>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1402200" y="2109960"/>
              <a:ext cx="6357960" cy="1600560"/>
            </p14:xfrm>
          </p:contentPart>
        </mc:Choice>
        <mc:Fallback xmlns="">
          <p:pic>
            <p:nvPicPr>
              <p:cNvPr id="4" name="Ink 3"/>
              <p:cNvPicPr/>
              <p:nvPr/>
            </p:nvPicPr>
            <p:blipFill>
              <a:blip r:embed="rId3"/>
              <a:stretch>
                <a:fillRect/>
              </a:stretch>
            </p:blipFill>
            <p:spPr>
              <a:xfrm>
                <a:off x="1394280" y="2104920"/>
                <a:ext cx="6374160" cy="1609200"/>
              </a:xfrm>
              <a:prstGeom prst="rect">
                <a:avLst/>
              </a:prstGeom>
            </p:spPr>
          </p:pic>
        </mc:Fallback>
      </mc:AlternateContent>
    </p:spTree>
    <p:extLst>
      <p:ext uri="{BB962C8B-B14F-4D97-AF65-F5344CB8AC3E}">
        <p14:creationId xmlns:p14="http://schemas.microsoft.com/office/powerpoint/2010/main" val="3042111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Do you use a tablet?  What’s your experience?</a:t>
            </a:r>
            <a:endParaRPr lang="en-US" sz="4000" dirty="0"/>
          </a:p>
        </p:txBody>
      </p:sp>
      <p:sp>
        <p:nvSpPr>
          <p:cNvPr id="2" name="Slide Number Placeholder 1"/>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2046926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Experience as a student</a:t>
            </a:r>
            <a:endParaRPr lang="en-US" dirty="0"/>
          </a:p>
        </p:txBody>
      </p:sp>
      <p:sp>
        <p:nvSpPr>
          <p:cNvPr id="3" name="Content Placeholder 2"/>
          <p:cNvSpPr>
            <a:spLocks noGrp="1"/>
          </p:cNvSpPr>
          <p:nvPr>
            <p:ph idx="1"/>
          </p:nvPr>
        </p:nvSpPr>
        <p:spPr/>
        <p:txBody>
          <a:bodyPr>
            <a:normAutofit/>
          </a:bodyPr>
          <a:lstStyle/>
          <a:p>
            <a:pPr>
              <a:buFont typeface="Courier New" panose="02070309020205020404" pitchFamily="49" charset="0"/>
              <a:buChar char="o"/>
            </a:pPr>
            <a:r>
              <a:rPr lang="en-US" sz="2400" dirty="0" smtClean="0"/>
              <a:t>Just reading from slide</a:t>
            </a:r>
          </a:p>
          <a:p>
            <a:pPr>
              <a:buFont typeface="Courier New" panose="02070309020205020404" pitchFamily="49" charset="0"/>
              <a:buChar char="o"/>
            </a:pPr>
            <a:r>
              <a:rPr lang="en-US" sz="2400" dirty="0" smtClean="0"/>
              <a:t>Speaking to the chalkboard</a:t>
            </a:r>
          </a:p>
          <a:p>
            <a:pPr>
              <a:buFont typeface="Courier New" panose="02070309020205020404" pitchFamily="49" charset="0"/>
              <a:buChar char="o"/>
            </a:pPr>
            <a:r>
              <a:rPr lang="en-US" sz="2400" dirty="0" smtClean="0"/>
              <a:t>I miss something my instructor wrote / my notes weren’t good</a:t>
            </a:r>
          </a:p>
          <a:p>
            <a:pPr>
              <a:buFont typeface="Courier New" panose="02070309020205020404" pitchFamily="49" charset="0"/>
              <a:buChar char="o"/>
            </a:pPr>
            <a:r>
              <a:rPr lang="en-US" sz="2400" dirty="0" smtClean="0"/>
              <a:t>My instructor cannot draw!</a:t>
            </a:r>
          </a:p>
          <a:p>
            <a:pPr>
              <a:buFont typeface="Courier New" panose="02070309020205020404" pitchFamily="49" charset="0"/>
              <a:buChar char="o"/>
            </a:pPr>
            <a:r>
              <a:rPr lang="en-US" sz="2400" dirty="0" smtClean="0"/>
              <a:t>Whiteboard teaching is very dynamic</a:t>
            </a:r>
          </a:p>
          <a:p>
            <a:pPr marL="0" indent="0">
              <a:buNone/>
            </a:pPr>
            <a:endParaRPr lang="en-US" sz="24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3678663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Experience as an instructor	</a:t>
            </a:r>
            <a:endParaRPr lang="en-US" dirty="0"/>
          </a:p>
        </p:txBody>
      </p:sp>
      <p:sp>
        <p:nvSpPr>
          <p:cNvPr id="4" name="Content Placeholder 3"/>
          <p:cNvSpPr>
            <a:spLocks noGrp="1"/>
          </p:cNvSpPr>
          <p:nvPr>
            <p:ph idx="1"/>
          </p:nvPr>
        </p:nvSpPr>
        <p:spPr/>
        <p:txBody>
          <a:bodyPr/>
          <a:lstStyle/>
          <a:p>
            <a:pPr>
              <a:buFont typeface="Courier New" panose="02070309020205020404" pitchFamily="49" charset="0"/>
              <a:buChar char="o"/>
            </a:pPr>
            <a:r>
              <a:rPr lang="en-US" sz="2400" dirty="0" smtClean="0"/>
              <a:t>I cannot draw!</a:t>
            </a:r>
          </a:p>
          <a:p>
            <a:pPr>
              <a:buFont typeface="Courier New" panose="02070309020205020404" pitchFamily="49" charset="0"/>
              <a:buChar char="o"/>
            </a:pPr>
            <a:r>
              <a:rPr lang="en-US" sz="2400" dirty="0" smtClean="0"/>
              <a:t>I don’t want to read from the </a:t>
            </a:r>
            <a:r>
              <a:rPr lang="en-US" sz="2400" dirty="0" err="1" smtClean="0"/>
              <a:t>powerpoint</a:t>
            </a:r>
            <a:r>
              <a:rPr lang="en-US" sz="2400" dirty="0" smtClean="0"/>
              <a:t>… but it is easy to organize slides and notes</a:t>
            </a:r>
          </a:p>
          <a:p>
            <a:pPr>
              <a:buFont typeface="Courier New" panose="02070309020205020404" pitchFamily="49" charset="0"/>
              <a:buChar char="o"/>
            </a:pPr>
            <a:r>
              <a:rPr lang="en-US" sz="2400" dirty="0" smtClean="0"/>
              <a:t>Hard to motivate my students to go to class with </a:t>
            </a:r>
            <a:r>
              <a:rPr lang="en-US" sz="2400" dirty="0" err="1" smtClean="0"/>
              <a:t>powerpoint</a:t>
            </a:r>
            <a:r>
              <a:rPr lang="en-US" sz="2400" dirty="0"/>
              <a:t> </a:t>
            </a:r>
            <a:r>
              <a:rPr lang="en-US" sz="2400" dirty="0" smtClean="0"/>
              <a:t>lectures.</a:t>
            </a:r>
          </a:p>
          <a:p>
            <a:pPr>
              <a:buFont typeface="Courier New" panose="02070309020205020404" pitchFamily="49" charset="0"/>
              <a:buChar char="o"/>
            </a:pPr>
            <a:r>
              <a:rPr lang="en-US" sz="2400" dirty="0" smtClean="0"/>
              <a:t>Teaching with a tablet doesn’t substitute good teaching</a:t>
            </a:r>
          </a:p>
          <a:p>
            <a:endParaRPr lang="en-US" dirty="0" smtClean="0"/>
          </a:p>
          <a:p>
            <a:endParaRPr lang="en-US"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14078108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18655273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93105" y="3092115"/>
            <a:ext cx="1874231" cy="369332"/>
          </a:xfrm>
          <a:prstGeom prst="rect">
            <a:avLst/>
          </a:prstGeom>
          <a:noFill/>
        </p:spPr>
        <p:txBody>
          <a:bodyPr wrap="none" rtlCol="0">
            <a:spAutoFit/>
          </a:bodyPr>
          <a:lstStyle/>
          <a:p>
            <a:r>
              <a:rPr lang="en-US" b="1" dirty="0" smtClean="0"/>
              <a:t>Epithelial Tissues</a:t>
            </a:r>
            <a:endParaRPr lang="en-US" b="1" dirty="0"/>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4485730" y="2536641"/>
              <a:ext cx="484920" cy="536760"/>
            </p14:xfrm>
          </p:contentPart>
        </mc:Choice>
        <mc:Fallback xmlns="">
          <p:pic>
            <p:nvPicPr>
              <p:cNvPr id="4" name="Ink 3"/>
              <p:cNvPicPr/>
              <p:nvPr/>
            </p:nvPicPr>
            <p:blipFill>
              <a:blip r:embed="rId3"/>
              <a:stretch>
                <a:fillRect/>
              </a:stretch>
            </p:blipFill>
            <p:spPr>
              <a:xfrm>
                <a:off x="4469890" y="2520441"/>
                <a:ext cx="517320" cy="568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p14:cNvContentPartPr/>
              <p14:nvPr/>
            </p14:nvContentPartPr>
            <p14:xfrm>
              <a:off x="3315370" y="1985121"/>
              <a:ext cx="1444320" cy="665280"/>
            </p14:xfrm>
          </p:contentPart>
        </mc:Choice>
        <mc:Fallback xmlns="">
          <p:pic>
            <p:nvPicPr>
              <p:cNvPr id="7" name="Ink 6"/>
              <p:cNvPicPr/>
              <p:nvPr/>
            </p:nvPicPr>
            <p:blipFill>
              <a:blip r:embed="rId5"/>
              <a:stretch>
                <a:fillRect/>
              </a:stretch>
            </p:blipFill>
            <p:spPr>
              <a:xfrm>
                <a:off x="3299170" y="1968930"/>
                <a:ext cx="1476360" cy="697303"/>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3586450" y="2155041"/>
              <a:ext cx="1023480" cy="299520"/>
            </p14:xfrm>
          </p:contentPart>
        </mc:Choice>
        <mc:Fallback xmlns="">
          <p:pic>
            <p:nvPicPr>
              <p:cNvPr id="9" name="Ink 8"/>
              <p:cNvPicPr/>
              <p:nvPr/>
            </p:nvPicPr>
            <p:blipFill>
              <a:blip r:embed="rId7"/>
              <a:stretch>
                <a:fillRect/>
              </a:stretch>
            </p:blipFill>
            <p:spPr>
              <a:xfrm>
                <a:off x="3570250" y="2139201"/>
                <a:ext cx="105588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p14:cNvContentPartPr/>
              <p14:nvPr/>
            </p14:nvContentPartPr>
            <p14:xfrm>
              <a:off x="1459210" y="376281"/>
              <a:ext cx="4258800" cy="995760"/>
            </p14:xfrm>
          </p:contentPart>
        </mc:Choice>
        <mc:Fallback xmlns="">
          <p:pic>
            <p:nvPicPr>
              <p:cNvPr id="13" name="Ink 12"/>
              <p:cNvPicPr/>
              <p:nvPr/>
            </p:nvPicPr>
            <p:blipFill>
              <a:blip r:embed="rId9"/>
              <a:stretch>
                <a:fillRect/>
              </a:stretch>
            </p:blipFill>
            <p:spPr>
              <a:xfrm>
                <a:off x="1443010" y="360075"/>
                <a:ext cx="4291200" cy="102817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p14:cNvContentPartPr/>
              <p14:nvPr/>
            </p14:nvContentPartPr>
            <p14:xfrm>
              <a:off x="407650" y="866241"/>
              <a:ext cx="2959560" cy="1181160"/>
            </p14:xfrm>
          </p:contentPart>
        </mc:Choice>
        <mc:Fallback xmlns="">
          <p:pic>
            <p:nvPicPr>
              <p:cNvPr id="14" name="Ink 13"/>
              <p:cNvPicPr/>
              <p:nvPr/>
            </p:nvPicPr>
            <p:blipFill>
              <a:blip r:embed="rId11"/>
              <a:stretch>
                <a:fillRect/>
              </a:stretch>
            </p:blipFill>
            <p:spPr>
              <a:xfrm>
                <a:off x="391450" y="850041"/>
                <a:ext cx="2991960" cy="1213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4" name="Ink 33"/>
              <p14:cNvContentPartPr/>
              <p14:nvPr/>
            </p14:nvContentPartPr>
            <p14:xfrm>
              <a:off x="6709450" y="2480121"/>
              <a:ext cx="622440" cy="564840"/>
            </p14:xfrm>
          </p:contentPart>
        </mc:Choice>
        <mc:Fallback xmlns="">
          <p:pic>
            <p:nvPicPr>
              <p:cNvPr id="34" name="Ink 33"/>
              <p:cNvPicPr/>
              <p:nvPr/>
            </p:nvPicPr>
            <p:blipFill>
              <a:blip r:embed="rId13"/>
              <a:stretch>
                <a:fillRect/>
              </a:stretch>
            </p:blipFill>
            <p:spPr>
              <a:xfrm>
                <a:off x="6693250" y="2463921"/>
                <a:ext cx="654840" cy="5968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6" name="Ink 35"/>
              <p14:cNvContentPartPr/>
              <p14:nvPr/>
            </p14:nvContentPartPr>
            <p14:xfrm>
              <a:off x="7492090" y="2225241"/>
              <a:ext cx="1794960" cy="286200"/>
            </p14:xfrm>
          </p:contentPart>
        </mc:Choice>
        <mc:Fallback xmlns="">
          <p:pic>
            <p:nvPicPr>
              <p:cNvPr id="36" name="Ink 35"/>
              <p:cNvPicPr/>
              <p:nvPr/>
            </p:nvPicPr>
            <p:blipFill>
              <a:blip r:embed="rId15"/>
              <a:stretch>
                <a:fillRect/>
              </a:stretch>
            </p:blipFill>
            <p:spPr>
              <a:xfrm>
                <a:off x="7475890" y="2209041"/>
                <a:ext cx="182700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1" name="Ink 40"/>
              <p14:cNvContentPartPr/>
              <p14:nvPr/>
            </p14:nvContentPartPr>
            <p14:xfrm>
              <a:off x="7337290" y="2057121"/>
              <a:ext cx="2220120" cy="613800"/>
            </p14:xfrm>
          </p:contentPart>
        </mc:Choice>
        <mc:Fallback xmlns="">
          <p:pic>
            <p:nvPicPr>
              <p:cNvPr id="41" name="Ink 40"/>
              <p:cNvPicPr/>
              <p:nvPr/>
            </p:nvPicPr>
            <p:blipFill>
              <a:blip r:embed="rId17"/>
              <a:stretch>
                <a:fillRect/>
              </a:stretch>
            </p:blipFill>
            <p:spPr>
              <a:xfrm>
                <a:off x="7321087" y="2040921"/>
                <a:ext cx="2252525" cy="646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4" name="Ink 43"/>
              <p14:cNvContentPartPr/>
              <p14:nvPr/>
            </p14:nvContentPartPr>
            <p14:xfrm>
              <a:off x="9291730" y="541161"/>
              <a:ext cx="639720" cy="4316400"/>
            </p14:xfrm>
          </p:contentPart>
        </mc:Choice>
        <mc:Fallback xmlns="">
          <p:pic>
            <p:nvPicPr>
              <p:cNvPr id="44" name="Ink 43"/>
              <p:cNvPicPr/>
              <p:nvPr/>
            </p:nvPicPr>
            <p:blipFill>
              <a:blip r:embed="rId19"/>
              <a:stretch>
                <a:fillRect/>
              </a:stretch>
            </p:blipFill>
            <p:spPr>
              <a:xfrm>
                <a:off x="9275530" y="524961"/>
                <a:ext cx="672120" cy="43484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9" name="Ink 58"/>
              <p14:cNvContentPartPr/>
              <p14:nvPr/>
            </p14:nvContentPartPr>
            <p14:xfrm>
              <a:off x="9636970" y="618561"/>
              <a:ext cx="1968120" cy="3099240"/>
            </p14:xfrm>
          </p:contentPart>
        </mc:Choice>
        <mc:Fallback xmlns="">
          <p:pic>
            <p:nvPicPr>
              <p:cNvPr id="59" name="Ink 58"/>
              <p:cNvPicPr/>
              <p:nvPr/>
            </p:nvPicPr>
            <p:blipFill>
              <a:blip r:embed="rId21"/>
              <a:stretch>
                <a:fillRect/>
              </a:stretch>
            </p:blipFill>
            <p:spPr>
              <a:xfrm>
                <a:off x="9621127" y="602361"/>
                <a:ext cx="2000526" cy="31316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78" name="Ink 77"/>
              <p14:cNvContentPartPr/>
              <p14:nvPr/>
            </p14:nvContentPartPr>
            <p14:xfrm>
              <a:off x="9896170" y="3781881"/>
              <a:ext cx="365760" cy="219960"/>
            </p14:xfrm>
          </p:contentPart>
        </mc:Choice>
        <mc:Fallback xmlns="">
          <p:pic>
            <p:nvPicPr>
              <p:cNvPr id="78" name="Ink 77"/>
              <p:cNvPicPr/>
              <p:nvPr/>
            </p:nvPicPr>
            <p:blipFill>
              <a:blip r:embed="rId23"/>
              <a:stretch>
                <a:fillRect/>
              </a:stretch>
            </p:blipFill>
            <p:spPr>
              <a:xfrm>
                <a:off x="9879954" y="3765681"/>
                <a:ext cx="397832"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9" name="Ink 78"/>
              <p14:cNvContentPartPr/>
              <p14:nvPr/>
            </p14:nvContentPartPr>
            <p14:xfrm>
              <a:off x="10304410" y="3929121"/>
              <a:ext cx="689400" cy="216720"/>
            </p14:xfrm>
          </p:contentPart>
        </mc:Choice>
        <mc:Fallback xmlns="">
          <p:pic>
            <p:nvPicPr>
              <p:cNvPr id="79" name="Ink 78"/>
              <p:cNvPicPr/>
              <p:nvPr/>
            </p:nvPicPr>
            <p:blipFill>
              <a:blip r:embed="rId25"/>
              <a:stretch>
                <a:fillRect/>
              </a:stretch>
            </p:blipFill>
            <p:spPr>
              <a:xfrm>
                <a:off x="10288562" y="3912948"/>
                <a:ext cx="721817" cy="248707"/>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80" name="Ink 79"/>
              <p14:cNvContentPartPr/>
              <p14:nvPr/>
            </p14:nvContentPartPr>
            <p14:xfrm>
              <a:off x="10988050" y="4094001"/>
              <a:ext cx="649440" cy="224640"/>
            </p14:xfrm>
          </p:contentPart>
        </mc:Choice>
        <mc:Fallback xmlns="">
          <p:pic>
            <p:nvPicPr>
              <p:cNvPr id="80" name="Ink 79"/>
              <p:cNvPicPr/>
              <p:nvPr/>
            </p:nvPicPr>
            <p:blipFill>
              <a:blip r:embed="rId27"/>
              <a:stretch>
                <a:fillRect/>
              </a:stretch>
            </p:blipFill>
            <p:spPr>
              <a:xfrm>
                <a:off x="10971850" y="4077775"/>
                <a:ext cx="681840" cy="257092"/>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84" name="Ink 83"/>
              <p14:cNvContentPartPr/>
              <p14:nvPr/>
            </p14:nvContentPartPr>
            <p14:xfrm>
              <a:off x="9441130" y="4393161"/>
              <a:ext cx="1717200" cy="1170720"/>
            </p14:xfrm>
          </p:contentPart>
        </mc:Choice>
        <mc:Fallback xmlns="">
          <p:pic>
            <p:nvPicPr>
              <p:cNvPr id="84" name="Ink 83"/>
              <p:cNvPicPr/>
              <p:nvPr/>
            </p:nvPicPr>
            <p:blipFill>
              <a:blip r:embed="rId29"/>
              <a:stretch>
                <a:fillRect/>
              </a:stretch>
            </p:blipFill>
            <p:spPr>
              <a:xfrm>
                <a:off x="9424933" y="4376961"/>
                <a:ext cx="1749233" cy="12031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89" name="Ink 88"/>
              <p14:cNvContentPartPr/>
              <p14:nvPr/>
            </p14:nvContentPartPr>
            <p14:xfrm>
              <a:off x="9482890" y="4398921"/>
              <a:ext cx="134280" cy="205560"/>
            </p14:xfrm>
          </p:contentPart>
        </mc:Choice>
        <mc:Fallback xmlns="">
          <p:pic>
            <p:nvPicPr>
              <p:cNvPr id="89" name="Ink 88"/>
              <p:cNvPicPr/>
              <p:nvPr/>
            </p:nvPicPr>
            <p:blipFill>
              <a:blip r:embed="rId31"/>
              <a:stretch>
                <a:fillRect/>
              </a:stretch>
            </p:blipFill>
            <p:spPr>
              <a:xfrm>
                <a:off x="9466646" y="4382749"/>
                <a:ext cx="166767" cy="237903"/>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02" name="Ink 101"/>
              <p14:cNvContentPartPr/>
              <p14:nvPr/>
            </p14:nvContentPartPr>
            <p14:xfrm>
              <a:off x="10039450" y="5563521"/>
              <a:ext cx="195840" cy="180720"/>
            </p14:xfrm>
          </p:contentPart>
        </mc:Choice>
        <mc:Fallback xmlns="">
          <p:pic>
            <p:nvPicPr>
              <p:cNvPr id="102" name="Ink 101"/>
              <p:cNvPicPr/>
              <p:nvPr/>
            </p:nvPicPr>
            <p:blipFill>
              <a:blip r:embed="rId33"/>
              <a:stretch>
                <a:fillRect/>
              </a:stretch>
            </p:blipFill>
            <p:spPr>
              <a:xfrm>
                <a:off x="10023280" y="5547321"/>
                <a:ext cx="228181"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03" name="Ink 102"/>
              <p14:cNvContentPartPr/>
              <p14:nvPr/>
            </p14:nvContentPartPr>
            <p14:xfrm>
              <a:off x="10255810" y="5714721"/>
              <a:ext cx="366480" cy="189000"/>
            </p14:xfrm>
          </p:contentPart>
        </mc:Choice>
        <mc:Fallback xmlns="">
          <p:pic>
            <p:nvPicPr>
              <p:cNvPr id="103" name="Ink 102"/>
              <p:cNvPicPr/>
              <p:nvPr/>
            </p:nvPicPr>
            <p:blipFill>
              <a:blip r:embed="rId35"/>
              <a:stretch>
                <a:fillRect/>
              </a:stretch>
            </p:blipFill>
            <p:spPr>
              <a:xfrm>
                <a:off x="10239610" y="5698521"/>
                <a:ext cx="39888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06" name="Ink 105"/>
              <p14:cNvContentPartPr/>
              <p14:nvPr/>
            </p14:nvContentPartPr>
            <p14:xfrm>
              <a:off x="943330" y="767961"/>
              <a:ext cx="139680" cy="187920"/>
            </p14:xfrm>
          </p:contentPart>
        </mc:Choice>
        <mc:Fallback xmlns="">
          <p:pic>
            <p:nvPicPr>
              <p:cNvPr id="106" name="Ink 105"/>
              <p:cNvPicPr/>
              <p:nvPr/>
            </p:nvPicPr>
            <p:blipFill>
              <a:blip r:embed="rId37"/>
              <a:stretch>
                <a:fillRect/>
              </a:stretch>
            </p:blipFill>
            <p:spPr>
              <a:xfrm>
                <a:off x="927130" y="752151"/>
                <a:ext cx="171720" cy="220258"/>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07" name="Ink 106"/>
              <p14:cNvContentPartPr/>
              <p14:nvPr/>
            </p14:nvContentPartPr>
            <p14:xfrm>
              <a:off x="4676530" y="3537081"/>
              <a:ext cx="392400" cy="376920"/>
            </p14:xfrm>
          </p:contentPart>
        </mc:Choice>
        <mc:Fallback xmlns="">
          <p:pic>
            <p:nvPicPr>
              <p:cNvPr id="107" name="Ink 106"/>
              <p:cNvPicPr/>
              <p:nvPr/>
            </p:nvPicPr>
            <p:blipFill>
              <a:blip r:embed="rId39"/>
              <a:stretch>
                <a:fillRect/>
              </a:stretch>
            </p:blipFill>
            <p:spPr>
              <a:xfrm>
                <a:off x="4660690" y="3520881"/>
                <a:ext cx="424440" cy="4089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10" name="Ink 109"/>
              <p14:cNvContentPartPr/>
              <p14:nvPr/>
            </p14:nvContentPartPr>
            <p14:xfrm>
              <a:off x="3748450" y="4001121"/>
              <a:ext cx="4285440" cy="479880"/>
            </p14:xfrm>
          </p:contentPart>
        </mc:Choice>
        <mc:Fallback xmlns="">
          <p:pic>
            <p:nvPicPr>
              <p:cNvPr id="110" name="Ink 109"/>
              <p:cNvPicPr/>
              <p:nvPr/>
            </p:nvPicPr>
            <p:blipFill>
              <a:blip r:embed="rId41"/>
              <a:stretch>
                <a:fillRect/>
              </a:stretch>
            </p:blipFill>
            <p:spPr>
              <a:xfrm>
                <a:off x="3732250" y="3984921"/>
                <a:ext cx="4317480" cy="5122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13" name="Ink 112"/>
              <p14:cNvContentPartPr/>
              <p14:nvPr/>
            </p14:nvContentPartPr>
            <p14:xfrm>
              <a:off x="3222490" y="3794841"/>
              <a:ext cx="2031840" cy="815040"/>
            </p14:xfrm>
          </p:contentPart>
        </mc:Choice>
        <mc:Fallback xmlns="">
          <p:pic>
            <p:nvPicPr>
              <p:cNvPr id="113" name="Ink 112"/>
              <p:cNvPicPr/>
              <p:nvPr/>
            </p:nvPicPr>
            <p:blipFill>
              <a:blip r:embed="rId43"/>
              <a:stretch>
                <a:fillRect/>
              </a:stretch>
            </p:blipFill>
            <p:spPr>
              <a:xfrm>
                <a:off x="3206290" y="3778641"/>
                <a:ext cx="2064240" cy="8474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16" name="Ink 115"/>
              <p14:cNvContentPartPr/>
              <p14:nvPr/>
            </p14:nvContentPartPr>
            <p14:xfrm>
              <a:off x="2894890" y="4532121"/>
              <a:ext cx="400320" cy="263160"/>
            </p14:xfrm>
          </p:contentPart>
        </mc:Choice>
        <mc:Fallback xmlns="">
          <p:pic>
            <p:nvPicPr>
              <p:cNvPr id="116" name="Ink 115"/>
              <p:cNvPicPr/>
              <p:nvPr/>
            </p:nvPicPr>
            <p:blipFill>
              <a:blip r:embed="rId45"/>
              <a:stretch>
                <a:fillRect/>
              </a:stretch>
            </p:blipFill>
            <p:spPr>
              <a:xfrm>
                <a:off x="2878690" y="4516281"/>
                <a:ext cx="43272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22" name="Ink 121"/>
              <p14:cNvContentPartPr/>
              <p14:nvPr/>
            </p14:nvContentPartPr>
            <p14:xfrm>
              <a:off x="2779690" y="4713201"/>
              <a:ext cx="138960" cy="144000"/>
            </p14:xfrm>
          </p:contentPart>
        </mc:Choice>
        <mc:Fallback xmlns="">
          <p:pic>
            <p:nvPicPr>
              <p:cNvPr id="122" name="Ink 121"/>
              <p:cNvPicPr/>
              <p:nvPr/>
            </p:nvPicPr>
            <p:blipFill>
              <a:blip r:embed="rId47"/>
              <a:stretch>
                <a:fillRect/>
              </a:stretch>
            </p:blipFill>
            <p:spPr>
              <a:xfrm>
                <a:off x="2763490" y="4697361"/>
                <a:ext cx="17136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32" name="Ink 131"/>
              <p14:cNvContentPartPr/>
              <p14:nvPr/>
            </p14:nvContentPartPr>
            <p14:xfrm>
              <a:off x="356170" y="5352201"/>
              <a:ext cx="855720" cy="717120"/>
            </p14:xfrm>
          </p:contentPart>
        </mc:Choice>
        <mc:Fallback xmlns="">
          <p:pic>
            <p:nvPicPr>
              <p:cNvPr id="132" name="Ink 131"/>
              <p:cNvPicPr/>
              <p:nvPr/>
            </p:nvPicPr>
            <p:blipFill>
              <a:blip r:embed="rId49"/>
              <a:stretch>
                <a:fillRect/>
              </a:stretch>
            </p:blipFill>
            <p:spPr>
              <a:xfrm>
                <a:off x="339970" y="5336001"/>
                <a:ext cx="888120" cy="7495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37" name="Ink 136"/>
              <p14:cNvContentPartPr/>
              <p14:nvPr/>
            </p14:nvContentPartPr>
            <p14:xfrm>
              <a:off x="211090" y="6238881"/>
              <a:ext cx="2532240" cy="345600"/>
            </p14:xfrm>
          </p:contentPart>
        </mc:Choice>
        <mc:Fallback xmlns="">
          <p:pic>
            <p:nvPicPr>
              <p:cNvPr id="137" name="Ink 136"/>
              <p:cNvPicPr/>
              <p:nvPr/>
            </p:nvPicPr>
            <p:blipFill>
              <a:blip r:embed="rId51"/>
              <a:stretch>
                <a:fillRect/>
              </a:stretch>
            </p:blipFill>
            <p:spPr>
              <a:xfrm>
                <a:off x="195250" y="6223024"/>
                <a:ext cx="2564280" cy="378034"/>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41" name="Ink 140"/>
              <p14:cNvContentPartPr/>
              <p14:nvPr/>
            </p14:nvContentPartPr>
            <p14:xfrm>
              <a:off x="1464250" y="5697801"/>
              <a:ext cx="474840" cy="428400"/>
            </p14:xfrm>
          </p:contentPart>
        </mc:Choice>
        <mc:Fallback xmlns="">
          <p:pic>
            <p:nvPicPr>
              <p:cNvPr id="141" name="Ink 140"/>
              <p:cNvPicPr/>
              <p:nvPr/>
            </p:nvPicPr>
            <p:blipFill>
              <a:blip r:embed="rId53"/>
              <a:stretch>
                <a:fillRect/>
              </a:stretch>
            </p:blipFill>
            <p:spPr>
              <a:xfrm>
                <a:off x="1448050" y="5681601"/>
                <a:ext cx="506880" cy="4608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53" name="Ink 152"/>
              <p14:cNvContentPartPr/>
              <p14:nvPr/>
            </p14:nvContentPartPr>
            <p14:xfrm>
              <a:off x="221530" y="2639961"/>
              <a:ext cx="2313360" cy="3372120"/>
            </p14:xfrm>
          </p:contentPart>
        </mc:Choice>
        <mc:Fallback xmlns="">
          <p:pic>
            <p:nvPicPr>
              <p:cNvPr id="153" name="Ink 152"/>
              <p:cNvPicPr/>
              <p:nvPr/>
            </p:nvPicPr>
            <p:blipFill>
              <a:blip r:embed="rId55"/>
              <a:stretch>
                <a:fillRect/>
              </a:stretch>
            </p:blipFill>
            <p:spPr>
              <a:xfrm>
                <a:off x="205330" y="2623761"/>
                <a:ext cx="2345760" cy="34045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64" name="Ink 163"/>
              <p14:cNvContentPartPr/>
              <p14:nvPr/>
            </p14:nvContentPartPr>
            <p14:xfrm>
              <a:off x="1598890" y="3195081"/>
              <a:ext cx="1830240" cy="239400"/>
            </p14:xfrm>
          </p:contentPart>
        </mc:Choice>
        <mc:Fallback xmlns="">
          <p:pic>
            <p:nvPicPr>
              <p:cNvPr id="164" name="Ink 163"/>
              <p:cNvPicPr/>
              <p:nvPr/>
            </p:nvPicPr>
            <p:blipFill>
              <a:blip r:embed="rId57"/>
              <a:stretch>
                <a:fillRect/>
              </a:stretch>
            </p:blipFill>
            <p:spPr>
              <a:xfrm>
                <a:off x="1582690" y="3178881"/>
                <a:ext cx="186264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94" name="Ink 193"/>
              <p14:cNvContentPartPr/>
              <p14:nvPr/>
            </p14:nvContentPartPr>
            <p14:xfrm>
              <a:off x="4623970" y="4703121"/>
              <a:ext cx="101880" cy="324720"/>
            </p14:xfrm>
          </p:contentPart>
        </mc:Choice>
        <mc:Fallback xmlns="">
          <p:pic>
            <p:nvPicPr>
              <p:cNvPr id="194" name="Ink 193"/>
              <p:cNvPicPr/>
              <p:nvPr/>
            </p:nvPicPr>
            <p:blipFill>
              <a:blip r:embed="rId59"/>
              <a:stretch>
                <a:fillRect/>
              </a:stretch>
            </p:blipFill>
            <p:spPr>
              <a:xfrm>
                <a:off x="4607770" y="4686921"/>
                <a:ext cx="133920" cy="3567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95" name="Ink 194"/>
              <p14:cNvContentPartPr/>
              <p14:nvPr/>
            </p14:nvContentPartPr>
            <p14:xfrm>
              <a:off x="5243890" y="4465161"/>
              <a:ext cx="515520" cy="557280"/>
            </p14:xfrm>
          </p:contentPart>
        </mc:Choice>
        <mc:Fallback xmlns="">
          <p:pic>
            <p:nvPicPr>
              <p:cNvPr id="195" name="Ink 194"/>
              <p:cNvPicPr/>
              <p:nvPr/>
            </p:nvPicPr>
            <p:blipFill>
              <a:blip r:embed="rId61"/>
              <a:stretch>
                <a:fillRect/>
              </a:stretch>
            </p:blipFill>
            <p:spPr>
              <a:xfrm>
                <a:off x="5227690" y="4448961"/>
                <a:ext cx="547560" cy="5896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96" name="Ink 195"/>
              <p14:cNvContentPartPr/>
              <p14:nvPr/>
            </p14:nvContentPartPr>
            <p14:xfrm>
              <a:off x="4171450" y="5068521"/>
              <a:ext cx="4011840" cy="1072800"/>
            </p14:xfrm>
          </p:contentPart>
        </mc:Choice>
        <mc:Fallback xmlns="">
          <p:pic>
            <p:nvPicPr>
              <p:cNvPr id="196" name="Ink 195"/>
              <p:cNvPicPr/>
              <p:nvPr/>
            </p:nvPicPr>
            <p:blipFill>
              <a:blip r:embed="rId63"/>
              <a:stretch>
                <a:fillRect/>
              </a:stretch>
            </p:blipFill>
            <p:spPr>
              <a:xfrm>
                <a:off x="4155251" y="5052321"/>
                <a:ext cx="4043877" cy="1105200"/>
              </a:xfrm>
              <a:prstGeom prst="rect">
                <a:avLst/>
              </a:prstGeom>
            </p:spPr>
          </p:pic>
        </mc:Fallback>
      </mc:AlternateContent>
      <p:sp>
        <p:nvSpPr>
          <p:cNvPr id="3" name="Slide Number Placeholder 2"/>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5217930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1570" y="819940"/>
            <a:ext cx="7190087" cy="5525125"/>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349200" y="59040"/>
              <a:ext cx="11015280" cy="6105960"/>
            </p14:xfrm>
          </p:contentPart>
        </mc:Choice>
        <mc:Fallback xmlns="">
          <p:pic>
            <p:nvPicPr>
              <p:cNvPr id="3" name="Ink 2"/>
              <p:cNvPicPr/>
              <p:nvPr/>
            </p:nvPicPr>
            <p:blipFill>
              <a:blip r:embed="rId4"/>
              <a:stretch>
                <a:fillRect/>
              </a:stretch>
            </p:blipFill>
            <p:spPr>
              <a:xfrm>
                <a:off x="335520" y="45720"/>
                <a:ext cx="11039760" cy="6132960"/>
              </a:xfrm>
              <a:prstGeom prst="rect">
                <a:avLst/>
              </a:prstGeom>
            </p:spPr>
          </p:pic>
        </mc:Fallback>
      </mc:AlternateContent>
      <p:sp>
        <p:nvSpPr>
          <p:cNvPr id="4" name="Slide Number Placeholder 3"/>
          <p:cNvSpPr>
            <a:spLocks noGrp="1"/>
          </p:cNvSpPr>
          <p:nvPr>
            <p:ph type="sldNum" sz="quarter" idx="12"/>
          </p:nvPr>
        </p:nvSpPr>
        <p:spPr/>
        <p:txBody>
          <a:bodyPr/>
          <a:lstStyle/>
          <a:p>
            <a:fld id="{9B7FB04C-0BC2-4E24-943E-0513471A1C87}" type="slidenum">
              <a:rPr lang="en-US" altLang="en-US" smtClean="0"/>
              <a:pPr/>
              <a:t>9</a:t>
            </a:fld>
            <a:endParaRPr lang="en-US" altLang="en-US"/>
          </a:p>
        </p:txBody>
      </p:sp>
    </p:spTree>
    <p:extLst>
      <p:ext uri="{BB962C8B-B14F-4D97-AF65-F5344CB8AC3E}">
        <p14:creationId xmlns:p14="http://schemas.microsoft.com/office/powerpoint/2010/main" val="3724678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22491" y="1639733"/>
            <a:ext cx="5365720" cy="3578535"/>
          </a:xfrm>
          <a:prstGeom prst="rect">
            <a:avLst/>
          </a:prstGeom>
        </p:spPr>
      </p:pic>
      <p:pic>
        <p:nvPicPr>
          <p:cNvPr id="3" name="Picture 2"/>
          <p:cNvPicPr>
            <a:picLocks noChangeAspect="1"/>
          </p:cNvPicPr>
          <p:nvPr/>
        </p:nvPicPr>
        <p:blipFill>
          <a:blip r:embed="rId3"/>
          <a:stretch>
            <a:fillRect/>
          </a:stretch>
        </p:blipFill>
        <p:spPr>
          <a:xfrm>
            <a:off x="6111183" y="1639733"/>
            <a:ext cx="5365719" cy="3578535"/>
          </a:xfrm>
          <a:prstGeom prst="rect">
            <a:avLst/>
          </a:prstGeom>
        </p:spPr>
      </p:pic>
      <p:sp>
        <p:nvSpPr>
          <p:cNvPr id="4" name="TextBox 3"/>
          <p:cNvSpPr txBox="1"/>
          <p:nvPr/>
        </p:nvSpPr>
        <p:spPr>
          <a:xfrm>
            <a:off x="622491" y="547436"/>
            <a:ext cx="6979861" cy="369332"/>
          </a:xfrm>
          <a:prstGeom prst="rect">
            <a:avLst/>
          </a:prstGeom>
          <a:noFill/>
        </p:spPr>
        <p:txBody>
          <a:bodyPr wrap="square" rtlCol="0">
            <a:spAutoFit/>
          </a:bodyPr>
          <a:lstStyle/>
          <a:p>
            <a:r>
              <a:rPr lang="en-US" b="1" dirty="0" smtClean="0"/>
              <a:t>Difference between real stratified vs. </a:t>
            </a:r>
            <a:r>
              <a:rPr lang="en-US" b="1" dirty="0" err="1" smtClean="0"/>
              <a:t>pseudostratified</a:t>
            </a:r>
            <a:r>
              <a:rPr lang="en-US" b="1" dirty="0" smtClean="0"/>
              <a:t> epithelium</a:t>
            </a:r>
            <a:endParaRPr lang="en-US" b="1" dirty="0"/>
          </a:p>
        </p:txBody>
      </p:sp>
      <mc:AlternateContent xmlns:mc="http://schemas.openxmlformats.org/markup-compatibility/2006" xmlns:p14="http://schemas.microsoft.com/office/powerpoint/2010/main">
        <mc:Choice Requires="p14">
          <p:contentPart p14:bwMode="auto" r:id="rId4">
            <p14:nvContentPartPr>
              <p14:cNvPr id="8" name="Ink 7"/>
              <p14:cNvContentPartPr/>
              <p14:nvPr/>
            </p14:nvContentPartPr>
            <p14:xfrm>
              <a:off x="6117589" y="2919703"/>
              <a:ext cx="5297400" cy="441720"/>
            </p14:xfrm>
          </p:contentPart>
        </mc:Choice>
        <mc:Fallback xmlns="">
          <p:pic>
            <p:nvPicPr>
              <p:cNvPr id="8" name="Ink 7"/>
              <p:cNvPicPr/>
              <p:nvPr/>
            </p:nvPicPr>
            <p:blipFill>
              <a:blip r:embed="rId5"/>
              <a:stretch>
                <a:fillRect/>
              </a:stretch>
            </p:blipFill>
            <p:spPr>
              <a:xfrm>
                <a:off x="6101389" y="2903503"/>
                <a:ext cx="5329800" cy="473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p14:cNvContentPartPr/>
              <p14:nvPr/>
            </p14:nvContentPartPr>
            <p14:xfrm>
              <a:off x="7022989" y="2258023"/>
              <a:ext cx="132840" cy="745200"/>
            </p14:xfrm>
          </p:contentPart>
        </mc:Choice>
        <mc:Fallback xmlns="">
          <p:pic>
            <p:nvPicPr>
              <p:cNvPr id="11" name="Ink 10"/>
              <p:cNvPicPr/>
              <p:nvPr/>
            </p:nvPicPr>
            <p:blipFill>
              <a:blip r:embed="rId7"/>
              <a:stretch>
                <a:fillRect/>
              </a:stretch>
            </p:blipFill>
            <p:spPr>
              <a:xfrm>
                <a:off x="7006789" y="2241823"/>
                <a:ext cx="164880" cy="777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p14:cNvContentPartPr/>
              <p14:nvPr/>
            </p14:nvContentPartPr>
            <p14:xfrm>
              <a:off x="7458949" y="2306983"/>
              <a:ext cx="28800" cy="719280"/>
            </p14:xfrm>
          </p:contentPart>
        </mc:Choice>
        <mc:Fallback xmlns="">
          <p:pic>
            <p:nvPicPr>
              <p:cNvPr id="13" name="Ink 12"/>
              <p:cNvPicPr/>
              <p:nvPr/>
            </p:nvPicPr>
            <p:blipFill>
              <a:blip r:embed="rId9"/>
              <a:stretch>
                <a:fillRect/>
              </a:stretch>
            </p:blipFill>
            <p:spPr>
              <a:xfrm>
                <a:off x="7443109" y="2291143"/>
                <a:ext cx="61200" cy="751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p14:cNvContentPartPr/>
              <p14:nvPr/>
            </p14:nvContentPartPr>
            <p14:xfrm>
              <a:off x="7137109" y="2234623"/>
              <a:ext cx="65160" cy="710280"/>
            </p14:xfrm>
          </p:contentPart>
        </mc:Choice>
        <mc:Fallback xmlns="">
          <p:pic>
            <p:nvPicPr>
              <p:cNvPr id="14" name="Ink 13"/>
              <p:cNvPicPr/>
              <p:nvPr/>
            </p:nvPicPr>
            <p:blipFill>
              <a:blip r:embed="rId11"/>
              <a:stretch>
                <a:fillRect/>
              </a:stretch>
            </p:blipFill>
            <p:spPr>
              <a:xfrm>
                <a:off x="7121269" y="2218423"/>
                <a:ext cx="97560" cy="7426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p14:cNvContentPartPr/>
              <p14:nvPr/>
            </p14:nvContentPartPr>
            <p14:xfrm>
              <a:off x="7254469" y="2255503"/>
              <a:ext cx="80640" cy="721440"/>
            </p14:xfrm>
          </p:contentPart>
        </mc:Choice>
        <mc:Fallback xmlns="">
          <p:pic>
            <p:nvPicPr>
              <p:cNvPr id="15" name="Ink 14"/>
              <p:cNvPicPr/>
              <p:nvPr/>
            </p:nvPicPr>
            <p:blipFill>
              <a:blip r:embed="rId13"/>
              <a:stretch>
                <a:fillRect/>
              </a:stretch>
            </p:blipFill>
            <p:spPr>
              <a:xfrm>
                <a:off x="7238269" y="2239303"/>
                <a:ext cx="112680" cy="753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p14:cNvContentPartPr/>
              <p14:nvPr/>
            </p14:nvContentPartPr>
            <p14:xfrm>
              <a:off x="7560469" y="2315983"/>
              <a:ext cx="47160" cy="710640"/>
            </p14:xfrm>
          </p:contentPart>
        </mc:Choice>
        <mc:Fallback xmlns="">
          <p:pic>
            <p:nvPicPr>
              <p:cNvPr id="17" name="Ink 16"/>
              <p:cNvPicPr/>
              <p:nvPr/>
            </p:nvPicPr>
            <p:blipFill>
              <a:blip r:embed="rId15"/>
              <a:stretch>
                <a:fillRect/>
              </a:stretch>
            </p:blipFill>
            <p:spPr>
              <a:xfrm>
                <a:off x="7544269" y="2299783"/>
                <a:ext cx="79200" cy="7430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8" name="Ink 37"/>
              <p14:cNvContentPartPr/>
              <p14:nvPr/>
            </p14:nvContentPartPr>
            <p14:xfrm>
              <a:off x="10148149" y="1659413"/>
              <a:ext cx="459680" cy="142130"/>
            </p14:xfrm>
          </p:contentPart>
        </mc:Choice>
        <mc:Fallback xmlns="">
          <p:pic>
            <p:nvPicPr>
              <p:cNvPr id="38" name="Ink 37"/>
              <p:cNvPicPr/>
              <p:nvPr/>
            </p:nvPicPr>
            <p:blipFill>
              <a:blip r:embed="rId17"/>
              <a:stretch>
                <a:fillRect/>
              </a:stretch>
            </p:blipFill>
            <p:spPr>
              <a:xfrm>
                <a:off x="10131950" y="1643180"/>
                <a:ext cx="492077" cy="17459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5" name="Ink 44"/>
              <p14:cNvContentPartPr/>
              <p14:nvPr/>
            </p14:nvContentPartPr>
            <p14:xfrm>
              <a:off x="7761349" y="2348743"/>
              <a:ext cx="128880" cy="716760"/>
            </p14:xfrm>
          </p:contentPart>
        </mc:Choice>
        <mc:Fallback xmlns="">
          <p:pic>
            <p:nvPicPr>
              <p:cNvPr id="45" name="Ink 44"/>
              <p:cNvPicPr/>
              <p:nvPr/>
            </p:nvPicPr>
            <p:blipFill>
              <a:blip r:embed="rId19"/>
              <a:stretch>
                <a:fillRect/>
              </a:stretch>
            </p:blipFill>
            <p:spPr>
              <a:xfrm>
                <a:off x="7745149" y="2332543"/>
                <a:ext cx="161280" cy="7491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6" name="Ink 45"/>
              <p14:cNvContentPartPr/>
              <p14:nvPr/>
            </p14:nvContentPartPr>
            <p14:xfrm>
              <a:off x="8003989" y="2382583"/>
              <a:ext cx="83520" cy="745200"/>
            </p14:xfrm>
          </p:contentPart>
        </mc:Choice>
        <mc:Fallback xmlns="">
          <p:pic>
            <p:nvPicPr>
              <p:cNvPr id="46" name="Ink 45"/>
              <p:cNvPicPr/>
              <p:nvPr/>
            </p:nvPicPr>
            <p:blipFill>
              <a:blip r:embed="rId21"/>
              <a:stretch>
                <a:fillRect/>
              </a:stretch>
            </p:blipFill>
            <p:spPr>
              <a:xfrm>
                <a:off x="7988149" y="2366383"/>
                <a:ext cx="115560" cy="777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7" name="Ink 46"/>
              <p14:cNvContentPartPr/>
              <p14:nvPr/>
            </p14:nvContentPartPr>
            <p14:xfrm>
              <a:off x="7853509" y="2346223"/>
              <a:ext cx="148320" cy="741240"/>
            </p14:xfrm>
          </p:contentPart>
        </mc:Choice>
        <mc:Fallback xmlns="">
          <p:pic>
            <p:nvPicPr>
              <p:cNvPr id="47" name="Ink 46"/>
              <p:cNvPicPr/>
              <p:nvPr/>
            </p:nvPicPr>
            <p:blipFill>
              <a:blip r:embed="rId23"/>
              <a:stretch>
                <a:fillRect/>
              </a:stretch>
            </p:blipFill>
            <p:spPr>
              <a:xfrm>
                <a:off x="7837309" y="2330383"/>
                <a:ext cx="180720" cy="7736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5" name="Ink 54"/>
              <p14:cNvContentPartPr/>
              <p14:nvPr/>
            </p14:nvContentPartPr>
            <p14:xfrm>
              <a:off x="9725469" y="2265653"/>
              <a:ext cx="558000" cy="1103400"/>
            </p14:xfrm>
          </p:contentPart>
        </mc:Choice>
        <mc:Fallback xmlns="">
          <p:pic>
            <p:nvPicPr>
              <p:cNvPr id="55" name="Ink 54"/>
              <p:cNvPicPr/>
              <p:nvPr/>
            </p:nvPicPr>
            <p:blipFill>
              <a:blip r:embed="rId25"/>
              <a:stretch>
                <a:fillRect/>
              </a:stretch>
            </p:blipFill>
            <p:spPr>
              <a:xfrm>
                <a:off x="9709269" y="2249448"/>
                <a:ext cx="590400" cy="1135811"/>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9" name="Ink 58"/>
              <p14:cNvContentPartPr/>
              <p14:nvPr/>
            </p14:nvContentPartPr>
            <p14:xfrm>
              <a:off x="9834189" y="3091133"/>
              <a:ext cx="106920" cy="132840"/>
            </p14:xfrm>
          </p:contentPart>
        </mc:Choice>
        <mc:Fallback xmlns="">
          <p:pic>
            <p:nvPicPr>
              <p:cNvPr id="59" name="Ink 58"/>
              <p:cNvPicPr/>
              <p:nvPr/>
            </p:nvPicPr>
            <p:blipFill>
              <a:blip r:embed="rId27"/>
              <a:stretch>
                <a:fillRect/>
              </a:stretch>
            </p:blipFill>
            <p:spPr>
              <a:xfrm>
                <a:off x="9817989" y="3074933"/>
                <a:ext cx="1389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4" name="Ink 63"/>
              <p14:cNvContentPartPr/>
              <p14:nvPr/>
            </p14:nvContentPartPr>
            <p14:xfrm>
              <a:off x="8844949" y="2034533"/>
              <a:ext cx="67791" cy="273170"/>
            </p14:xfrm>
          </p:contentPart>
        </mc:Choice>
        <mc:Fallback xmlns="">
          <p:pic>
            <p:nvPicPr>
              <p:cNvPr id="64" name="Ink 63"/>
              <p:cNvPicPr/>
              <p:nvPr/>
            </p:nvPicPr>
            <p:blipFill>
              <a:blip r:embed="rId29"/>
              <a:stretch>
                <a:fillRect/>
              </a:stretch>
            </p:blipFill>
            <p:spPr>
              <a:xfrm>
                <a:off x="8829083" y="2018676"/>
                <a:ext cx="100244" cy="305604"/>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5" name="Ink 64"/>
              <p14:cNvContentPartPr/>
              <p14:nvPr/>
            </p14:nvContentPartPr>
            <p14:xfrm>
              <a:off x="7290829" y="2244773"/>
              <a:ext cx="301280" cy="75890"/>
            </p14:xfrm>
          </p:contentPart>
        </mc:Choice>
        <mc:Fallback xmlns="">
          <p:pic>
            <p:nvPicPr>
              <p:cNvPr id="65" name="Ink 64"/>
              <p:cNvPicPr/>
              <p:nvPr/>
            </p:nvPicPr>
            <p:blipFill>
              <a:blip r:embed="rId31"/>
              <a:stretch>
                <a:fillRect/>
              </a:stretch>
            </p:blipFill>
            <p:spPr>
              <a:xfrm>
                <a:off x="7274631" y="2228872"/>
                <a:ext cx="333316" cy="108414"/>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6" name="Ink 65"/>
              <p14:cNvContentPartPr/>
              <p14:nvPr/>
            </p14:nvContentPartPr>
            <p14:xfrm>
              <a:off x="6389749" y="2294093"/>
              <a:ext cx="127400" cy="213410"/>
            </p14:xfrm>
          </p:contentPart>
        </mc:Choice>
        <mc:Fallback xmlns="">
          <p:pic>
            <p:nvPicPr>
              <p:cNvPr id="66" name="Ink 65"/>
              <p:cNvPicPr/>
              <p:nvPr/>
            </p:nvPicPr>
            <p:blipFill>
              <a:blip r:embed="rId33"/>
              <a:stretch>
                <a:fillRect/>
              </a:stretch>
            </p:blipFill>
            <p:spPr>
              <a:xfrm>
                <a:off x="6373554" y="2278231"/>
                <a:ext cx="159790" cy="245854"/>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71" name="Ink 70"/>
              <p14:cNvContentPartPr/>
              <p14:nvPr/>
            </p14:nvContentPartPr>
            <p14:xfrm>
              <a:off x="9956229" y="1879013"/>
              <a:ext cx="379440" cy="716760"/>
            </p14:xfrm>
          </p:contentPart>
        </mc:Choice>
        <mc:Fallback xmlns="">
          <p:pic>
            <p:nvPicPr>
              <p:cNvPr id="71" name="Ink 70"/>
              <p:cNvPicPr/>
              <p:nvPr/>
            </p:nvPicPr>
            <p:blipFill>
              <a:blip r:embed="rId35"/>
              <a:stretch>
                <a:fillRect/>
              </a:stretch>
            </p:blipFill>
            <p:spPr>
              <a:xfrm>
                <a:off x="9940029" y="1862813"/>
                <a:ext cx="411480" cy="749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72" name="Ink 71"/>
              <p14:cNvContentPartPr/>
              <p14:nvPr/>
            </p14:nvContentPartPr>
            <p14:xfrm>
              <a:off x="8967349" y="1787933"/>
              <a:ext cx="399560" cy="172010"/>
            </p14:xfrm>
          </p:contentPart>
        </mc:Choice>
        <mc:Fallback xmlns="">
          <p:pic>
            <p:nvPicPr>
              <p:cNvPr id="72" name="Ink 71"/>
              <p:cNvPicPr/>
              <p:nvPr/>
            </p:nvPicPr>
            <p:blipFill>
              <a:blip r:embed="rId37"/>
              <a:stretch>
                <a:fillRect/>
              </a:stretch>
            </p:blipFill>
            <p:spPr>
              <a:xfrm>
                <a:off x="8951151" y="1772066"/>
                <a:ext cx="431957" cy="204465"/>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73" name="Ink 72"/>
              <p14:cNvContentPartPr/>
              <p14:nvPr/>
            </p14:nvContentPartPr>
            <p14:xfrm>
              <a:off x="9496509" y="2247653"/>
              <a:ext cx="166320" cy="1243440"/>
            </p14:xfrm>
          </p:contentPart>
        </mc:Choice>
        <mc:Fallback xmlns="">
          <p:pic>
            <p:nvPicPr>
              <p:cNvPr id="73" name="Ink 72"/>
              <p:cNvPicPr/>
              <p:nvPr/>
            </p:nvPicPr>
            <p:blipFill>
              <a:blip r:embed="rId39"/>
              <a:stretch>
                <a:fillRect/>
              </a:stretch>
            </p:blipFill>
            <p:spPr>
              <a:xfrm>
                <a:off x="9480669" y="2231453"/>
                <a:ext cx="198720" cy="12758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74" name="Ink 73"/>
              <p14:cNvContentPartPr/>
              <p14:nvPr/>
            </p14:nvContentPartPr>
            <p14:xfrm>
              <a:off x="9585069" y="2291573"/>
              <a:ext cx="15840" cy="88560"/>
            </p14:xfrm>
          </p:contentPart>
        </mc:Choice>
        <mc:Fallback xmlns="">
          <p:pic>
            <p:nvPicPr>
              <p:cNvPr id="74" name="Ink 73"/>
              <p:cNvPicPr/>
              <p:nvPr/>
            </p:nvPicPr>
            <p:blipFill>
              <a:blip r:embed="rId41"/>
              <a:stretch>
                <a:fillRect/>
              </a:stretch>
            </p:blipFill>
            <p:spPr>
              <a:xfrm>
                <a:off x="9568869" y="2275373"/>
                <a:ext cx="4824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5" name="Ink 74"/>
              <p14:cNvContentPartPr/>
              <p14:nvPr/>
            </p14:nvContentPartPr>
            <p14:xfrm>
              <a:off x="7908229" y="2593613"/>
              <a:ext cx="321800" cy="235370"/>
            </p14:xfrm>
          </p:contentPart>
        </mc:Choice>
        <mc:Fallback xmlns="">
          <p:pic>
            <p:nvPicPr>
              <p:cNvPr id="75" name="Ink 74"/>
              <p:cNvPicPr/>
              <p:nvPr/>
            </p:nvPicPr>
            <p:blipFill>
              <a:blip r:embed="rId43"/>
              <a:stretch>
                <a:fillRect/>
              </a:stretch>
            </p:blipFill>
            <p:spPr>
              <a:xfrm>
                <a:off x="7892031" y="2577418"/>
                <a:ext cx="354196" cy="267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8" name="Ink 77"/>
              <p14:cNvContentPartPr/>
              <p14:nvPr/>
            </p14:nvContentPartPr>
            <p14:xfrm>
              <a:off x="9519909" y="3511613"/>
              <a:ext cx="651960" cy="31680"/>
            </p14:xfrm>
          </p:contentPart>
        </mc:Choice>
        <mc:Fallback xmlns="">
          <p:pic>
            <p:nvPicPr>
              <p:cNvPr id="78" name="Ink 77"/>
              <p:cNvPicPr/>
              <p:nvPr/>
            </p:nvPicPr>
            <p:blipFill>
              <a:blip r:embed="rId45"/>
              <a:stretch>
                <a:fillRect/>
              </a:stretch>
            </p:blipFill>
            <p:spPr>
              <a:xfrm>
                <a:off x="9503709" y="3495413"/>
                <a:ext cx="68400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0" name="Ink 79"/>
              <p14:cNvContentPartPr/>
              <p14:nvPr/>
            </p14:nvContentPartPr>
            <p14:xfrm>
              <a:off x="9776949" y="1255853"/>
              <a:ext cx="82800" cy="995760"/>
            </p14:xfrm>
          </p:contentPart>
        </mc:Choice>
        <mc:Fallback xmlns="">
          <p:pic>
            <p:nvPicPr>
              <p:cNvPr id="80" name="Ink 79"/>
              <p:cNvPicPr/>
              <p:nvPr/>
            </p:nvPicPr>
            <p:blipFill>
              <a:blip r:embed="rId47"/>
              <a:stretch>
                <a:fillRect/>
              </a:stretch>
            </p:blipFill>
            <p:spPr>
              <a:xfrm>
                <a:off x="9760749" y="1240013"/>
                <a:ext cx="115200" cy="10281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81" name="Ink 80"/>
              <p14:cNvContentPartPr/>
              <p14:nvPr/>
            </p14:nvContentPartPr>
            <p14:xfrm>
              <a:off x="10093749" y="2270693"/>
              <a:ext cx="195120" cy="1237320"/>
            </p14:xfrm>
          </p:contentPart>
        </mc:Choice>
        <mc:Fallback xmlns="">
          <p:pic>
            <p:nvPicPr>
              <p:cNvPr id="81" name="Ink 80"/>
              <p:cNvPicPr/>
              <p:nvPr/>
            </p:nvPicPr>
            <p:blipFill>
              <a:blip r:embed="rId49"/>
              <a:stretch>
                <a:fillRect/>
              </a:stretch>
            </p:blipFill>
            <p:spPr>
              <a:xfrm>
                <a:off x="10077549" y="2254853"/>
                <a:ext cx="227160" cy="12697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87" name="Ink 86"/>
              <p14:cNvContentPartPr/>
              <p14:nvPr/>
            </p14:nvContentPartPr>
            <p14:xfrm>
              <a:off x="7503229" y="2652293"/>
              <a:ext cx="67640" cy="138170"/>
            </p14:xfrm>
          </p:contentPart>
        </mc:Choice>
        <mc:Fallback xmlns="">
          <p:pic>
            <p:nvPicPr>
              <p:cNvPr id="87" name="Ink 86"/>
              <p:cNvPicPr/>
              <p:nvPr/>
            </p:nvPicPr>
            <p:blipFill>
              <a:blip r:embed="rId51"/>
              <a:stretch>
                <a:fillRect/>
              </a:stretch>
            </p:blipFill>
            <p:spPr>
              <a:xfrm>
                <a:off x="7487039" y="2636059"/>
                <a:ext cx="100021" cy="170638"/>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89" name="Ink 88"/>
              <p14:cNvContentPartPr/>
              <p14:nvPr/>
            </p14:nvContentPartPr>
            <p14:xfrm>
              <a:off x="8172940" y="243941"/>
              <a:ext cx="3711960" cy="822856"/>
            </p14:xfrm>
          </p:contentPart>
        </mc:Choice>
        <mc:Fallback xmlns="">
          <p:pic>
            <p:nvPicPr>
              <p:cNvPr id="89" name="Ink 88"/>
              <p:cNvPicPr/>
              <p:nvPr/>
            </p:nvPicPr>
            <p:blipFill>
              <a:blip r:embed="rId53"/>
              <a:stretch>
                <a:fillRect/>
              </a:stretch>
            </p:blipFill>
            <p:spPr>
              <a:xfrm>
                <a:off x="8156740" y="227743"/>
                <a:ext cx="3744360" cy="855252"/>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0" name="Ink 89"/>
              <p14:cNvContentPartPr/>
              <p14:nvPr/>
            </p14:nvContentPartPr>
            <p14:xfrm>
              <a:off x="7163389" y="2237213"/>
              <a:ext cx="83120" cy="18650"/>
            </p14:xfrm>
          </p:contentPart>
        </mc:Choice>
        <mc:Fallback xmlns="">
          <p:pic>
            <p:nvPicPr>
              <p:cNvPr id="90" name="Ink 89"/>
              <p:cNvPicPr/>
              <p:nvPr/>
            </p:nvPicPr>
            <p:blipFill>
              <a:blip r:embed="rId55"/>
              <a:stretch>
                <a:fillRect/>
              </a:stretch>
            </p:blipFill>
            <p:spPr>
              <a:xfrm>
                <a:off x="7147197" y="2220757"/>
                <a:ext cx="115504" cy="51562"/>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1" name="Ink 90"/>
              <p14:cNvContentPartPr/>
              <p14:nvPr/>
            </p14:nvContentPartPr>
            <p14:xfrm>
              <a:off x="7025869" y="2224253"/>
              <a:ext cx="104000" cy="34490"/>
            </p14:xfrm>
          </p:contentPart>
        </mc:Choice>
        <mc:Fallback xmlns="">
          <p:pic>
            <p:nvPicPr>
              <p:cNvPr id="91" name="Ink 90"/>
              <p:cNvPicPr/>
              <p:nvPr/>
            </p:nvPicPr>
            <p:blipFill>
              <a:blip r:embed="rId57"/>
              <a:stretch>
                <a:fillRect/>
              </a:stretch>
            </p:blipFill>
            <p:spPr>
              <a:xfrm>
                <a:off x="7009675" y="2207916"/>
                <a:ext cx="136028" cy="66802"/>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92" name="Ink 91"/>
              <p14:cNvContentPartPr/>
              <p14:nvPr/>
            </p14:nvContentPartPr>
            <p14:xfrm>
              <a:off x="7085269" y="2543933"/>
              <a:ext cx="319640" cy="311690"/>
            </p14:xfrm>
          </p:contentPart>
        </mc:Choice>
        <mc:Fallback xmlns="">
          <p:pic>
            <p:nvPicPr>
              <p:cNvPr id="92" name="Ink 91"/>
              <p:cNvPicPr/>
              <p:nvPr/>
            </p:nvPicPr>
            <p:blipFill>
              <a:blip r:embed="rId59"/>
              <a:stretch>
                <a:fillRect/>
              </a:stretch>
            </p:blipFill>
            <p:spPr>
              <a:xfrm>
                <a:off x="7069071" y="2527718"/>
                <a:ext cx="351676" cy="3437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15" name="Ink 114"/>
              <p14:cNvContentPartPr/>
              <p14:nvPr/>
            </p14:nvContentPartPr>
            <p14:xfrm>
              <a:off x="7970980" y="874557"/>
              <a:ext cx="386640" cy="311400"/>
            </p14:xfrm>
          </p:contentPart>
        </mc:Choice>
        <mc:Fallback xmlns="">
          <p:pic>
            <p:nvPicPr>
              <p:cNvPr id="115" name="Ink 114"/>
              <p:cNvPicPr/>
              <p:nvPr/>
            </p:nvPicPr>
            <p:blipFill>
              <a:blip r:embed="rId61"/>
              <a:stretch>
                <a:fillRect/>
              </a:stretch>
            </p:blipFill>
            <p:spPr>
              <a:xfrm>
                <a:off x="7954780" y="858357"/>
                <a:ext cx="419040" cy="343800"/>
              </a:xfrm>
              <a:prstGeom prst="rect">
                <a:avLst/>
              </a:prstGeom>
            </p:spPr>
          </p:pic>
        </mc:Fallback>
      </mc:AlternateContent>
      <p:sp>
        <p:nvSpPr>
          <p:cNvPr id="5" name="Slide Number Placeholder 4"/>
          <p:cNvSpPr>
            <a:spLocks noGrp="1"/>
          </p:cNvSpPr>
          <p:nvPr>
            <p:ph type="sldNum" sz="quarter" idx="12"/>
          </p:nvPr>
        </p:nvSpPr>
        <p:spPr/>
        <p:txBody>
          <a:bodyPr/>
          <a:lstStyle/>
          <a:p>
            <a:fld id="{9B7FB04C-0BC2-4E24-943E-0513471A1C87}" type="slidenum">
              <a:rPr lang="en-US" altLang="en-US" smtClean="0"/>
              <a:pPr/>
              <a:t>10</a:t>
            </a:fld>
            <a:endParaRPr lang="en-US" altLang="en-US"/>
          </a:p>
        </p:txBody>
      </p:sp>
    </p:spTree>
    <p:extLst>
      <p:ext uri="{BB962C8B-B14F-4D97-AF65-F5344CB8AC3E}">
        <p14:creationId xmlns:p14="http://schemas.microsoft.com/office/powerpoint/2010/main" val="2892984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061114" y="596052"/>
            <a:ext cx="4058516" cy="1771832"/>
          </a:xfrm>
          <a:prstGeom prst="rect">
            <a:avLst/>
          </a:prstGeom>
        </p:spPr>
        <p:txBody>
          <a:bodyPr vert="horz" wrap="square" lIns="0" tIns="0" rIns="0" bIns="0" rtlCol="0">
            <a:spAutoFit/>
          </a:bodyPr>
          <a:lstStyle/>
          <a:p>
            <a:pPr marL="8659" marR="3464" defTabSz="623438">
              <a:lnSpc>
                <a:spcPct val="116700"/>
              </a:lnSpc>
            </a:pPr>
            <a:r>
              <a:rPr sz="818" dirty="0">
                <a:solidFill>
                  <a:prstClr val="black"/>
                </a:solidFill>
                <a:latin typeface="Arial"/>
                <a:cs typeface="Arial"/>
              </a:rPr>
              <a:t>temperatures, 0˚C, room temp(25˚C), 40˚C, 65˚C, and boiling(100˚C). Then right before  calculating each samples absorbance by placing it into the </a:t>
            </a:r>
            <a:r>
              <a:rPr sz="818" spc="-3" dirty="0">
                <a:solidFill>
                  <a:prstClr val="black"/>
                </a:solidFill>
                <a:latin typeface="Arial"/>
                <a:cs typeface="Arial"/>
              </a:rPr>
              <a:t>spectrophotometer, </a:t>
            </a:r>
            <a:r>
              <a:rPr sz="818" dirty="0">
                <a:solidFill>
                  <a:prstClr val="black"/>
                </a:solidFill>
                <a:latin typeface="Arial"/>
                <a:cs typeface="Arial"/>
              </a:rPr>
              <a:t>we  added the enzyme prep to calculate immediately our enzyme activity at a controlled  time. </a:t>
            </a:r>
            <a:r>
              <a:rPr sz="818" spc="-10" dirty="0">
                <a:solidFill>
                  <a:prstClr val="black"/>
                </a:solidFill>
                <a:latin typeface="Arial"/>
                <a:cs typeface="Arial"/>
              </a:rPr>
              <a:t>We </a:t>
            </a:r>
            <a:r>
              <a:rPr sz="818" dirty="0">
                <a:solidFill>
                  <a:prstClr val="black"/>
                </a:solidFill>
                <a:latin typeface="Arial"/>
                <a:cs typeface="Arial"/>
              </a:rPr>
              <a:t>collected the absorbance just as we did in protocol two, every 15 seconds for  two minutes and then again at 3, 4, 5, 7, and 10</a:t>
            </a:r>
            <a:r>
              <a:rPr sz="818" spc="-68" dirty="0">
                <a:solidFill>
                  <a:prstClr val="black"/>
                </a:solidFill>
                <a:latin typeface="Arial"/>
                <a:cs typeface="Arial"/>
              </a:rPr>
              <a:t> </a:t>
            </a:r>
            <a:r>
              <a:rPr sz="818" dirty="0">
                <a:solidFill>
                  <a:prstClr val="black"/>
                </a:solidFill>
                <a:latin typeface="Arial"/>
                <a:cs typeface="Arial"/>
              </a:rPr>
              <a:t>minutes.</a:t>
            </a:r>
            <a:endParaRPr sz="818">
              <a:solidFill>
                <a:prstClr val="black"/>
              </a:solidFill>
              <a:latin typeface="Arial"/>
              <a:cs typeface="Arial"/>
            </a:endParaRPr>
          </a:p>
          <a:p>
            <a:pPr defTabSz="623438">
              <a:spcBef>
                <a:spcPts val="14"/>
              </a:spcBef>
            </a:pPr>
            <a:endParaRPr sz="1125">
              <a:solidFill>
                <a:prstClr val="black"/>
              </a:solidFill>
              <a:latin typeface="Times New Roman"/>
              <a:cs typeface="Times New Roman"/>
            </a:endParaRPr>
          </a:p>
          <a:p>
            <a:pPr marL="8659" defTabSz="623438"/>
            <a:r>
              <a:rPr sz="818" spc="-3" dirty="0">
                <a:solidFill>
                  <a:prstClr val="black"/>
                </a:solidFill>
                <a:latin typeface="Arial"/>
                <a:cs typeface="Arial"/>
              </a:rPr>
              <a:t>Effect </a:t>
            </a:r>
            <a:r>
              <a:rPr sz="818" dirty="0">
                <a:solidFill>
                  <a:prstClr val="black"/>
                </a:solidFill>
                <a:latin typeface="Arial"/>
                <a:cs typeface="Arial"/>
              </a:rPr>
              <a:t>of</a:t>
            </a:r>
            <a:r>
              <a:rPr sz="818" spc="-61" dirty="0">
                <a:solidFill>
                  <a:prstClr val="black"/>
                </a:solidFill>
                <a:latin typeface="Arial"/>
                <a:cs typeface="Arial"/>
              </a:rPr>
              <a:t> </a:t>
            </a:r>
            <a:r>
              <a:rPr sz="818" dirty="0">
                <a:solidFill>
                  <a:prstClr val="black"/>
                </a:solidFill>
                <a:latin typeface="Arial"/>
                <a:cs typeface="Arial"/>
              </a:rPr>
              <a:t>pH-</a:t>
            </a:r>
            <a:endParaRPr sz="818">
              <a:solidFill>
                <a:prstClr val="black"/>
              </a:solidFill>
              <a:latin typeface="Arial"/>
              <a:cs typeface="Arial"/>
            </a:endParaRPr>
          </a:p>
          <a:p>
            <a:pPr marL="8659" marR="196989" indent="248942" defTabSz="623438">
              <a:lnSpc>
                <a:spcPct val="116700"/>
              </a:lnSpc>
            </a:pPr>
            <a:r>
              <a:rPr sz="818" strike="sngStrike" dirty="0">
                <a:solidFill>
                  <a:prstClr val="black"/>
                </a:solidFill>
                <a:latin typeface="Arial"/>
                <a:cs typeface="Arial"/>
              </a:rPr>
              <a:t> </a:t>
            </a:r>
            <a:r>
              <a:rPr sz="818" strike="sngStrike" spc="37" dirty="0">
                <a:solidFill>
                  <a:prstClr val="black"/>
                </a:solidFill>
                <a:latin typeface="Arial"/>
                <a:cs typeface="Arial"/>
              </a:rPr>
              <a:t> </a:t>
            </a:r>
            <a:r>
              <a:rPr sz="818" strike="sngStrike" spc="-10" dirty="0">
                <a:solidFill>
                  <a:prstClr val="black"/>
                </a:solidFill>
                <a:latin typeface="Arial"/>
                <a:cs typeface="Arial"/>
              </a:rPr>
              <a:t>We </a:t>
            </a:r>
            <a:r>
              <a:rPr sz="818" strike="sngStrike" dirty="0">
                <a:solidFill>
                  <a:prstClr val="black"/>
                </a:solidFill>
                <a:latin typeface="Arial"/>
                <a:cs typeface="Arial"/>
              </a:rPr>
              <a:t>determined </a:t>
            </a:r>
            <a:r>
              <a:rPr sz="818" dirty="0">
                <a:solidFill>
                  <a:prstClr val="black"/>
                </a:solidFill>
                <a:latin typeface="Arial"/>
                <a:cs typeface="Arial"/>
              </a:rPr>
              <a:t>the </a:t>
            </a:r>
            <a:r>
              <a:rPr sz="818" spc="-3" dirty="0">
                <a:solidFill>
                  <a:prstClr val="black"/>
                </a:solidFill>
                <a:latin typeface="Arial"/>
                <a:cs typeface="Arial"/>
              </a:rPr>
              <a:t>effect </a:t>
            </a:r>
            <a:r>
              <a:rPr sz="818" dirty="0">
                <a:solidFill>
                  <a:prstClr val="black"/>
                </a:solidFill>
                <a:latin typeface="Arial"/>
                <a:cs typeface="Arial"/>
              </a:rPr>
              <a:t>of pH on tyrosinase activity by preparing the same  dilutions as we did in protocol two and five, but instead of adding the constant 0.1</a:t>
            </a:r>
            <a:r>
              <a:rPr sz="818" spc="-68" dirty="0">
                <a:solidFill>
                  <a:prstClr val="black"/>
                </a:solidFill>
                <a:latin typeface="Arial"/>
                <a:cs typeface="Arial"/>
              </a:rPr>
              <a:t> </a:t>
            </a:r>
            <a:r>
              <a:rPr sz="818" dirty="0">
                <a:solidFill>
                  <a:prstClr val="black"/>
                </a:solidFill>
                <a:latin typeface="Arial"/>
                <a:cs typeface="Arial"/>
              </a:rPr>
              <a:t>M  phosphate </a:t>
            </a:r>
            <a:r>
              <a:rPr sz="818" spc="-3" dirty="0">
                <a:solidFill>
                  <a:prstClr val="black"/>
                </a:solidFill>
                <a:latin typeface="Arial"/>
                <a:cs typeface="Arial"/>
              </a:rPr>
              <a:t>buffer </a:t>
            </a:r>
            <a:r>
              <a:rPr sz="818" dirty="0">
                <a:solidFill>
                  <a:prstClr val="black"/>
                </a:solidFill>
                <a:latin typeface="Arial"/>
                <a:cs typeface="Arial"/>
              </a:rPr>
              <a:t>at 6pH, we added it at </a:t>
            </a:r>
            <a:r>
              <a:rPr sz="818" spc="-7" dirty="0">
                <a:solidFill>
                  <a:prstClr val="black"/>
                </a:solidFill>
                <a:latin typeface="Arial"/>
                <a:cs typeface="Arial"/>
              </a:rPr>
              <a:t>pH’s </a:t>
            </a:r>
            <a:r>
              <a:rPr sz="818" dirty="0">
                <a:solidFill>
                  <a:prstClr val="black"/>
                </a:solidFill>
                <a:latin typeface="Arial"/>
                <a:cs typeface="Arial"/>
              </a:rPr>
              <a:t>from 4, 5, 6, 7, 8, 9, and 10. Then  collected the absorbance verse time using the spectrophotometer as well as the  temperature</a:t>
            </a:r>
            <a:r>
              <a:rPr sz="818" spc="-68" dirty="0">
                <a:solidFill>
                  <a:prstClr val="black"/>
                </a:solidFill>
                <a:latin typeface="Arial"/>
                <a:cs typeface="Arial"/>
              </a:rPr>
              <a:t> </a:t>
            </a:r>
            <a:r>
              <a:rPr sz="818" dirty="0">
                <a:solidFill>
                  <a:prstClr val="black"/>
                </a:solidFill>
                <a:latin typeface="Arial"/>
                <a:cs typeface="Arial"/>
              </a:rPr>
              <a:t>experiment.</a:t>
            </a:r>
            <a:endParaRPr sz="818">
              <a:solidFill>
                <a:prstClr val="black"/>
              </a:solidFill>
              <a:latin typeface="Arial"/>
              <a:cs typeface="Arial"/>
            </a:endParaRPr>
          </a:p>
        </p:txBody>
      </p:sp>
      <p:sp>
        <p:nvSpPr>
          <p:cNvPr id="3" name="object 3"/>
          <p:cNvSpPr txBox="1"/>
          <p:nvPr/>
        </p:nvSpPr>
        <p:spPr>
          <a:xfrm>
            <a:off x="4061114" y="2805634"/>
            <a:ext cx="4064577" cy="1471557"/>
          </a:xfrm>
          <a:prstGeom prst="rect">
            <a:avLst/>
          </a:prstGeom>
        </p:spPr>
        <p:txBody>
          <a:bodyPr vert="horz" wrap="square" lIns="0" tIns="0" rIns="0" bIns="0" rtlCol="0">
            <a:spAutoFit/>
          </a:bodyPr>
          <a:lstStyle/>
          <a:p>
            <a:pPr marL="8659" defTabSz="623438"/>
            <a:r>
              <a:rPr sz="886" b="1" dirty="0">
                <a:solidFill>
                  <a:prstClr val="black"/>
                </a:solidFill>
                <a:latin typeface="Arial"/>
                <a:cs typeface="Arial"/>
              </a:rPr>
              <a:t>Results-</a:t>
            </a:r>
            <a:endParaRPr sz="886">
              <a:solidFill>
                <a:prstClr val="black"/>
              </a:solidFill>
              <a:latin typeface="Arial"/>
              <a:cs typeface="Arial"/>
            </a:endParaRPr>
          </a:p>
          <a:p>
            <a:pPr defTabSz="623438">
              <a:spcBef>
                <a:spcPts val="3"/>
              </a:spcBef>
            </a:pPr>
            <a:endParaRPr sz="1159">
              <a:solidFill>
                <a:prstClr val="black"/>
              </a:solidFill>
              <a:latin typeface="Times New Roman"/>
              <a:cs typeface="Times New Roman"/>
            </a:endParaRPr>
          </a:p>
          <a:p>
            <a:pPr marL="320378" defTabSz="623438"/>
            <a:r>
              <a:rPr sz="818" dirty="0">
                <a:solidFill>
                  <a:prstClr val="black"/>
                </a:solidFill>
                <a:latin typeface="Arial"/>
                <a:cs typeface="Arial"/>
              </a:rPr>
              <a:t>Our </a:t>
            </a:r>
            <a:r>
              <a:rPr sz="818" spc="-24" dirty="0">
                <a:solidFill>
                  <a:prstClr val="black"/>
                </a:solidFill>
                <a:latin typeface="Arial"/>
                <a:cs typeface="Arial"/>
              </a:rPr>
              <a:t>Vo </a:t>
            </a:r>
            <a:r>
              <a:rPr sz="818" dirty="0">
                <a:solidFill>
                  <a:prstClr val="black"/>
                </a:solidFill>
                <a:latin typeface="Arial"/>
                <a:cs typeface="Arial"/>
              </a:rPr>
              <a:t>vs Catechol graph showed that the highest initial velocity point was</a:t>
            </a:r>
            <a:r>
              <a:rPr sz="818" spc="-44" dirty="0">
                <a:solidFill>
                  <a:prstClr val="black"/>
                </a:solidFill>
                <a:latin typeface="Arial"/>
                <a:cs typeface="Arial"/>
              </a:rPr>
              <a:t> </a:t>
            </a:r>
            <a:r>
              <a:rPr sz="818" dirty="0">
                <a:solidFill>
                  <a:prstClr val="black"/>
                </a:solidFill>
                <a:latin typeface="Arial"/>
                <a:cs typeface="Arial"/>
              </a:rPr>
              <a:t>at</a:t>
            </a:r>
            <a:endParaRPr sz="818">
              <a:solidFill>
                <a:prstClr val="black"/>
              </a:solidFill>
              <a:latin typeface="Arial"/>
              <a:cs typeface="Arial"/>
            </a:endParaRPr>
          </a:p>
          <a:p>
            <a:pPr marL="8659" marR="3464" defTabSz="623438">
              <a:lnSpc>
                <a:spcPct val="116700"/>
              </a:lnSpc>
            </a:pPr>
            <a:r>
              <a:rPr sz="818" dirty="0">
                <a:solidFill>
                  <a:prstClr val="black"/>
                </a:solidFill>
                <a:latin typeface="Arial"/>
                <a:cs typeface="Arial"/>
              </a:rPr>
              <a:t>0.002 abs/min. Which then we calculated and gave us 2 units. Using our Lineweaver  Burke plot, we calculated our Vmax to be 0.002595 Abs/min, and our Km to be  0.008423 concentration </a:t>
            </a:r>
            <a:r>
              <a:rPr sz="818" spc="-3" dirty="0">
                <a:solidFill>
                  <a:prstClr val="black"/>
                </a:solidFill>
                <a:latin typeface="Arial"/>
                <a:cs typeface="Arial"/>
              </a:rPr>
              <a:t>(M). </a:t>
            </a:r>
            <a:r>
              <a:rPr sz="818" dirty="0">
                <a:solidFill>
                  <a:prstClr val="black"/>
                </a:solidFill>
                <a:latin typeface="Arial"/>
                <a:cs typeface="Arial"/>
              </a:rPr>
              <a:t>Using the graphs of </a:t>
            </a:r>
            <a:r>
              <a:rPr sz="818" spc="-24" dirty="0">
                <a:solidFill>
                  <a:prstClr val="black"/>
                </a:solidFill>
                <a:latin typeface="Arial"/>
                <a:cs typeface="Arial"/>
              </a:rPr>
              <a:t>Vo </a:t>
            </a:r>
            <a:r>
              <a:rPr sz="818" dirty="0">
                <a:solidFill>
                  <a:prstClr val="black"/>
                </a:solidFill>
                <a:latin typeface="Arial"/>
                <a:cs typeface="Arial"/>
              </a:rPr>
              <a:t>vs temp and pH, we found our  potato enzyme to have optimal specific activity at pH of 9, and temperature of 80˚C. </a:t>
            </a:r>
            <a:r>
              <a:rPr sz="818" spc="-10" dirty="0">
                <a:solidFill>
                  <a:prstClr val="black"/>
                </a:solidFill>
                <a:latin typeface="Arial"/>
                <a:cs typeface="Arial"/>
              </a:rPr>
              <a:t>We  </a:t>
            </a:r>
            <a:r>
              <a:rPr sz="818" dirty="0">
                <a:solidFill>
                  <a:prstClr val="black"/>
                </a:solidFill>
                <a:latin typeface="Arial"/>
                <a:cs typeface="Arial"/>
              </a:rPr>
              <a:t>then used our BSA curve to calculate our enzyme protein concentration by using the  1:1000 dilution and coordinating absorbance of 0.092 to find our protein concentration  of tyrosinase to be 2.79</a:t>
            </a:r>
            <a:r>
              <a:rPr sz="818" spc="-68" dirty="0">
                <a:solidFill>
                  <a:prstClr val="black"/>
                </a:solidFill>
                <a:latin typeface="Arial"/>
                <a:cs typeface="Arial"/>
              </a:rPr>
              <a:t> </a:t>
            </a:r>
            <a:r>
              <a:rPr sz="818" dirty="0">
                <a:solidFill>
                  <a:prstClr val="black"/>
                </a:solidFill>
                <a:latin typeface="Arial"/>
                <a:cs typeface="Arial"/>
              </a:rPr>
              <a:t>mg/mL.</a:t>
            </a:r>
            <a:endParaRPr sz="818">
              <a:solidFill>
                <a:prstClr val="black"/>
              </a:solidFill>
              <a:latin typeface="Arial"/>
              <a:cs typeface="Arial"/>
            </a:endParaRPr>
          </a:p>
        </p:txBody>
      </p:sp>
      <p:sp>
        <p:nvSpPr>
          <p:cNvPr id="4" name="object 4"/>
          <p:cNvSpPr txBox="1"/>
          <p:nvPr/>
        </p:nvSpPr>
        <p:spPr>
          <a:xfrm>
            <a:off x="4061114" y="4572088"/>
            <a:ext cx="4034703" cy="1655646"/>
          </a:xfrm>
          <a:prstGeom prst="rect">
            <a:avLst/>
          </a:prstGeom>
        </p:spPr>
        <p:txBody>
          <a:bodyPr vert="horz" wrap="square" lIns="0" tIns="0" rIns="0" bIns="0" rtlCol="0">
            <a:spAutoFit/>
          </a:bodyPr>
          <a:lstStyle/>
          <a:p>
            <a:pPr marL="8659" defTabSz="623438"/>
            <a:r>
              <a:rPr sz="886" b="1" dirty="0">
                <a:solidFill>
                  <a:prstClr val="black"/>
                </a:solidFill>
                <a:latin typeface="Arial"/>
                <a:cs typeface="Arial"/>
              </a:rPr>
              <a:t>Discussion-</a:t>
            </a:r>
            <a:endParaRPr sz="886">
              <a:solidFill>
                <a:prstClr val="black"/>
              </a:solidFill>
              <a:latin typeface="Arial"/>
              <a:cs typeface="Arial"/>
            </a:endParaRPr>
          </a:p>
          <a:p>
            <a:pPr defTabSz="623438">
              <a:spcBef>
                <a:spcPts val="14"/>
              </a:spcBef>
            </a:pPr>
            <a:endParaRPr sz="1023">
              <a:solidFill>
                <a:prstClr val="black"/>
              </a:solidFill>
              <a:latin typeface="Times New Roman"/>
              <a:cs typeface="Times New Roman"/>
            </a:endParaRPr>
          </a:p>
          <a:p>
            <a:pPr marL="8659" marR="3464" indent="311719" defTabSz="623438">
              <a:lnSpc>
                <a:spcPct val="118200"/>
              </a:lnSpc>
            </a:pPr>
            <a:r>
              <a:rPr sz="750" dirty="0">
                <a:solidFill>
                  <a:prstClr val="black"/>
                </a:solidFill>
                <a:latin typeface="Arial"/>
                <a:cs typeface="Arial"/>
              </a:rPr>
              <a:t>In our lab we experimented with the enzyme activity of tyrosinase. It is known that  tyrosinase is an enzyme found in vegetable and in skin cells that polymerize substrate and lead  to melanin </a:t>
            </a:r>
            <a:r>
              <a:rPr sz="750" spc="-10" dirty="0">
                <a:solidFill>
                  <a:prstClr val="black"/>
                </a:solidFill>
                <a:latin typeface="Arial"/>
                <a:cs typeface="Arial"/>
              </a:rPr>
              <a:t>occur. </a:t>
            </a:r>
            <a:r>
              <a:rPr sz="750" dirty="0">
                <a:solidFill>
                  <a:prstClr val="black"/>
                </a:solidFill>
                <a:latin typeface="Arial"/>
                <a:cs typeface="Arial"/>
              </a:rPr>
              <a:t>The enzyme catalyzes and transfers of sulfate from the sulfate donor  adenosine to hydroxyl group of peptidyltyrosine residue to form tyrosine. It was found that  tyrosine O-sulfation occurred in the trans-Golgi network, and biochemical studies showed that  the enzyme was membrane-bound and its active site was oriented in the tubular (luminal) of  highly enriched Golgi membranes. </a:t>
            </a:r>
            <a:r>
              <a:rPr sz="750" spc="-3" dirty="0">
                <a:solidFill>
                  <a:prstClr val="black"/>
                </a:solidFill>
                <a:latin typeface="Arial"/>
                <a:cs typeface="Arial"/>
              </a:rPr>
              <a:t>Tyrosine-sulfated </a:t>
            </a:r>
            <a:r>
              <a:rPr sz="750" dirty="0">
                <a:solidFill>
                  <a:prstClr val="black"/>
                </a:solidFill>
                <a:latin typeface="Arial"/>
                <a:cs typeface="Arial"/>
              </a:rPr>
              <a:t>proteins are not only found in animals, but  also in prokaryotes or in yeast.  Which we found in our potatoes through this</a:t>
            </a:r>
            <a:r>
              <a:rPr sz="750" spc="-72" dirty="0">
                <a:solidFill>
                  <a:prstClr val="black"/>
                </a:solidFill>
                <a:latin typeface="Arial"/>
                <a:cs typeface="Arial"/>
              </a:rPr>
              <a:t> </a:t>
            </a:r>
            <a:r>
              <a:rPr sz="750" dirty="0">
                <a:solidFill>
                  <a:prstClr val="black"/>
                </a:solidFill>
                <a:latin typeface="Arial"/>
                <a:cs typeface="Arial"/>
              </a:rPr>
              <a:t>experiment.</a:t>
            </a:r>
            <a:endParaRPr sz="750">
              <a:solidFill>
                <a:prstClr val="black"/>
              </a:solidFill>
              <a:latin typeface="Arial"/>
              <a:cs typeface="Arial"/>
            </a:endParaRPr>
          </a:p>
          <a:p>
            <a:pPr marL="8659" marR="50221" indent="311719" defTabSz="623438">
              <a:lnSpc>
                <a:spcPct val="118200"/>
              </a:lnSpc>
            </a:pPr>
            <a:r>
              <a:rPr sz="750" dirty="0">
                <a:solidFill>
                  <a:prstClr val="black"/>
                </a:solidFill>
                <a:latin typeface="Arial"/>
                <a:cs typeface="Arial"/>
              </a:rPr>
              <a:t>The structure of tyrosinase widely varies from animal, plant, fungi tissue with respect</a:t>
            </a:r>
            <a:r>
              <a:rPr sz="750" spc="-68" dirty="0">
                <a:solidFill>
                  <a:prstClr val="black"/>
                </a:solidFill>
                <a:latin typeface="Arial"/>
                <a:cs typeface="Arial"/>
              </a:rPr>
              <a:t> </a:t>
            </a:r>
            <a:r>
              <a:rPr sz="750" dirty="0">
                <a:solidFill>
                  <a:prstClr val="black"/>
                </a:solidFill>
                <a:latin typeface="Arial"/>
                <a:cs typeface="Arial"/>
              </a:rPr>
              <a:t>to  primary structure, size, glycosylation pattern, and activation characteristics.  There are</a:t>
            </a:r>
            <a:r>
              <a:rPr sz="750" spc="-82" dirty="0">
                <a:solidFill>
                  <a:prstClr val="black"/>
                </a:solidFill>
                <a:latin typeface="Arial"/>
                <a:cs typeface="Arial"/>
              </a:rPr>
              <a:t> </a:t>
            </a:r>
            <a:r>
              <a:rPr sz="750" dirty="0">
                <a:solidFill>
                  <a:prstClr val="black"/>
                </a:solidFill>
                <a:latin typeface="Arial"/>
                <a:cs typeface="Arial"/>
              </a:rPr>
              <a:t>no</a:t>
            </a:r>
            <a:endParaRPr sz="750">
              <a:solidFill>
                <a:prstClr val="black"/>
              </a:solidFill>
              <a:latin typeface="Arial"/>
              <a:cs typeface="Arial"/>
            </a:endParaRPr>
          </a:p>
        </p:txBody>
      </p:sp>
      <p:sp>
        <p:nvSpPr>
          <p:cNvPr id="5" name="object 5"/>
          <p:cNvSpPr/>
          <p:nvPr/>
        </p:nvSpPr>
        <p:spPr>
          <a:xfrm>
            <a:off x="5669089" y="4183276"/>
            <a:ext cx="270804" cy="74268"/>
          </a:xfrm>
          <a:prstGeom prst="rect">
            <a:avLst/>
          </a:prstGeom>
          <a:blipFill>
            <a:blip r:embed="rId2" cstate="print"/>
            <a:stretch>
              <a:fillRect/>
            </a:stretch>
          </a:blipFill>
        </p:spPr>
        <p:txBody>
          <a:bodyPr wrap="square" lIns="0" tIns="0" rIns="0" bIns="0" rtlCol="0"/>
          <a:lstStyle/>
          <a:p>
            <a:pPr defTabSz="623438"/>
            <a:endParaRPr sz="1227">
              <a:solidFill>
                <a:prstClr val="black"/>
              </a:solidFill>
            </a:endParaRPr>
          </a:p>
        </p:txBody>
      </p:sp>
      <p:sp>
        <p:nvSpPr>
          <p:cNvPr id="6" name="object 6"/>
          <p:cNvSpPr/>
          <p:nvPr/>
        </p:nvSpPr>
        <p:spPr>
          <a:xfrm>
            <a:off x="6050869" y="4150095"/>
            <a:ext cx="542483" cy="123790"/>
          </a:xfrm>
          <a:prstGeom prst="rect">
            <a:avLst/>
          </a:prstGeom>
          <a:blipFill>
            <a:blip r:embed="rId3" cstate="print"/>
            <a:stretch>
              <a:fillRect/>
            </a:stretch>
          </a:blipFill>
        </p:spPr>
        <p:txBody>
          <a:bodyPr wrap="square" lIns="0" tIns="0" rIns="0" bIns="0" rtlCol="0"/>
          <a:lstStyle/>
          <a:p>
            <a:pPr defTabSz="623438"/>
            <a:endParaRPr sz="1227">
              <a:solidFill>
                <a:prstClr val="black"/>
              </a:solidFill>
            </a:endParaRPr>
          </a:p>
        </p:txBody>
      </p:sp>
      <p:sp>
        <p:nvSpPr>
          <p:cNvPr id="7" name="object 7"/>
          <p:cNvSpPr/>
          <p:nvPr/>
        </p:nvSpPr>
        <p:spPr>
          <a:xfrm>
            <a:off x="6689554" y="4181068"/>
            <a:ext cx="64077" cy="9092"/>
          </a:xfrm>
          <a:custGeom>
            <a:avLst/>
            <a:gdLst/>
            <a:ahLst/>
            <a:cxnLst/>
            <a:rect l="l" t="t" r="r" b="b"/>
            <a:pathLst>
              <a:path w="93979" h="13335">
                <a:moveTo>
                  <a:pt x="0" y="11061"/>
                </a:moveTo>
                <a:lnTo>
                  <a:pt x="0" y="12903"/>
                </a:lnTo>
                <a:lnTo>
                  <a:pt x="1854" y="11061"/>
                </a:lnTo>
                <a:lnTo>
                  <a:pt x="4800" y="11061"/>
                </a:lnTo>
                <a:lnTo>
                  <a:pt x="10693" y="11061"/>
                </a:lnTo>
                <a:lnTo>
                  <a:pt x="16598" y="11061"/>
                </a:lnTo>
                <a:lnTo>
                  <a:pt x="23228" y="10325"/>
                </a:lnTo>
                <a:lnTo>
                  <a:pt x="32080" y="10325"/>
                </a:lnTo>
                <a:lnTo>
                  <a:pt x="42024" y="10325"/>
                </a:lnTo>
                <a:lnTo>
                  <a:pt x="50507" y="8483"/>
                </a:lnTo>
                <a:lnTo>
                  <a:pt x="59347" y="8483"/>
                </a:lnTo>
                <a:lnTo>
                  <a:pt x="67094" y="7010"/>
                </a:lnTo>
                <a:lnTo>
                  <a:pt x="75209" y="5168"/>
                </a:lnTo>
                <a:lnTo>
                  <a:pt x="80733" y="4063"/>
                </a:lnTo>
                <a:lnTo>
                  <a:pt x="85890" y="2578"/>
                </a:lnTo>
                <a:lnTo>
                  <a:pt x="89585" y="736"/>
                </a:lnTo>
                <a:lnTo>
                  <a:pt x="93637" y="0"/>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8" name="object 8"/>
          <p:cNvSpPr/>
          <p:nvPr/>
        </p:nvSpPr>
        <p:spPr>
          <a:xfrm>
            <a:off x="6721481" y="4164477"/>
            <a:ext cx="19483" cy="61047"/>
          </a:xfrm>
          <a:custGeom>
            <a:avLst/>
            <a:gdLst/>
            <a:ahLst/>
            <a:cxnLst/>
            <a:rect l="l" t="t" r="r" b="b"/>
            <a:pathLst>
              <a:path w="28575" h="89535">
                <a:moveTo>
                  <a:pt x="28384" y="0"/>
                </a:moveTo>
                <a:lnTo>
                  <a:pt x="28384" y="0"/>
                </a:lnTo>
                <a:lnTo>
                  <a:pt x="0" y="77063"/>
                </a:lnTo>
                <a:lnTo>
                  <a:pt x="0" y="78905"/>
                </a:lnTo>
                <a:lnTo>
                  <a:pt x="0" y="81483"/>
                </a:lnTo>
                <a:lnTo>
                  <a:pt x="1841" y="84810"/>
                </a:lnTo>
                <a:lnTo>
                  <a:pt x="4787" y="87388"/>
                </a:lnTo>
                <a:lnTo>
                  <a:pt x="9575" y="89230"/>
                </a:lnTo>
                <a:lnTo>
                  <a:pt x="15481" y="89230"/>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9" name="object 9"/>
          <p:cNvSpPr/>
          <p:nvPr/>
        </p:nvSpPr>
        <p:spPr>
          <a:xfrm>
            <a:off x="6761945" y="4195147"/>
            <a:ext cx="26843" cy="32039"/>
          </a:xfrm>
          <a:custGeom>
            <a:avLst/>
            <a:gdLst/>
            <a:ahLst/>
            <a:cxnLst/>
            <a:rect l="l" t="t" r="r" b="b"/>
            <a:pathLst>
              <a:path w="39370" h="46989">
                <a:moveTo>
                  <a:pt x="1104" y="8851"/>
                </a:moveTo>
                <a:lnTo>
                  <a:pt x="0" y="16586"/>
                </a:lnTo>
                <a:lnTo>
                  <a:pt x="0" y="19176"/>
                </a:lnTo>
                <a:lnTo>
                  <a:pt x="0" y="22491"/>
                </a:lnTo>
                <a:lnTo>
                  <a:pt x="0" y="26911"/>
                </a:lnTo>
                <a:lnTo>
                  <a:pt x="0" y="31343"/>
                </a:lnTo>
                <a:lnTo>
                  <a:pt x="0" y="36499"/>
                </a:lnTo>
                <a:lnTo>
                  <a:pt x="0" y="40919"/>
                </a:lnTo>
                <a:lnTo>
                  <a:pt x="1104" y="40919"/>
                </a:lnTo>
                <a:lnTo>
                  <a:pt x="2946" y="42405"/>
                </a:lnTo>
                <a:lnTo>
                  <a:pt x="5892" y="44983"/>
                </a:lnTo>
                <a:lnTo>
                  <a:pt x="10680" y="46824"/>
                </a:lnTo>
                <a:lnTo>
                  <a:pt x="15849" y="46824"/>
                </a:lnTo>
                <a:lnTo>
                  <a:pt x="15849" y="46824"/>
                </a:lnTo>
                <a:lnTo>
                  <a:pt x="21374" y="44983"/>
                </a:lnTo>
                <a:lnTo>
                  <a:pt x="26543" y="41668"/>
                </a:lnTo>
                <a:lnTo>
                  <a:pt x="31330" y="37236"/>
                </a:lnTo>
                <a:lnTo>
                  <a:pt x="35013" y="32080"/>
                </a:lnTo>
                <a:lnTo>
                  <a:pt x="37960" y="26174"/>
                </a:lnTo>
                <a:lnTo>
                  <a:pt x="39065" y="19913"/>
                </a:lnTo>
                <a:lnTo>
                  <a:pt x="37960" y="14744"/>
                </a:lnTo>
                <a:lnTo>
                  <a:pt x="24320" y="0"/>
                </a:lnTo>
                <a:lnTo>
                  <a:pt x="21374" y="0"/>
                </a:lnTo>
                <a:lnTo>
                  <a:pt x="19532" y="0"/>
                </a:lnTo>
                <a:lnTo>
                  <a:pt x="17691" y="736"/>
                </a:lnTo>
                <a:lnTo>
                  <a:pt x="18427" y="3683"/>
                </a:lnTo>
                <a:lnTo>
                  <a:pt x="18427" y="3683"/>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10" name="object 10"/>
          <p:cNvSpPr/>
          <p:nvPr/>
        </p:nvSpPr>
        <p:spPr>
          <a:xfrm>
            <a:off x="6884782" y="4160650"/>
            <a:ext cx="272562" cy="68995"/>
          </a:xfrm>
          <a:prstGeom prst="rect">
            <a:avLst/>
          </a:prstGeom>
          <a:blipFill>
            <a:blip r:embed="rId4" cstate="print"/>
            <a:stretch>
              <a:fillRect/>
            </a:stretch>
          </a:blipFill>
        </p:spPr>
        <p:txBody>
          <a:bodyPr wrap="square" lIns="0" tIns="0" rIns="0" bIns="0" rtlCol="0"/>
          <a:lstStyle/>
          <a:p>
            <a:pPr defTabSz="623438"/>
            <a:endParaRPr sz="1227">
              <a:solidFill>
                <a:prstClr val="black"/>
              </a:solidFill>
            </a:endParaRPr>
          </a:p>
        </p:txBody>
      </p:sp>
      <p:sp>
        <p:nvSpPr>
          <p:cNvPr id="11" name="object 11"/>
          <p:cNvSpPr/>
          <p:nvPr/>
        </p:nvSpPr>
        <p:spPr>
          <a:xfrm>
            <a:off x="7220565" y="4164928"/>
            <a:ext cx="294426" cy="98904"/>
          </a:xfrm>
          <a:prstGeom prst="rect">
            <a:avLst/>
          </a:prstGeom>
          <a:blipFill>
            <a:blip r:embed="rId5" cstate="print"/>
            <a:stretch>
              <a:fillRect/>
            </a:stretch>
          </a:blipFill>
        </p:spPr>
        <p:txBody>
          <a:bodyPr wrap="square" lIns="0" tIns="0" rIns="0" bIns="0" rtlCol="0"/>
          <a:lstStyle/>
          <a:p>
            <a:pPr defTabSz="623438"/>
            <a:endParaRPr sz="1227">
              <a:solidFill>
                <a:prstClr val="black"/>
              </a:solidFill>
            </a:endParaRPr>
          </a:p>
        </p:txBody>
      </p:sp>
      <p:sp>
        <p:nvSpPr>
          <p:cNvPr id="12" name="object 12"/>
          <p:cNvSpPr/>
          <p:nvPr/>
        </p:nvSpPr>
        <p:spPr>
          <a:xfrm>
            <a:off x="7585805" y="4143868"/>
            <a:ext cx="30307" cy="54985"/>
          </a:xfrm>
          <a:custGeom>
            <a:avLst/>
            <a:gdLst/>
            <a:ahLst/>
            <a:cxnLst/>
            <a:rect l="l" t="t" r="r" b="b"/>
            <a:pathLst>
              <a:path w="44450" h="80645">
                <a:moveTo>
                  <a:pt x="0" y="7746"/>
                </a:moveTo>
                <a:lnTo>
                  <a:pt x="0" y="7746"/>
                </a:lnTo>
                <a:lnTo>
                  <a:pt x="7747" y="7746"/>
                </a:lnTo>
                <a:lnTo>
                  <a:pt x="10693" y="4051"/>
                </a:lnTo>
                <a:lnTo>
                  <a:pt x="14744" y="2578"/>
                </a:lnTo>
                <a:lnTo>
                  <a:pt x="20650" y="1473"/>
                </a:lnTo>
                <a:lnTo>
                  <a:pt x="26543" y="0"/>
                </a:lnTo>
                <a:lnTo>
                  <a:pt x="32080" y="0"/>
                </a:lnTo>
                <a:lnTo>
                  <a:pt x="32080" y="0"/>
                </a:lnTo>
                <a:lnTo>
                  <a:pt x="37973" y="736"/>
                </a:lnTo>
                <a:lnTo>
                  <a:pt x="42024" y="2578"/>
                </a:lnTo>
                <a:lnTo>
                  <a:pt x="43865" y="5156"/>
                </a:lnTo>
                <a:lnTo>
                  <a:pt x="43865" y="9220"/>
                </a:lnTo>
                <a:lnTo>
                  <a:pt x="43865" y="9220"/>
                </a:lnTo>
                <a:lnTo>
                  <a:pt x="8851" y="71894"/>
                </a:lnTo>
                <a:lnTo>
                  <a:pt x="8851" y="80378"/>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13" name="object 13"/>
          <p:cNvSpPr/>
          <p:nvPr/>
        </p:nvSpPr>
        <p:spPr>
          <a:xfrm>
            <a:off x="7732083" y="4186350"/>
            <a:ext cx="46326" cy="2165"/>
          </a:xfrm>
          <a:custGeom>
            <a:avLst/>
            <a:gdLst/>
            <a:ahLst/>
            <a:cxnLst/>
            <a:rect l="l" t="t" r="r" b="b"/>
            <a:pathLst>
              <a:path w="67945" h="3175">
                <a:moveTo>
                  <a:pt x="0" y="1841"/>
                </a:moveTo>
                <a:lnTo>
                  <a:pt x="10693" y="2578"/>
                </a:lnTo>
                <a:lnTo>
                  <a:pt x="12534" y="2578"/>
                </a:lnTo>
                <a:lnTo>
                  <a:pt x="12534" y="2578"/>
                </a:lnTo>
                <a:lnTo>
                  <a:pt x="17691" y="1841"/>
                </a:lnTo>
                <a:lnTo>
                  <a:pt x="23596" y="1841"/>
                </a:lnTo>
                <a:lnTo>
                  <a:pt x="30225" y="736"/>
                </a:lnTo>
                <a:lnTo>
                  <a:pt x="37973" y="736"/>
                </a:lnTo>
                <a:lnTo>
                  <a:pt x="45707" y="736"/>
                </a:lnTo>
                <a:lnTo>
                  <a:pt x="53822" y="0"/>
                </a:lnTo>
                <a:lnTo>
                  <a:pt x="60451" y="736"/>
                </a:lnTo>
                <a:lnTo>
                  <a:pt x="67462" y="736"/>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14" name="object 14"/>
          <p:cNvSpPr/>
          <p:nvPr/>
        </p:nvSpPr>
        <p:spPr>
          <a:xfrm>
            <a:off x="7809998" y="4159204"/>
            <a:ext cx="34203" cy="52388"/>
          </a:xfrm>
          <a:custGeom>
            <a:avLst/>
            <a:gdLst/>
            <a:ahLst/>
            <a:cxnLst/>
            <a:rect l="l" t="t" r="r" b="b"/>
            <a:pathLst>
              <a:path w="50164" h="76835">
                <a:moveTo>
                  <a:pt x="0" y="7734"/>
                </a:moveTo>
                <a:lnTo>
                  <a:pt x="0" y="7734"/>
                </a:lnTo>
                <a:lnTo>
                  <a:pt x="4787" y="5156"/>
                </a:lnTo>
                <a:lnTo>
                  <a:pt x="6629" y="4051"/>
                </a:lnTo>
                <a:lnTo>
                  <a:pt x="9588" y="2578"/>
                </a:lnTo>
                <a:lnTo>
                  <a:pt x="13639" y="1473"/>
                </a:lnTo>
                <a:lnTo>
                  <a:pt x="18427" y="736"/>
                </a:lnTo>
                <a:lnTo>
                  <a:pt x="23215" y="0"/>
                </a:lnTo>
                <a:lnTo>
                  <a:pt x="30225" y="0"/>
                </a:lnTo>
                <a:lnTo>
                  <a:pt x="30225" y="0"/>
                </a:lnTo>
                <a:lnTo>
                  <a:pt x="36118" y="736"/>
                </a:lnTo>
                <a:lnTo>
                  <a:pt x="40919" y="2578"/>
                </a:lnTo>
                <a:lnTo>
                  <a:pt x="44602" y="5156"/>
                </a:lnTo>
                <a:lnTo>
                  <a:pt x="47548" y="8470"/>
                </a:lnTo>
                <a:lnTo>
                  <a:pt x="49758" y="12903"/>
                </a:lnTo>
                <a:lnTo>
                  <a:pt x="49758" y="18796"/>
                </a:lnTo>
                <a:lnTo>
                  <a:pt x="49758" y="18796"/>
                </a:lnTo>
                <a:lnTo>
                  <a:pt x="4787" y="67462"/>
                </a:lnTo>
                <a:lnTo>
                  <a:pt x="5524" y="69303"/>
                </a:lnTo>
                <a:lnTo>
                  <a:pt x="8483" y="70789"/>
                </a:lnTo>
                <a:lnTo>
                  <a:pt x="12534" y="71894"/>
                </a:lnTo>
                <a:lnTo>
                  <a:pt x="16586" y="72631"/>
                </a:lnTo>
                <a:lnTo>
                  <a:pt x="21374" y="73736"/>
                </a:lnTo>
                <a:lnTo>
                  <a:pt x="26174" y="73736"/>
                </a:lnTo>
                <a:lnTo>
                  <a:pt x="33909" y="73736"/>
                </a:lnTo>
                <a:lnTo>
                  <a:pt x="39814" y="74472"/>
                </a:lnTo>
                <a:lnTo>
                  <a:pt x="44602" y="75209"/>
                </a:lnTo>
                <a:lnTo>
                  <a:pt x="49758" y="76314"/>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15" name="object 15"/>
          <p:cNvSpPr/>
          <p:nvPr/>
        </p:nvSpPr>
        <p:spPr>
          <a:xfrm>
            <a:off x="7688857" y="4106409"/>
            <a:ext cx="238125" cy="158028"/>
          </a:xfrm>
          <a:custGeom>
            <a:avLst/>
            <a:gdLst/>
            <a:ahLst/>
            <a:cxnLst/>
            <a:rect l="l" t="t" r="r" b="b"/>
            <a:pathLst>
              <a:path w="349250" h="231775">
                <a:moveTo>
                  <a:pt x="273138" y="29502"/>
                </a:moveTo>
                <a:lnTo>
                  <a:pt x="273138" y="29502"/>
                </a:lnTo>
                <a:lnTo>
                  <a:pt x="216382" y="0"/>
                </a:lnTo>
                <a:lnTo>
                  <a:pt x="196100" y="0"/>
                </a:lnTo>
                <a:lnTo>
                  <a:pt x="172516" y="2959"/>
                </a:lnTo>
                <a:lnTo>
                  <a:pt x="157384" y="5301"/>
                </a:lnTo>
                <a:lnTo>
                  <a:pt x="149613" y="6503"/>
                </a:lnTo>
                <a:lnTo>
                  <a:pt x="146751" y="6947"/>
                </a:lnTo>
                <a:lnTo>
                  <a:pt x="146342" y="7010"/>
                </a:lnTo>
                <a:lnTo>
                  <a:pt x="130571" y="12127"/>
                </a:lnTo>
                <a:lnTo>
                  <a:pt x="122472" y="14755"/>
                </a:lnTo>
                <a:lnTo>
                  <a:pt x="119488" y="15723"/>
                </a:lnTo>
                <a:lnTo>
                  <a:pt x="119062" y="15862"/>
                </a:lnTo>
                <a:lnTo>
                  <a:pt x="104356" y="23314"/>
                </a:lnTo>
                <a:lnTo>
                  <a:pt x="96804" y="27141"/>
                </a:lnTo>
                <a:lnTo>
                  <a:pt x="94021" y="28551"/>
                </a:lnTo>
                <a:lnTo>
                  <a:pt x="93624" y="28752"/>
                </a:lnTo>
                <a:lnTo>
                  <a:pt x="79556" y="36858"/>
                </a:lnTo>
                <a:lnTo>
                  <a:pt x="72332" y="41020"/>
                </a:lnTo>
                <a:lnTo>
                  <a:pt x="69671" y="42554"/>
                </a:lnTo>
                <a:lnTo>
                  <a:pt x="69291" y="42773"/>
                </a:lnTo>
                <a:lnTo>
                  <a:pt x="55230" y="52149"/>
                </a:lnTo>
                <a:lnTo>
                  <a:pt x="48010" y="56964"/>
                </a:lnTo>
                <a:lnTo>
                  <a:pt x="45350" y="58738"/>
                </a:lnTo>
                <a:lnTo>
                  <a:pt x="44970" y="58991"/>
                </a:lnTo>
                <a:lnTo>
                  <a:pt x="26542" y="76326"/>
                </a:lnTo>
                <a:lnTo>
                  <a:pt x="10680" y="94754"/>
                </a:lnTo>
                <a:lnTo>
                  <a:pt x="0" y="130886"/>
                </a:lnTo>
                <a:lnTo>
                  <a:pt x="1841" y="150063"/>
                </a:lnTo>
                <a:lnTo>
                  <a:pt x="8839" y="167386"/>
                </a:lnTo>
                <a:lnTo>
                  <a:pt x="21374" y="183984"/>
                </a:lnTo>
                <a:lnTo>
                  <a:pt x="37960" y="198729"/>
                </a:lnTo>
                <a:lnTo>
                  <a:pt x="60451" y="209791"/>
                </a:lnTo>
                <a:lnTo>
                  <a:pt x="74519" y="215334"/>
                </a:lnTo>
                <a:lnTo>
                  <a:pt x="81743" y="218181"/>
                </a:lnTo>
                <a:lnTo>
                  <a:pt x="84404" y="219229"/>
                </a:lnTo>
                <a:lnTo>
                  <a:pt x="84785" y="219379"/>
                </a:lnTo>
                <a:lnTo>
                  <a:pt x="100123" y="223851"/>
                </a:lnTo>
                <a:lnTo>
                  <a:pt x="107999" y="226147"/>
                </a:lnTo>
                <a:lnTo>
                  <a:pt x="110900" y="226993"/>
                </a:lnTo>
                <a:lnTo>
                  <a:pt x="111315" y="227114"/>
                </a:lnTo>
                <a:lnTo>
                  <a:pt x="127512" y="229250"/>
                </a:lnTo>
                <a:lnTo>
                  <a:pt x="135829" y="230347"/>
                </a:lnTo>
                <a:lnTo>
                  <a:pt x="138893" y="230752"/>
                </a:lnTo>
                <a:lnTo>
                  <a:pt x="139331" y="230809"/>
                </a:lnTo>
                <a:lnTo>
                  <a:pt x="156806" y="231235"/>
                </a:lnTo>
                <a:lnTo>
                  <a:pt x="165779" y="231454"/>
                </a:lnTo>
                <a:lnTo>
                  <a:pt x="169085" y="231534"/>
                </a:lnTo>
                <a:lnTo>
                  <a:pt x="169557" y="231546"/>
                </a:lnTo>
                <a:lnTo>
                  <a:pt x="187670" y="230474"/>
                </a:lnTo>
                <a:lnTo>
                  <a:pt x="196972" y="229923"/>
                </a:lnTo>
                <a:lnTo>
                  <a:pt x="200399" y="229721"/>
                </a:lnTo>
                <a:lnTo>
                  <a:pt x="200888" y="229692"/>
                </a:lnTo>
                <a:lnTo>
                  <a:pt x="216659" y="226711"/>
                </a:lnTo>
                <a:lnTo>
                  <a:pt x="224758" y="225180"/>
                </a:lnTo>
                <a:lnTo>
                  <a:pt x="227741" y="224616"/>
                </a:lnTo>
                <a:lnTo>
                  <a:pt x="228168" y="224536"/>
                </a:lnTo>
                <a:lnTo>
                  <a:pt x="242235" y="220064"/>
                </a:lnTo>
                <a:lnTo>
                  <a:pt x="249459" y="217768"/>
                </a:lnTo>
                <a:lnTo>
                  <a:pt x="252121" y="216922"/>
                </a:lnTo>
                <a:lnTo>
                  <a:pt x="252501" y="216801"/>
                </a:lnTo>
                <a:lnTo>
                  <a:pt x="266143" y="210832"/>
                </a:lnTo>
                <a:lnTo>
                  <a:pt x="273148" y="207767"/>
                </a:lnTo>
                <a:lnTo>
                  <a:pt x="275729" y="206637"/>
                </a:lnTo>
                <a:lnTo>
                  <a:pt x="276098" y="206476"/>
                </a:lnTo>
                <a:lnTo>
                  <a:pt x="297472" y="196151"/>
                </a:lnTo>
                <a:lnTo>
                  <a:pt x="315899" y="183235"/>
                </a:lnTo>
                <a:lnTo>
                  <a:pt x="330644" y="169227"/>
                </a:lnTo>
                <a:lnTo>
                  <a:pt x="340232" y="155219"/>
                </a:lnTo>
                <a:lnTo>
                  <a:pt x="347243" y="139001"/>
                </a:lnTo>
                <a:lnTo>
                  <a:pt x="349084" y="122402"/>
                </a:lnTo>
                <a:lnTo>
                  <a:pt x="348348" y="106921"/>
                </a:lnTo>
                <a:lnTo>
                  <a:pt x="315899" y="66738"/>
                </a:lnTo>
                <a:lnTo>
                  <a:pt x="307060" y="66738"/>
                </a:lnTo>
                <a:lnTo>
                  <a:pt x="300418" y="66738"/>
                </a:lnTo>
                <a:lnTo>
                  <a:pt x="293420" y="67843"/>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16" name="object 16"/>
          <p:cNvSpPr/>
          <p:nvPr/>
        </p:nvSpPr>
        <p:spPr>
          <a:xfrm>
            <a:off x="5333316" y="2216407"/>
            <a:ext cx="2074103" cy="946958"/>
          </a:xfrm>
          <a:prstGeom prst="rect">
            <a:avLst/>
          </a:prstGeom>
          <a:blipFill>
            <a:blip r:embed="rId6" cstate="print"/>
            <a:stretch>
              <a:fillRect/>
            </a:stretch>
          </a:blipFill>
        </p:spPr>
        <p:txBody>
          <a:bodyPr wrap="square" lIns="0" tIns="0" rIns="0" bIns="0" rtlCol="0"/>
          <a:lstStyle/>
          <a:p>
            <a:pPr defTabSz="623438"/>
            <a:endParaRPr sz="1227">
              <a:solidFill>
                <a:prstClr val="black"/>
              </a:solidFill>
            </a:endParaRPr>
          </a:p>
        </p:txBody>
      </p:sp>
      <p:sp>
        <p:nvSpPr>
          <p:cNvPr id="17" name="object 17"/>
          <p:cNvSpPr/>
          <p:nvPr/>
        </p:nvSpPr>
        <p:spPr>
          <a:xfrm>
            <a:off x="7319901" y="2764371"/>
            <a:ext cx="54552" cy="10824"/>
          </a:xfrm>
          <a:custGeom>
            <a:avLst/>
            <a:gdLst/>
            <a:ahLst/>
            <a:cxnLst/>
            <a:rect l="l" t="t" r="r" b="b"/>
            <a:pathLst>
              <a:path w="80010" h="15875">
                <a:moveTo>
                  <a:pt x="736" y="15481"/>
                </a:moveTo>
                <a:lnTo>
                  <a:pt x="0" y="14376"/>
                </a:lnTo>
                <a:lnTo>
                  <a:pt x="0" y="14376"/>
                </a:lnTo>
                <a:lnTo>
                  <a:pt x="1841" y="13639"/>
                </a:lnTo>
                <a:lnTo>
                  <a:pt x="4787" y="12903"/>
                </a:lnTo>
                <a:lnTo>
                  <a:pt x="9575" y="11798"/>
                </a:lnTo>
                <a:lnTo>
                  <a:pt x="14744" y="11061"/>
                </a:lnTo>
                <a:lnTo>
                  <a:pt x="20269" y="9220"/>
                </a:lnTo>
                <a:lnTo>
                  <a:pt x="28384" y="8470"/>
                </a:lnTo>
                <a:lnTo>
                  <a:pt x="36855" y="7734"/>
                </a:lnTo>
                <a:lnTo>
                  <a:pt x="44970" y="6629"/>
                </a:lnTo>
                <a:lnTo>
                  <a:pt x="52704" y="5892"/>
                </a:lnTo>
                <a:lnTo>
                  <a:pt x="61556" y="4051"/>
                </a:lnTo>
                <a:lnTo>
                  <a:pt x="67081" y="2578"/>
                </a:lnTo>
                <a:lnTo>
                  <a:pt x="72986" y="1473"/>
                </a:lnTo>
                <a:lnTo>
                  <a:pt x="77038" y="736"/>
                </a:lnTo>
                <a:lnTo>
                  <a:pt x="79984" y="0"/>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18" name="object 18"/>
          <p:cNvSpPr/>
          <p:nvPr/>
        </p:nvSpPr>
        <p:spPr>
          <a:xfrm>
            <a:off x="7346537" y="2763618"/>
            <a:ext cx="8659" cy="46759"/>
          </a:xfrm>
          <a:custGeom>
            <a:avLst/>
            <a:gdLst/>
            <a:ahLst/>
            <a:cxnLst/>
            <a:rect l="l" t="t" r="r" b="b"/>
            <a:pathLst>
              <a:path w="12700" h="68579">
                <a:moveTo>
                  <a:pt x="12534" y="0"/>
                </a:moveTo>
                <a:lnTo>
                  <a:pt x="12534" y="0"/>
                </a:lnTo>
                <a:lnTo>
                  <a:pt x="8483" y="14744"/>
                </a:lnTo>
                <a:lnTo>
                  <a:pt x="8483" y="19164"/>
                </a:lnTo>
                <a:lnTo>
                  <a:pt x="0" y="53086"/>
                </a:lnTo>
                <a:lnTo>
                  <a:pt x="0" y="57150"/>
                </a:lnTo>
                <a:lnTo>
                  <a:pt x="0" y="57150"/>
                </a:lnTo>
                <a:lnTo>
                  <a:pt x="736" y="61569"/>
                </a:lnTo>
                <a:lnTo>
                  <a:pt x="3695" y="65252"/>
                </a:lnTo>
                <a:lnTo>
                  <a:pt x="8483" y="68567"/>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19" name="object 19"/>
          <p:cNvSpPr/>
          <p:nvPr/>
        </p:nvSpPr>
        <p:spPr>
          <a:xfrm>
            <a:off x="7381728" y="2787248"/>
            <a:ext cx="21648" cy="23813"/>
          </a:xfrm>
          <a:custGeom>
            <a:avLst/>
            <a:gdLst/>
            <a:ahLst/>
            <a:cxnLst/>
            <a:rect l="l" t="t" r="r" b="b"/>
            <a:pathLst>
              <a:path w="31750" h="34925">
                <a:moveTo>
                  <a:pt x="1841" y="1092"/>
                </a:moveTo>
                <a:lnTo>
                  <a:pt x="1841" y="1092"/>
                </a:lnTo>
                <a:lnTo>
                  <a:pt x="1104" y="5156"/>
                </a:lnTo>
                <a:lnTo>
                  <a:pt x="1104" y="6997"/>
                </a:lnTo>
                <a:lnTo>
                  <a:pt x="1104" y="10325"/>
                </a:lnTo>
                <a:lnTo>
                  <a:pt x="0" y="14744"/>
                </a:lnTo>
                <a:lnTo>
                  <a:pt x="0" y="19164"/>
                </a:lnTo>
                <a:lnTo>
                  <a:pt x="0" y="19164"/>
                </a:lnTo>
                <a:lnTo>
                  <a:pt x="1104" y="22491"/>
                </a:lnTo>
                <a:lnTo>
                  <a:pt x="1841" y="26911"/>
                </a:lnTo>
                <a:lnTo>
                  <a:pt x="2946" y="29489"/>
                </a:lnTo>
                <a:lnTo>
                  <a:pt x="4787" y="33172"/>
                </a:lnTo>
                <a:lnTo>
                  <a:pt x="7734" y="34658"/>
                </a:lnTo>
                <a:lnTo>
                  <a:pt x="11798" y="34658"/>
                </a:lnTo>
                <a:lnTo>
                  <a:pt x="11798" y="34658"/>
                </a:lnTo>
                <a:lnTo>
                  <a:pt x="15481" y="33909"/>
                </a:lnTo>
                <a:lnTo>
                  <a:pt x="19532" y="31330"/>
                </a:lnTo>
                <a:lnTo>
                  <a:pt x="23228" y="27647"/>
                </a:lnTo>
                <a:lnTo>
                  <a:pt x="27279" y="23583"/>
                </a:lnTo>
                <a:lnTo>
                  <a:pt x="30225" y="19164"/>
                </a:lnTo>
                <a:lnTo>
                  <a:pt x="31330" y="14008"/>
                </a:lnTo>
                <a:lnTo>
                  <a:pt x="31330" y="10325"/>
                </a:lnTo>
                <a:lnTo>
                  <a:pt x="31330" y="10325"/>
                </a:lnTo>
                <a:lnTo>
                  <a:pt x="7734" y="0"/>
                </a:lnTo>
                <a:lnTo>
                  <a:pt x="9588" y="0"/>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20" name="object 20"/>
          <p:cNvSpPr/>
          <p:nvPr/>
        </p:nvSpPr>
        <p:spPr>
          <a:xfrm>
            <a:off x="7491308" y="2751296"/>
            <a:ext cx="7793" cy="53253"/>
          </a:xfrm>
          <a:custGeom>
            <a:avLst/>
            <a:gdLst/>
            <a:ahLst/>
            <a:cxnLst/>
            <a:rect l="l" t="t" r="r" b="b"/>
            <a:pathLst>
              <a:path w="11429" h="78104">
                <a:moveTo>
                  <a:pt x="11061" y="0"/>
                </a:moveTo>
                <a:lnTo>
                  <a:pt x="11061" y="0"/>
                </a:lnTo>
                <a:lnTo>
                  <a:pt x="0" y="52730"/>
                </a:lnTo>
                <a:lnTo>
                  <a:pt x="0" y="59728"/>
                </a:lnTo>
                <a:lnTo>
                  <a:pt x="0" y="65633"/>
                </a:lnTo>
                <a:lnTo>
                  <a:pt x="1104" y="70053"/>
                </a:lnTo>
                <a:lnTo>
                  <a:pt x="2946" y="72631"/>
                </a:lnTo>
                <a:lnTo>
                  <a:pt x="5156" y="76314"/>
                </a:lnTo>
                <a:lnTo>
                  <a:pt x="8851" y="77800"/>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21" name="object 21"/>
          <p:cNvSpPr/>
          <p:nvPr/>
        </p:nvSpPr>
        <p:spPr>
          <a:xfrm>
            <a:off x="7530517" y="2776183"/>
            <a:ext cx="20349" cy="24245"/>
          </a:xfrm>
          <a:custGeom>
            <a:avLst/>
            <a:gdLst/>
            <a:ahLst/>
            <a:cxnLst/>
            <a:rect l="l" t="t" r="r" b="b"/>
            <a:pathLst>
              <a:path w="29845" h="35560">
                <a:moveTo>
                  <a:pt x="6997" y="736"/>
                </a:moveTo>
                <a:lnTo>
                  <a:pt x="5156" y="0"/>
                </a:lnTo>
                <a:lnTo>
                  <a:pt x="5156" y="736"/>
                </a:lnTo>
                <a:lnTo>
                  <a:pt x="0" y="13639"/>
                </a:lnTo>
                <a:lnTo>
                  <a:pt x="0" y="18808"/>
                </a:lnTo>
                <a:lnTo>
                  <a:pt x="0" y="23228"/>
                </a:lnTo>
                <a:lnTo>
                  <a:pt x="1104" y="27647"/>
                </a:lnTo>
                <a:lnTo>
                  <a:pt x="2946" y="30975"/>
                </a:lnTo>
                <a:lnTo>
                  <a:pt x="5892" y="34658"/>
                </a:lnTo>
                <a:lnTo>
                  <a:pt x="8851" y="35394"/>
                </a:lnTo>
                <a:lnTo>
                  <a:pt x="11798" y="35394"/>
                </a:lnTo>
                <a:lnTo>
                  <a:pt x="11798" y="35394"/>
                </a:lnTo>
                <a:lnTo>
                  <a:pt x="15849" y="33553"/>
                </a:lnTo>
                <a:lnTo>
                  <a:pt x="19532" y="30975"/>
                </a:lnTo>
                <a:lnTo>
                  <a:pt x="24701" y="27647"/>
                </a:lnTo>
                <a:lnTo>
                  <a:pt x="27647" y="25806"/>
                </a:lnTo>
                <a:lnTo>
                  <a:pt x="28384" y="23228"/>
                </a:lnTo>
                <a:lnTo>
                  <a:pt x="29489" y="19913"/>
                </a:lnTo>
                <a:lnTo>
                  <a:pt x="29489" y="16230"/>
                </a:lnTo>
                <a:lnTo>
                  <a:pt x="29489" y="16230"/>
                </a:lnTo>
                <a:lnTo>
                  <a:pt x="20637" y="5905"/>
                </a:lnTo>
                <a:lnTo>
                  <a:pt x="20637" y="6642"/>
                </a:lnTo>
                <a:lnTo>
                  <a:pt x="20637" y="7747"/>
                </a:lnTo>
                <a:lnTo>
                  <a:pt x="22478" y="8483"/>
                </a:lnTo>
                <a:lnTo>
                  <a:pt x="22478" y="8483"/>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22" name="object 22"/>
          <p:cNvSpPr/>
          <p:nvPr/>
        </p:nvSpPr>
        <p:spPr>
          <a:xfrm>
            <a:off x="7583043" y="2776684"/>
            <a:ext cx="16452" cy="17318"/>
          </a:xfrm>
          <a:custGeom>
            <a:avLst/>
            <a:gdLst/>
            <a:ahLst/>
            <a:cxnLst/>
            <a:rect l="l" t="t" r="r" b="b"/>
            <a:pathLst>
              <a:path w="24129" h="25400">
                <a:moveTo>
                  <a:pt x="8115" y="7747"/>
                </a:moveTo>
                <a:lnTo>
                  <a:pt x="8115" y="7747"/>
                </a:lnTo>
                <a:lnTo>
                  <a:pt x="0" y="12166"/>
                </a:lnTo>
                <a:lnTo>
                  <a:pt x="0" y="14744"/>
                </a:lnTo>
                <a:lnTo>
                  <a:pt x="0" y="16586"/>
                </a:lnTo>
                <a:lnTo>
                  <a:pt x="1104" y="19177"/>
                </a:lnTo>
                <a:lnTo>
                  <a:pt x="2946" y="23228"/>
                </a:lnTo>
                <a:lnTo>
                  <a:pt x="5168" y="25069"/>
                </a:lnTo>
                <a:lnTo>
                  <a:pt x="7010" y="25069"/>
                </a:lnTo>
                <a:lnTo>
                  <a:pt x="7010" y="25069"/>
                </a:lnTo>
                <a:lnTo>
                  <a:pt x="9956" y="23228"/>
                </a:lnTo>
                <a:lnTo>
                  <a:pt x="12903" y="21755"/>
                </a:lnTo>
                <a:lnTo>
                  <a:pt x="15849" y="19913"/>
                </a:lnTo>
                <a:lnTo>
                  <a:pt x="18795" y="19913"/>
                </a:lnTo>
                <a:lnTo>
                  <a:pt x="20650" y="18072"/>
                </a:lnTo>
                <a:lnTo>
                  <a:pt x="22491" y="16586"/>
                </a:lnTo>
                <a:lnTo>
                  <a:pt x="23596" y="14008"/>
                </a:lnTo>
                <a:lnTo>
                  <a:pt x="23596" y="11061"/>
                </a:lnTo>
                <a:lnTo>
                  <a:pt x="23596" y="11061"/>
                </a:lnTo>
                <a:lnTo>
                  <a:pt x="16586" y="0"/>
                </a:lnTo>
                <a:lnTo>
                  <a:pt x="15849" y="0"/>
                </a:lnTo>
                <a:lnTo>
                  <a:pt x="14744" y="736"/>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23" name="object 23"/>
          <p:cNvSpPr/>
          <p:nvPr/>
        </p:nvSpPr>
        <p:spPr>
          <a:xfrm>
            <a:off x="7623004" y="2751799"/>
            <a:ext cx="9092" cy="39831"/>
          </a:xfrm>
          <a:custGeom>
            <a:avLst/>
            <a:gdLst/>
            <a:ahLst/>
            <a:cxnLst/>
            <a:rect l="l" t="t" r="r" b="b"/>
            <a:pathLst>
              <a:path w="13335" h="58420">
                <a:moveTo>
                  <a:pt x="8851" y="0"/>
                </a:moveTo>
                <a:lnTo>
                  <a:pt x="11798" y="4419"/>
                </a:lnTo>
                <a:lnTo>
                  <a:pt x="12903" y="6273"/>
                </a:lnTo>
                <a:lnTo>
                  <a:pt x="12903" y="8851"/>
                </a:lnTo>
                <a:lnTo>
                  <a:pt x="12903" y="12166"/>
                </a:lnTo>
                <a:lnTo>
                  <a:pt x="12903" y="18440"/>
                </a:lnTo>
                <a:lnTo>
                  <a:pt x="12903" y="18440"/>
                </a:lnTo>
                <a:lnTo>
                  <a:pt x="0" y="56413"/>
                </a:lnTo>
                <a:lnTo>
                  <a:pt x="2209" y="57150"/>
                </a:lnTo>
                <a:lnTo>
                  <a:pt x="4787" y="58254"/>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24" name="object 24"/>
          <p:cNvSpPr/>
          <p:nvPr/>
        </p:nvSpPr>
        <p:spPr>
          <a:xfrm>
            <a:off x="7643613" y="2777187"/>
            <a:ext cx="19483" cy="29008"/>
          </a:xfrm>
          <a:custGeom>
            <a:avLst/>
            <a:gdLst/>
            <a:ahLst/>
            <a:cxnLst/>
            <a:rect l="l" t="t" r="r" b="b"/>
            <a:pathLst>
              <a:path w="28575" h="42545">
                <a:moveTo>
                  <a:pt x="26543" y="0"/>
                </a:moveTo>
                <a:lnTo>
                  <a:pt x="25438" y="0"/>
                </a:lnTo>
                <a:lnTo>
                  <a:pt x="24333" y="0"/>
                </a:lnTo>
                <a:lnTo>
                  <a:pt x="24333" y="0"/>
                </a:lnTo>
                <a:lnTo>
                  <a:pt x="0" y="14008"/>
                </a:lnTo>
                <a:lnTo>
                  <a:pt x="0" y="17335"/>
                </a:lnTo>
                <a:lnTo>
                  <a:pt x="0" y="17335"/>
                </a:lnTo>
                <a:lnTo>
                  <a:pt x="1104" y="21018"/>
                </a:lnTo>
                <a:lnTo>
                  <a:pt x="2946" y="24333"/>
                </a:lnTo>
                <a:lnTo>
                  <a:pt x="4800" y="26924"/>
                </a:lnTo>
                <a:lnTo>
                  <a:pt x="8851" y="30606"/>
                </a:lnTo>
                <a:lnTo>
                  <a:pt x="11798" y="33185"/>
                </a:lnTo>
                <a:lnTo>
                  <a:pt x="15849" y="35763"/>
                </a:lnTo>
                <a:lnTo>
                  <a:pt x="19545" y="37249"/>
                </a:lnTo>
                <a:lnTo>
                  <a:pt x="23596" y="39090"/>
                </a:lnTo>
                <a:lnTo>
                  <a:pt x="28384" y="42405"/>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25" name="object 25"/>
          <p:cNvSpPr/>
          <p:nvPr/>
        </p:nvSpPr>
        <p:spPr>
          <a:xfrm>
            <a:off x="7745410" y="2760596"/>
            <a:ext cx="47625" cy="28142"/>
          </a:xfrm>
          <a:custGeom>
            <a:avLst/>
            <a:gdLst/>
            <a:ahLst/>
            <a:cxnLst/>
            <a:rect l="l" t="t" r="r" b="b"/>
            <a:pathLst>
              <a:path w="69850" h="41275">
                <a:moveTo>
                  <a:pt x="36118" y="10693"/>
                </a:moveTo>
                <a:lnTo>
                  <a:pt x="36118" y="10693"/>
                </a:lnTo>
                <a:lnTo>
                  <a:pt x="37223" y="6273"/>
                </a:lnTo>
                <a:lnTo>
                  <a:pt x="31330" y="0"/>
                </a:lnTo>
                <a:lnTo>
                  <a:pt x="28371" y="0"/>
                </a:lnTo>
                <a:lnTo>
                  <a:pt x="25425" y="0"/>
                </a:lnTo>
                <a:lnTo>
                  <a:pt x="21374" y="2590"/>
                </a:lnTo>
                <a:lnTo>
                  <a:pt x="0" y="28765"/>
                </a:lnTo>
                <a:lnTo>
                  <a:pt x="1104" y="33185"/>
                </a:lnTo>
                <a:lnTo>
                  <a:pt x="2946" y="36499"/>
                </a:lnTo>
                <a:lnTo>
                  <a:pt x="5892" y="37604"/>
                </a:lnTo>
                <a:lnTo>
                  <a:pt x="9575" y="36499"/>
                </a:lnTo>
                <a:lnTo>
                  <a:pt x="13627" y="36499"/>
                </a:lnTo>
                <a:lnTo>
                  <a:pt x="18427" y="36499"/>
                </a:lnTo>
                <a:lnTo>
                  <a:pt x="23215" y="35763"/>
                </a:lnTo>
                <a:lnTo>
                  <a:pt x="28371" y="33921"/>
                </a:lnTo>
                <a:lnTo>
                  <a:pt x="33172" y="32080"/>
                </a:lnTo>
                <a:lnTo>
                  <a:pt x="37960" y="29502"/>
                </a:lnTo>
                <a:lnTo>
                  <a:pt x="42011" y="28016"/>
                </a:lnTo>
                <a:lnTo>
                  <a:pt x="45707" y="26923"/>
                </a:lnTo>
                <a:lnTo>
                  <a:pt x="48653" y="26923"/>
                </a:lnTo>
                <a:lnTo>
                  <a:pt x="50863" y="28016"/>
                </a:lnTo>
                <a:lnTo>
                  <a:pt x="52704" y="29502"/>
                </a:lnTo>
                <a:lnTo>
                  <a:pt x="53809" y="31343"/>
                </a:lnTo>
                <a:lnTo>
                  <a:pt x="54546" y="33185"/>
                </a:lnTo>
                <a:lnTo>
                  <a:pt x="54546" y="33921"/>
                </a:lnTo>
                <a:lnTo>
                  <a:pt x="55651" y="34658"/>
                </a:lnTo>
                <a:lnTo>
                  <a:pt x="56387" y="36499"/>
                </a:lnTo>
                <a:lnTo>
                  <a:pt x="58597" y="37604"/>
                </a:lnTo>
                <a:lnTo>
                  <a:pt x="61556" y="39090"/>
                </a:lnTo>
                <a:lnTo>
                  <a:pt x="64503" y="40182"/>
                </a:lnTo>
                <a:lnTo>
                  <a:pt x="67449" y="40932"/>
                </a:lnTo>
                <a:lnTo>
                  <a:pt x="69291" y="40932"/>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26" name="object 26"/>
          <p:cNvSpPr/>
          <p:nvPr/>
        </p:nvSpPr>
        <p:spPr>
          <a:xfrm>
            <a:off x="7795165" y="2751296"/>
            <a:ext cx="42863" cy="3897"/>
          </a:xfrm>
          <a:custGeom>
            <a:avLst/>
            <a:gdLst/>
            <a:ahLst/>
            <a:cxnLst/>
            <a:rect l="l" t="t" r="r" b="b"/>
            <a:pathLst>
              <a:path w="62864" h="5714">
                <a:moveTo>
                  <a:pt x="1117" y="5156"/>
                </a:moveTo>
                <a:lnTo>
                  <a:pt x="0" y="3314"/>
                </a:lnTo>
                <a:lnTo>
                  <a:pt x="0" y="3314"/>
                </a:lnTo>
                <a:lnTo>
                  <a:pt x="2222" y="2578"/>
                </a:lnTo>
                <a:lnTo>
                  <a:pt x="5168" y="1854"/>
                </a:lnTo>
                <a:lnTo>
                  <a:pt x="8851" y="736"/>
                </a:lnTo>
                <a:lnTo>
                  <a:pt x="12903" y="0"/>
                </a:lnTo>
                <a:lnTo>
                  <a:pt x="17703" y="0"/>
                </a:lnTo>
                <a:lnTo>
                  <a:pt x="23596" y="0"/>
                </a:lnTo>
                <a:lnTo>
                  <a:pt x="30238" y="0"/>
                </a:lnTo>
                <a:lnTo>
                  <a:pt x="36131" y="0"/>
                </a:lnTo>
                <a:lnTo>
                  <a:pt x="42024" y="0"/>
                </a:lnTo>
                <a:lnTo>
                  <a:pt x="46824" y="0"/>
                </a:lnTo>
                <a:lnTo>
                  <a:pt x="52717" y="0"/>
                </a:lnTo>
                <a:lnTo>
                  <a:pt x="56769" y="0"/>
                </a:lnTo>
                <a:lnTo>
                  <a:pt x="60464" y="0"/>
                </a:lnTo>
                <a:lnTo>
                  <a:pt x="62674" y="0"/>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27" name="object 27"/>
          <p:cNvSpPr/>
          <p:nvPr/>
        </p:nvSpPr>
        <p:spPr>
          <a:xfrm>
            <a:off x="7819298" y="2741242"/>
            <a:ext cx="13422" cy="59748"/>
          </a:xfrm>
          <a:custGeom>
            <a:avLst/>
            <a:gdLst/>
            <a:ahLst/>
            <a:cxnLst/>
            <a:rect l="l" t="t" r="r" b="b"/>
            <a:pathLst>
              <a:path w="19685" h="87629">
                <a:moveTo>
                  <a:pt x="19532" y="0"/>
                </a:moveTo>
                <a:lnTo>
                  <a:pt x="19532" y="0"/>
                </a:lnTo>
                <a:lnTo>
                  <a:pt x="18427" y="1841"/>
                </a:lnTo>
                <a:lnTo>
                  <a:pt x="18427" y="2578"/>
                </a:lnTo>
                <a:lnTo>
                  <a:pt x="18427" y="4432"/>
                </a:lnTo>
                <a:lnTo>
                  <a:pt x="0" y="58991"/>
                </a:lnTo>
                <a:lnTo>
                  <a:pt x="0" y="64884"/>
                </a:lnTo>
                <a:lnTo>
                  <a:pt x="0" y="70053"/>
                </a:lnTo>
                <a:lnTo>
                  <a:pt x="736" y="74472"/>
                </a:lnTo>
                <a:lnTo>
                  <a:pt x="1841" y="77800"/>
                </a:lnTo>
                <a:lnTo>
                  <a:pt x="2946" y="80378"/>
                </a:lnTo>
                <a:lnTo>
                  <a:pt x="2946" y="82219"/>
                </a:lnTo>
                <a:lnTo>
                  <a:pt x="3682" y="83324"/>
                </a:lnTo>
                <a:lnTo>
                  <a:pt x="4787" y="83324"/>
                </a:lnTo>
                <a:lnTo>
                  <a:pt x="5892" y="85902"/>
                </a:lnTo>
                <a:lnTo>
                  <a:pt x="7734" y="87375"/>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28" name="object 28"/>
          <p:cNvSpPr/>
          <p:nvPr/>
        </p:nvSpPr>
        <p:spPr>
          <a:xfrm>
            <a:off x="7486979" y="2899886"/>
            <a:ext cx="494234" cy="84331"/>
          </a:xfrm>
          <a:prstGeom prst="rect">
            <a:avLst/>
          </a:prstGeom>
          <a:blipFill>
            <a:blip r:embed="rId7" cstate="print"/>
            <a:stretch>
              <a:fillRect/>
            </a:stretch>
          </a:blipFill>
        </p:spPr>
        <p:txBody>
          <a:bodyPr wrap="square" lIns="0" tIns="0" rIns="0" bIns="0" rtlCol="0"/>
          <a:lstStyle/>
          <a:p>
            <a:pPr defTabSz="623438"/>
            <a:endParaRPr sz="1227">
              <a:solidFill>
                <a:prstClr val="black"/>
              </a:solidFill>
            </a:endParaRPr>
          </a:p>
        </p:txBody>
      </p:sp>
      <p:sp>
        <p:nvSpPr>
          <p:cNvPr id="29" name="object 29"/>
          <p:cNvSpPr/>
          <p:nvPr/>
        </p:nvSpPr>
        <p:spPr>
          <a:xfrm>
            <a:off x="8115118" y="2929864"/>
            <a:ext cx="31173" cy="10824"/>
          </a:xfrm>
          <a:custGeom>
            <a:avLst/>
            <a:gdLst/>
            <a:ahLst/>
            <a:cxnLst/>
            <a:rect l="l" t="t" r="r" b="b"/>
            <a:pathLst>
              <a:path w="45720" h="15875">
                <a:moveTo>
                  <a:pt x="1841" y="9207"/>
                </a:moveTo>
                <a:lnTo>
                  <a:pt x="0" y="15481"/>
                </a:lnTo>
                <a:lnTo>
                  <a:pt x="0" y="14744"/>
                </a:lnTo>
                <a:lnTo>
                  <a:pt x="1104" y="13639"/>
                </a:lnTo>
                <a:lnTo>
                  <a:pt x="2946" y="13639"/>
                </a:lnTo>
                <a:lnTo>
                  <a:pt x="5892" y="12903"/>
                </a:lnTo>
                <a:lnTo>
                  <a:pt x="9575" y="11061"/>
                </a:lnTo>
                <a:lnTo>
                  <a:pt x="13639" y="9207"/>
                </a:lnTo>
                <a:lnTo>
                  <a:pt x="18427" y="7734"/>
                </a:lnTo>
                <a:lnTo>
                  <a:pt x="24320" y="5892"/>
                </a:lnTo>
                <a:lnTo>
                  <a:pt x="30225" y="4051"/>
                </a:lnTo>
                <a:lnTo>
                  <a:pt x="35013" y="1473"/>
                </a:lnTo>
                <a:lnTo>
                  <a:pt x="40906" y="0"/>
                </a:lnTo>
                <a:lnTo>
                  <a:pt x="45707" y="0"/>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30" name="object 30"/>
          <p:cNvSpPr/>
          <p:nvPr/>
        </p:nvSpPr>
        <p:spPr>
          <a:xfrm>
            <a:off x="8171662" y="2903722"/>
            <a:ext cx="31173" cy="52820"/>
          </a:xfrm>
          <a:custGeom>
            <a:avLst/>
            <a:gdLst/>
            <a:ahLst/>
            <a:cxnLst/>
            <a:rect l="l" t="t" r="r" b="b"/>
            <a:pathLst>
              <a:path w="45720" h="77470">
                <a:moveTo>
                  <a:pt x="0" y="0"/>
                </a:moveTo>
                <a:lnTo>
                  <a:pt x="0" y="0"/>
                </a:lnTo>
                <a:lnTo>
                  <a:pt x="12534" y="1841"/>
                </a:lnTo>
                <a:lnTo>
                  <a:pt x="16586" y="1841"/>
                </a:lnTo>
                <a:lnTo>
                  <a:pt x="21386" y="1841"/>
                </a:lnTo>
                <a:lnTo>
                  <a:pt x="27279" y="1841"/>
                </a:lnTo>
                <a:lnTo>
                  <a:pt x="33185" y="3682"/>
                </a:lnTo>
                <a:lnTo>
                  <a:pt x="37973" y="6261"/>
                </a:lnTo>
                <a:lnTo>
                  <a:pt x="42024" y="9575"/>
                </a:lnTo>
                <a:lnTo>
                  <a:pt x="44970" y="14008"/>
                </a:lnTo>
                <a:lnTo>
                  <a:pt x="45707" y="19164"/>
                </a:lnTo>
                <a:lnTo>
                  <a:pt x="45707" y="23583"/>
                </a:lnTo>
                <a:lnTo>
                  <a:pt x="45707" y="23583"/>
                </a:lnTo>
                <a:lnTo>
                  <a:pt x="8851" y="69303"/>
                </a:lnTo>
                <a:lnTo>
                  <a:pt x="9588" y="71881"/>
                </a:lnTo>
                <a:lnTo>
                  <a:pt x="12534" y="73736"/>
                </a:lnTo>
                <a:lnTo>
                  <a:pt x="15481" y="75577"/>
                </a:lnTo>
                <a:lnTo>
                  <a:pt x="19545" y="77050"/>
                </a:lnTo>
                <a:lnTo>
                  <a:pt x="24333" y="77050"/>
                </a:lnTo>
                <a:lnTo>
                  <a:pt x="29121" y="77050"/>
                </a:lnTo>
                <a:lnTo>
                  <a:pt x="33921" y="77050"/>
                </a:lnTo>
                <a:lnTo>
                  <a:pt x="33921" y="77050"/>
                </a:lnTo>
                <a:lnTo>
                  <a:pt x="39077" y="75577"/>
                </a:lnTo>
                <a:lnTo>
                  <a:pt x="43865" y="74472"/>
                </a:lnTo>
                <a:lnTo>
                  <a:pt x="43865" y="74472"/>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31" name="object 31"/>
          <p:cNvSpPr/>
          <p:nvPr/>
        </p:nvSpPr>
        <p:spPr>
          <a:xfrm>
            <a:off x="8079174" y="2862989"/>
            <a:ext cx="177078" cy="116032"/>
          </a:xfrm>
          <a:custGeom>
            <a:avLst/>
            <a:gdLst/>
            <a:ahLst/>
            <a:cxnLst/>
            <a:rect l="l" t="t" r="r" b="b"/>
            <a:pathLst>
              <a:path w="259715" h="170179">
                <a:moveTo>
                  <a:pt x="186156" y="3327"/>
                </a:moveTo>
                <a:lnTo>
                  <a:pt x="162928" y="0"/>
                </a:lnTo>
                <a:lnTo>
                  <a:pt x="155194" y="0"/>
                </a:lnTo>
                <a:lnTo>
                  <a:pt x="155194" y="0"/>
                </a:lnTo>
                <a:lnTo>
                  <a:pt x="0" y="103974"/>
                </a:lnTo>
                <a:lnTo>
                  <a:pt x="4787" y="119456"/>
                </a:lnTo>
                <a:lnTo>
                  <a:pt x="12534" y="133476"/>
                </a:lnTo>
                <a:lnTo>
                  <a:pt x="23596" y="145643"/>
                </a:lnTo>
                <a:lnTo>
                  <a:pt x="39077" y="155955"/>
                </a:lnTo>
                <a:lnTo>
                  <a:pt x="59347" y="163702"/>
                </a:lnTo>
                <a:lnTo>
                  <a:pt x="81838" y="168135"/>
                </a:lnTo>
                <a:lnTo>
                  <a:pt x="106159" y="169976"/>
                </a:lnTo>
                <a:lnTo>
                  <a:pt x="128650" y="168871"/>
                </a:lnTo>
                <a:lnTo>
                  <a:pt x="152234" y="165557"/>
                </a:lnTo>
                <a:lnTo>
                  <a:pt x="175463" y="158546"/>
                </a:lnTo>
                <a:lnTo>
                  <a:pt x="196837" y="150063"/>
                </a:lnTo>
                <a:lnTo>
                  <a:pt x="215646" y="140474"/>
                </a:lnTo>
                <a:lnTo>
                  <a:pt x="231127" y="129044"/>
                </a:lnTo>
                <a:lnTo>
                  <a:pt x="242925" y="116141"/>
                </a:lnTo>
                <a:lnTo>
                  <a:pt x="251764" y="103238"/>
                </a:lnTo>
                <a:lnTo>
                  <a:pt x="257670" y="89230"/>
                </a:lnTo>
                <a:lnTo>
                  <a:pt x="259511" y="75222"/>
                </a:lnTo>
                <a:lnTo>
                  <a:pt x="257670" y="61582"/>
                </a:lnTo>
                <a:lnTo>
                  <a:pt x="223380" y="29502"/>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32" name="object 32"/>
          <p:cNvSpPr/>
          <p:nvPr/>
        </p:nvSpPr>
        <p:spPr>
          <a:xfrm>
            <a:off x="4356441" y="4936513"/>
            <a:ext cx="441181" cy="12989"/>
          </a:xfrm>
          <a:custGeom>
            <a:avLst/>
            <a:gdLst/>
            <a:ahLst/>
            <a:cxnLst/>
            <a:rect l="l" t="t" r="r" b="b"/>
            <a:pathLst>
              <a:path w="647064" h="19050">
                <a:moveTo>
                  <a:pt x="736" y="18440"/>
                </a:moveTo>
                <a:lnTo>
                  <a:pt x="0" y="17335"/>
                </a:lnTo>
                <a:lnTo>
                  <a:pt x="0" y="16598"/>
                </a:lnTo>
                <a:lnTo>
                  <a:pt x="0" y="15862"/>
                </a:lnTo>
                <a:lnTo>
                  <a:pt x="0" y="15862"/>
                </a:lnTo>
                <a:lnTo>
                  <a:pt x="736" y="15862"/>
                </a:lnTo>
                <a:lnTo>
                  <a:pt x="2946" y="15862"/>
                </a:lnTo>
                <a:lnTo>
                  <a:pt x="5524" y="14757"/>
                </a:lnTo>
                <a:lnTo>
                  <a:pt x="8483" y="14757"/>
                </a:lnTo>
                <a:lnTo>
                  <a:pt x="11430" y="14020"/>
                </a:lnTo>
                <a:lnTo>
                  <a:pt x="15481" y="12915"/>
                </a:lnTo>
                <a:lnTo>
                  <a:pt x="19532" y="12166"/>
                </a:lnTo>
                <a:lnTo>
                  <a:pt x="22123" y="11442"/>
                </a:lnTo>
                <a:lnTo>
                  <a:pt x="25069" y="10325"/>
                </a:lnTo>
                <a:lnTo>
                  <a:pt x="28016" y="9588"/>
                </a:lnTo>
                <a:lnTo>
                  <a:pt x="30962" y="8851"/>
                </a:lnTo>
                <a:lnTo>
                  <a:pt x="33909" y="7746"/>
                </a:lnTo>
                <a:lnTo>
                  <a:pt x="37973" y="7010"/>
                </a:lnTo>
                <a:lnTo>
                  <a:pt x="42760" y="6273"/>
                </a:lnTo>
                <a:lnTo>
                  <a:pt x="47548" y="5168"/>
                </a:lnTo>
                <a:lnTo>
                  <a:pt x="53454" y="5168"/>
                </a:lnTo>
                <a:lnTo>
                  <a:pt x="59347" y="5168"/>
                </a:lnTo>
                <a:lnTo>
                  <a:pt x="65252" y="5168"/>
                </a:lnTo>
                <a:lnTo>
                  <a:pt x="71145" y="5168"/>
                </a:lnTo>
                <a:lnTo>
                  <a:pt x="77038" y="6273"/>
                </a:lnTo>
                <a:lnTo>
                  <a:pt x="82575" y="7010"/>
                </a:lnTo>
                <a:lnTo>
                  <a:pt x="88468" y="7746"/>
                </a:lnTo>
                <a:lnTo>
                  <a:pt x="94373" y="8851"/>
                </a:lnTo>
                <a:lnTo>
                  <a:pt x="101371" y="8851"/>
                </a:lnTo>
                <a:lnTo>
                  <a:pt x="109118" y="8851"/>
                </a:lnTo>
                <a:lnTo>
                  <a:pt x="116852" y="8851"/>
                </a:lnTo>
                <a:lnTo>
                  <a:pt x="124599" y="8851"/>
                </a:lnTo>
                <a:lnTo>
                  <a:pt x="132334" y="9588"/>
                </a:lnTo>
                <a:lnTo>
                  <a:pt x="140449" y="9588"/>
                </a:lnTo>
                <a:lnTo>
                  <a:pt x="148183" y="9588"/>
                </a:lnTo>
                <a:lnTo>
                  <a:pt x="155930" y="9588"/>
                </a:lnTo>
                <a:lnTo>
                  <a:pt x="161823" y="9588"/>
                </a:lnTo>
                <a:lnTo>
                  <a:pt x="167728" y="9588"/>
                </a:lnTo>
                <a:lnTo>
                  <a:pt x="172516" y="10325"/>
                </a:lnTo>
                <a:lnTo>
                  <a:pt x="178409" y="10325"/>
                </a:lnTo>
                <a:lnTo>
                  <a:pt x="184315" y="10325"/>
                </a:lnTo>
                <a:lnTo>
                  <a:pt x="189839" y="10325"/>
                </a:lnTo>
                <a:lnTo>
                  <a:pt x="196850" y="10325"/>
                </a:lnTo>
                <a:lnTo>
                  <a:pt x="204584" y="10325"/>
                </a:lnTo>
                <a:lnTo>
                  <a:pt x="212331" y="10325"/>
                </a:lnTo>
                <a:lnTo>
                  <a:pt x="220065" y="10325"/>
                </a:lnTo>
                <a:lnTo>
                  <a:pt x="227076" y="10325"/>
                </a:lnTo>
                <a:lnTo>
                  <a:pt x="234073" y="10325"/>
                </a:lnTo>
                <a:lnTo>
                  <a:pt x="242557" y="10325"/>
                </a:lnTo>
                <a:lnTo>
                  <a:pt x="250659" y="10325"/>
                </a:lnTo>
                <a:lnTo>
                  <a:pt x="258406" y="10325"/>
                </a:lnTo>
                <a:lnTo>
                  <a:pt x="266877" y="10325"/>
                </a:lnTo>
                <a:lnTo>
                  <a:pt x="275729" y="9588"/>
                </a:lnTo>
                <a:lnTo>
                  <a:pt x="284581" y="8851"/>
                </a:lnTo>
                <a:lnTo>
                  <a:pt x="292315" y="7746"/>
                </a:lnTo>
                <a:lnTo>
                  <a:pt x="301167" y="7010"/>
                </a:lnTo>
                <a:lnTo>
                  <a:pt x="308902" y="6273"/>
                </a:lnTo>
                <a:lnTo>
                  <a:pt x="314807" y="6273"/>
                </a:lnTo>
                <a:lnTo>
                  <a:pt x="319595" y="6273"/>
                </a:lnTo>
                <a:lnTo>
                  <a:pt x="325488" y="6273"/>
                </a:lnTo>
                <a:lnTo>
                  <a:pt x="331393" y="6273"/>
                </a:lnTo>
                <a:lnTo>
                  <a:pt x="337286" y="6273"/>
                </a:lnTo>
                <a:lnTo>
                  <a:pt x="343928" y="6273"/>
                </a:lnTo>
                <a:lnTo>
                  <a:pt x="350926" y="6273"/>
                </a:lnTo>
                <a:lnTo>
                  <a:pt x="357936" y="6273"/>
                </a:lnTo>
                <a:lnTo>
                  <a:pt x="365671" y="6273"/>
                </a:lnTo>
                <a:lnTo>
                  <a:pt x="372313" y="6273"/>
                </a:lnTo>
                <a:lnTo>
                  <a:pt x="379310" y="6273"/>
                </a:lnTo>
                <a:lnTo>
                  <a:pt x="387057" y="6273"/>
                </a:lnTo>
                <a:lnTo>
                  <a:pt x="393687" y="6273"/>
                </a:lnTo>
                <a:lnTo>
                  <a:pt x="401802" y="6273"/>
                </a:lnTo>
                <a:lnTo>
                  <a:pt x="409536" y="6273"/>
                </a:lnTo>
                <a:lnTo>
                  <a:pt x="417283" y="6273"/>
                </a:lnTo>
                <a:lnTo>
                  <a:pt x="425018" y="6273"/>
                </a:lnTo>
                <a:lnTo>
                  <a:pt x="432028" y="6273"/>
                </a:lnTo>
                <a:lnTo>
                  <a:pt x="438657" y="6273"/>
                </a:lnTo>
                <a:lnTo>
                  <a:pt x="446405" y="6273"/>
                </a:lnTo>
                <a:lnTo>
                  <a:pt x="454139" y="6273"/>
                </a:lnTo>
                <a:lnTo>
                  <a:pt x="461149" y="6273"/>
                </a:lnTo>
                <a:lnTo>
                  <a:pt x="467042" y="6273"/>
                </a:lnTo>
                <a:lnTo>
                  <a:pt x="471830" y="5168"/>
                </a:lnTo>
                <a:lnTo>
                  <a:pt x="476631" y="5168"/>
                </a:lnTo>
                <a:lnTo>
                  <a:pt x="481787" y="5168"/>
                </a:lnTo>
                <a:lnTo>
                  <a:pt x="486575" y="4432"/>
                </a:lnTo>
                <a:lnTo>
                  <a:pt x="491375" y="4432"/>
                </a:lnTo>
                <a:lnTo>
                  <a:pt x="496163" y="4432"/>
                </a:lnTo>
                <a:lnTo>
                  <a:pt x="500951" y="4432"/>
                </a:lnTo>
                <a:lnTo>
                  <a:pt x="506856" y="4432"/>
                </a:lnTo>
                <a:lnTo>
                  <a:pt x="512013" y="4432"/>
                </a:lnTo>
                <a:lnTo>
                  <a:pt x="516801" y="4432"/>
                </a:lnTo>
                <a:lnTo>
                  <a:pt x="522706" y="3695"/>
                </a:lnTo>
                <a:lnTo>
                  <a:pt x="527494" y="3695"/>
                </a:lnTo>
                <a:lnTo>
                  <a:pt x="532295" y="3695"/>
                </a:lnTo>
                <a:lnTo>
                  <a:pt x="537082" y="3695"/>
                </a:lnTo>
                <a:lnTo>
                  <a:pt x="542239" y="3695"/>
                </a:lnTo>
                <a:lnTo>
                  <a:pt x="547039" y="3695"/>
                </a:lnTo>
                <a:lnTo>
                  <a:pt x="551827" y="3695"/>
                </a:lnTo>
                <a:lnTo>
                  <a:pt x="555879" y="3695"/>
                </a:lnTo>
                <a:lnTo>
                  <a:pt x="559562" y="3695"/>
                </a:lnTo>
                <a:lnTo>
                  <a:pt x="564362" y="3695"/>
                </a:lnTo>
                <a:lnTo>
                  <a:pt x="568413" y="2590"/>
                </a:lnTo>
                <a:lnTo>
                  <a:pt x="572465" y="1854"/>
                </a:lnTo>
                <a:lnTo>
                  <a:pt x="577265" y="1117"/>
                </a:lnTo>
                <a:lnTo>
                  <a:pt x="580948" y="1117"/>
                </a:lnTo>
                <a:lnTo>
                  <a:pt x="585000" y="1117"/>
                </a:lnTo>
                <a:lnTo>
                  <a:pt x="589051" y="1117"/>
                </a:lnTo>
                <a:lnTo>
                  <a:pt x="591642" y="1117"/>
                </a:lnTo>
                <a:lnTo>
                  <a:pt x="595693" y="1117"/>
                </a:lnTo>
                <a:lnTo>
                  <a:pt x="599744" y="1117"/>
                </a:lnTo>
                <a:lnTo>
                  <a:pt x="603427" y="1854"/>
                </a:lnTo>
                <a:lnTo>
                  <a:pt x="607491" y="2590"/>
                </a:lnTo>
                <a:lnTo>
                  <a:pt x="611174" y="3695"/>
                </a:lnTo>
                <a:lnTo>
                  <a:pt x="615226" y="3695"/>
                </a:lnTo>
                <a:lnTo>
                  <a:pt x="618172" y="3695"/>
                </a:lnTo>
                <a:lnTo>
                  <a:pt x="621868" y="3695"/>
                </a:lnTo>
                <a:lnTo>
                  <a:pt x="624814" y="3695"/>
                </a:lnTo>
                <a:lnTo>
                  <a:pt x="627761" y="3695"/>
                </a:lnTo>
                <a:lnTo>
                  <a:pt x="630707" y="3695"/>
                </a:lnTo>
                <a:lnTo>
                  <a:pt x="631812" y="3695"/>
                </a:lnTo>
                <a:lnTo>
                  <a:pt x="634771" y="3695"/>
                </a:lnTo>
                <a:lnTo>
                  <a:pt x="636612" y="3695"/>
                </a:lnTo>
                <a:lnTo>
                  <a:pt x="637717" y="3695"/>
                </a:lnTo>
                <a:lnTo>
                  <a:pt x="638454" y="3695"/>
                </a:lnTo>
                <a:lnTo>
                  <a:pt x="640664" y="3695"/>
                </a:lnTo>
                <a:lnTo>
                  <a:pt x="642505" y="2590"/>
                </a:lnTo>
                <a:lnTo>
                  <a:pt x="643610" y="1854"/>
                </a:lnTo>
                <a:lnTo>
                  <a:pt x="644347" y="0"/>
                </a:lnTo>
                <a:lnTo>
                  <a:pt x="646557" y="1854"/>
                </a:lnTo>
                <a:lnTo>
                  <a:pt x="646557" y="1854"/>
                </a:lnTo>
                <a:lnTo>
                  <a:pt x="642505" y="4432"/>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33" name="object 33"/>
          <p:cNvSpPr/>
          <p:nvPr/>
        </p:nvSpPr>
        <p:spPr>
          <a:xfrm>
            <a:off x="7145724" y="4864486"/>
            <a:ext cx="38533" cy="42863"/>
          </a:xfrm>
          <a:custGeom>
            <a:avLst/>
            <a:gdLst/>
            <a:ahLst/>
            <a:cxnLst/>
            <a:rect l="l" t="t" r="r" b="b"/>
            <a:pathLst>
              <a:path w="56514" h="62865">
                <a:moveTo>
                  <a:pt x="3682" y="25082"/>
                </a:moveTo>
                <a:lnTo>
                  <a:pt x="3682" y="25082"/>
                </a:lnTo>
                <a:lnTo>
                  <a:pt x="0" y="44246"/>
                </a:lnTo>
                <a:lnTo>
                  <a:pt x="0" y="47574"/>
                </a:lnTo>
                <a:lnTo>
                  <a:pt x="0" y="50152"/>
                </a:lnTo>
                <a:lnTo>
                  <a:pt x="0" y="52730"/>
                </a:lnTo>
                <a:lnTo>
                  <a:pt x="0" y="52730"/>
                </a:lnTo>
                <a:lnTo>
                  <a:pt x="736" y="54571"/>
                </a:lnTo>
                <a:lnTo>
                  <a:pt x="2946" y="51993"/>
                </a:lnTo>
                <a:lnTo>
                  <a:pt x="4800" y="48310"/>
                </a:lnTo>
                <a:lnTo>
                  <a:pt x="6642" y="44246"/>
                </a:lnTo>
                <a:lnTo>
                  <a:pt x="8851" y="37985"/>
                </a:lnTo>
                <a:lnTo>
                  <a:pt x="10693" y="32080"/>
                </a:lnTo>
                <a:lnTo>
                  <a:pt x="12534" y="23240"/>
                </a:lnTo>
                <a:lnTo>
                  <a:pt x="15481" y="17335"/>
                </a:lnTo>
                <a:lnTo>
                  <a:pt x="18427" y="12179"/>
                </a:lnTo>
                <a:lnTo>
                  <a:pt x="21386" y="7746"/>
                </a:lnTo>
                <a:lnTo>
                  <a:pt x="24333" y="5168"/>
                </a:lnTo>
                <a:lnTo>
                  <a:pt x="27279" y="3327"/>
                </a:lnTo>
                <a:lnTo>
                  <a:pt x="30225" y="0"/>
                </a:lnTo>
                <a:lnTo>
                  <a:pt x="33921" y="749"/>
                </a:lnTo>
                <a:lnTo>
                  <a:pt x="36131" y="3327"/>
                </a:lnTo>
                <a:lnTo>
                  <a:pt x="39077" y="7746"/>
                </a:lnTo>
                <a:lnTo>
                  <a:pt x="40919" y="12915"/>
                </a:lnTo>
                <a:lnTo>
                  <a:pt x="42760" y="19913"/>
                </a:lnTo>
                <a:lnTo>
                  <a:pt x="44602" y="26923"/>
                </a:lnTo>
                <a:lnTo>
                  <a:pt x="46812" y="33566"/>
                </a:lnTo>
                <a:lnTo>
                  <a:pt x="47548" y="41668"/>
                </a:lnTo>
                <a:lnTo>
                  <a:pt x="49771" y="47574"/>
                </a:lnTo>
                <a:lnTo>
                  <a:pt x="50507" y="53466"/>
                </a:lnTo>
                <a:lnTo>
                  <a:pt x="53454" y="58991"/>
                </a:lnTo>
                <a:lnTo>
                  <a:pt x="56400" y="62318"/>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34" name="object 34"/>
          <p:cNvSpPr/>
          <p:nvPr/>
        </p:nvSpPr>
        <p:spPr>
          <a:xfrm>
            <a:off x="6890567" y="4683944"/>
            <a:ext cx="349966" cy="87344"/>
          </a:xfrm>
          <a:prstGeom prst="rect">
            <a:avLst/>
          </a:prstGeom>
          <a:blipFill>
            <a:blip r:embed="rId8" cstate="print"/>
            <a:stretch>
              <a:fillRect/>
            </a:stretch>
          </a:blipFill>
        </p:spPr>
        <p:txBody>
          <a:bodyPr wrap="square" lIns="0" tIns="0" rIns="0" bIns="0" rtlCol="0"/>
          <a:lstStyle/>
          <a:p>
            <a:pPr defTabSz="623438"/>
            <a:endParaRPr sz="1227">
              <a:solidFill>
                <a:prstClr val="black"/>
              </a:solidFill>
            </a:endParaRPr>
          </a:p>
        </p:txBody>
      </p:sp>
      <p:sp>
        <p:nvSpPr>
          <p:cNvPr id="35" name="object 35"/>
          <p:cNvSpPr/>
          <p:nvPr/>
        </p:nvSpPr>
        <p:spPr>
          <a:xfrm>
            <a:off x="7318837" y="4664340"/>
            <a:ext cx="191625" cy="92115"/>
          </a:xfrm>
          <a:prstGeom prst="rect">
            <a:avLst/>
          </a:prstGeom>
          <a:blipFill>
            <a:blip r:embed="rId9" cstate="print"/>
            <a:stretch>
              <a:fillRect/>
            </a:stretch>
          </a:blipFill>
        </p:spPr>
        <p:txBody>
          <a:bodyPr wrap="square" lIns="0" tIns="0" rIns="0" bIns="0" rtlCol="0"/>
          <a:lstStyle/>
          <a:p>
            <a:pPr defTabSz="623438"/>
            <a:endParaRPr sz="1227">
              <a:solidFill>
                <a:prstClr val="black"/>
              </a:solidFill>
            </a:endParaRPr>
          </a:p>
        </p:txBody>
      </p:sp>
      <p:sp>
        <p:nvSpPr>
          <p:cNvPr id="36" name="object 36"/>
          <p:cNvSpPr/>
          <p:nvPr/>
        </p:nvSpPr>
        <p:spPr>
          <a:xfrm>
            <a:off x="7584247" y="4699279"/>
            <a:ext cx="274562" cy="91362"/>
          </a:xfrm>
          <a:prstGeom prst="rect">
            <a:avLst/>
          </a:prstGeom>
          <a:blipFill>
            <a:blip r:embed="rId10" cstate="print"/>
            <a:stretch>
              <a:fillRect/>
            </a:stretch>
          </a:blipFill>
        </p:spPr>
        <p:txBody>
          <a:bodyPr wrap="square" lIns="0" tIns="0" rIns="0" bIns="0" rtlCol="0"/>
          <a:lstStyle/>
          <a:p>
            <a:pPr defTabSz="623438"/>
            <a:endParaRPr sz="1227">
              <a:solidFill>
                <a:prstClr val="black"/>
              </a:solidFill>
            </a:endParaRPr>
          </a:p>
        </p:txBody>
      </p:sp>
      <p:sp>
        <p:nvSpPr>
          <p:cNvPr id="37" name="object 37"/>
          <p:cNvSpPr/>
          <p:nvPr/>
        </p:nvSpPr>
        <p:spPr>
          <a:xfrm>
            <a:off x="4524271" y="5109608"/>
            <a:ext cx="511830" cy="122033"/>
          </a:xfrm>
          <a:prstGeom prst="rect">
            <a:avLst/>
          </a:prstGeom>
          <a:blipFill>
            <a:blip r:embed="rId11" cstate="print"/>
            <a:stretch>
              <a:fillRect/>
            </a:stretch>
          </a:blipFill>
        </p:spPr>
        <p:txBody>
          <a:bodyPr wrap="square" lIns="0" tIns="0" rIns="0" bIns="0" rtlCol="0"/>
          <a:lstStyle/>
          <a:p>
            <a:pPr defTabSz="623438"/>
            <a:endParaRPr sz="1227">
              <a:solidFill>
                <a:prstClr val="black"/>
              </a:solidFill>
            </a:endParaRPr>
          </a:p>
        </p:txBody>
      </p:sp>
      <p:sp>
        <p:nvSpPr>
          <p:cNvPr id="38" name="object 38"/>
          <p:cNvSpPr/>
          <p:nvPr/>
        </p:nvSpPr>
        <p:spPr>
          <a:xfrm>
            <a:off x="6406307" y="5194900"/>
            <a:ext cx="70572" cy="59315"/>
          </a:xfrm>
          <a:custGeom>
            <a:avLst/>
            <a:gdLst/>
            <a:ahLst/>
            <a:cxnLst/>
            <a:rect l="l" t="t" r="r" b="b"/>
            <a:pathLst>
              <a:path w="103504" h="86995">
                <a:moveTo>
                  <a:pt x="57505" y="736"/>
                </a:moveTo>
                <a:lnTo>
                  <a:pt x="57505" y="0"/>
                </a:lnTo>
                <a:lnTo>
                  <a:pt x="55664" y="0"/>
                </a:lnTo>
                <a:lnTo>
                  <a:pt x="53454" y="736"/>
                </a:lnTo>
                <a:lnTo>
                  <a:pt x="0" y="39077"/>
                </a:lnTo>
                <a:lnTo>
                  <a:pt x="736" y="39814"/>
                </a:lnTo>
                <a:lnTo>
                  <a:pt x="5892" y="39814"/>
                </a:lnTo>
                <a:lnTo>
                  <a:pt x="14744" y="37972"/>
                </a:lnTo>
                <a:lnTo>
                  <a:pt x="24333" y="35394"/>
                </a:lnTo>
                <a:lnTo>
                  <a:pt x="33908" y="32080"/>
                </a:lnTo>
                <a:lnTo>
                  <a:pt x="43865" y="27647"/>
                </a:lnTo>
                <a:lnTo>
                  <a:pt x="53454" y="24333"/>
                </a:lnTo>
                <a:lnTo>
                  <a:pt x="63398" y="20650"/>
                </a:lnTo>
                <a:lnTo>
                  <a:pt x="72250" y="18072"/>
                </a:lnTo>
                <a:lnTo>
                  <a:pt x="79984" y="16586"/>
                </a:lnTo>
                <a:lnTo>
                  <a:pt x="84785" y="15481"/>
                </a:lnTo>
                <a:lnTo>
                  <a:pt x="86626" y="16586"/>
                </a:lnTo>
                <a:lnTo>
                  <a:pt x="27279" y="62306"/>
                </a:lnTo>
                <a:lnTo>
                  <a:pt x="28384" y="63411"/>
                </a:lnTo>
                <a:lnTo>
                  <a:pt x="36118" y="58991"/>
                </a:lnTo>
                <a:lnTo>
                  <a:pt x="44970" y="54571"/>
                </a:lnTo>
                <a:lnTo>
                  <a:pt x="55664" y="49402"/>
                </a:lnTo>
                <a:lnTo>
                  <a:pt x="67094" y="43129"/>
                </a:lnTo>
                <a:lnTo>
                  <a:pt x="78879" y="37236"/>
                </a:lnTo>
                <a:lnTo>
                  <a:pt x="88836" y="32816"/>
                </a:lnTo>
                <a:lnTo>
                  <a:pt x="96583" y="29489"/>
                </a:lnTo>
                <a:lnTo>
                  <a:pt x="101371" y="27647"/>
                </a:lnTo>
                <a:lnTo>
                  <a:pt x="103212" y="28384"/>
                </a:lnTo>
                <a:lnTo>
                  <a:pt x="102476" y="31330"/>
                </a:lnTo>
                <a:lnTo>
                  <a:pt x="78879" y="71894"/>
                </a:lnTo>
                <a:lnTo>
                  <a:pt x="78879" y="81483"/>
                </a:lnTo>
                <a:lnTo>
                  <a:pt x="77774" y="86639"/>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39" name="object 39"/>
          <p:cNvSpPr/>
          <p:nvPr/>
        </p:nvSpPr>
        <p:spPr>
          <a:xfrm>
            <a:off x="4005330" y="5320907"/>
            <a:ext cx="58882" cy="523009"/>
          </a:xfrm>
          <a:custGeom>
            <a:avLst/>
            <a:gdLst/>
            <a:ahLst/>
            <a:cxnLst/>
            <a:rect l="l" t="t" r="r" b="b"/>
            <a:pathLst>
              <a:path w="86359" h="767079">
                <a:moveTo>
                  <a:pt x="85888" y="0"/>
                </a:moveTo>
                <a:lnTo>
                  <a:pt x="80728" y="0"/>
                </a:lnTo>
                <a:lnTo>
                  <a:pt x="78884" y="0"/>
                </a:lnTo>
                <a:lnTo>
                  <a:pt x="78884" y="0"/>
                </a:lnTo>
                <a:lnTo>
                  <a:pt x="30965" y="93637"/>
                </a:lnTo>
                <a:lnTo>
                  <a:pt x="30965" y="116128"/>
                </a:lnTo>
                <a:lnTo>
                  <a:pt x="30965" y="138620"/>
                </a:lnTo>
                <a:lnTo>
                  <a:pt x="33176" y="162953"/>
                </a:lnTo>
                <a:lnTo>
                  <a:pt x="33914" y="187286"/>
                </a:lnTo>
                <a:lnTo>
                  <a:pt x="35618" y="203278"/>
                </a:lnTo>
                <a:lnTo>
                  <a:pt x="36494" y="211489"/>
                </a:lnTo>
                <a:lnTo>
                  <a:pt x="36816" y="214515"/>
                </a:lnTo>
                <a:lnTo>
                  <a:pt x="36863" y="214947"/>
                </a:lnTo>
                <a:lnTo>
                  <a:pt x="38567" y="230505"/>
                </a:lnTo>
                <a:lnTo>
                  <a:pt x="39443" y="238494"/>
                </a:lnTo>
                <a:lnTo>
                  <a:pt x="39765" y="241438"/>
                </a:lnTo>
                <a:lnTo>
                  <a:pt x="39811" y="241858"/>
                </a:lnTo>
                <a:lnTo>
                  <a:pt x="41090" y="257416"/>
                </a:lnTo>
                <a:lnTo>
                  <a:pt x="41746" y="265406"/>
                </a:lnTo>
                <a:lnTo>
                  <a:pt x="41988" y="268349"/>
                </a:lnTo>
                <a:lnTo>
                  <a:pt x="42023" y="268770"/>
                </a:lnTo>
                <a:lnTo>
                  <a:pt x="42023" y="293839"/>
                </a:lnTo>
                <a:lnTo>
                  <a:pt x="42023" y="293839"/>
                </a:lnTo>
                <a:lnTo>
                  <a:pt x="42023" y="318173"/>
                </a:lnTo>
                <a:lnTo>
                  <a:pt x="0" y="482612"/>
                </a:lnTo>
                <a:lnTo>
                  <a:pt x="0" y="483717"/>
                </a:lnTo>
                <a:lnTo>
                  <a:pt x="0" y="483717"/>
                </a:lnTo>
                <a:lnTo>
                  <a:pt x="1844" y="484454"/>
                </a:lnTo>
                <a:lnTo>
                  <a:pt x="3686" y="485190"/>
                </a:lnTo>
                <a:lnTo>
                  <a:pt x="7741" y="486295"/>
                </a:lnTo>
                <a:lnTo>
                  <a:pt x="13639" y="487044"/>
                </a:lnTo>
                <a:lnTo>
                  <a:pt x="21380" y="487768"/>
                </a:lnTo>
                <a:lnTo>
                  <a:pt x="30227" y="489623"/>
                </a:lnTo>
                <a:lnTo>
                  <a:pt x="37967" y="492201"/>
                </a:lnTo>
                <a:lnTo>
                  <a:pt x="46814" y="495515"/>
                </a:lnTo>
                <a:lnTo>
                  <a:pt x="54556" y="499935"/>
                </a:lnTo>
                <a:lnTo>
                  <a:pt x="61191" y="506209"/>
                </a:lnTo>
                <a:lnTo>
                  <a:pt x="67089" y="513219"/>
                </a:lnTo>
                <a:lnTo>
                  <a:pt x="72250" y="521703"/>
                </a:lnTo>
                <a:lnTo>
                  <a:pt x="74830" y="533869"/>
                </a:lnTo>
                <a:lnTo>
                  <a:pt x="77779" y="543445"/>
                </a:lnTo>
                <a:lnTo>
                  <a:pt x="77779" y="558926"/>
                </a:lnTo>
                <a:lnTo>
                  <a:pt x="77779" y="558926"/>
                </a:lnTo>
                <a:lnTo>
                  <a:pt x="49764" y="721893"/>
                </a:lnTo>
                <a:lnTo>
                  <a:pt x="49764" y="734796"/>
                </a:lnTo>
                <a:lnTo>
                  <a:pt x="49764" y="746226"/>
                </a:lnTo>
                <a:lnTo>
                  <a:pt x="52713" y="753973"/>
                </a:lnTo>
                <a:lnTo>
                  <a:pt x="55661" y="760234"/>
                </a:lnTo>
                <a:lnTo>
                  <a:pt x="59348" y="763562"/>
                </a:lnTo>
                <a:lnTo>
                  <a:pt x="62297" y="765403"/>
                </a:lnTo>
                <a:lnTo>
                  <a:pt x="65246" y="766140"/>
                </a:lnTo>
                <a:lnTo>
                  <a:pt x="67089" y="766876"/>
                </a:lnTo>
                <a:lnTo>
                  <a:pt x="69301" y="766876"/>
                </a:lnTo>
                <a:lnTo>
                  <a:pt x="69301" y="766876"/>
                </a:lnTo>
                <a:lnTo>
                  <a:pt x="71144" y="766140"/>
                </a:lnTo>
                <a:lnTo>
                  <a:pt x="72250" y="766140"/>
                </a:lnTo>
                <a:lnTo>
                  <a:pt x="74093" y="764298"/>
                </a:lnTo>
                <a:lnTo>
                  <a:pt x="74093" y="762825"/>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40" name="object 40"/>
          <p:cNvSpPr/>
          <p:nvPr/>
        </p:nvSpPr>
        <p:spPr>
          <a:xfrm>
            <a:off x="3890220" y="5683645"/>
            <a:ext cx="112135" cy="708746"/>
          </a:xfrm>
          <a:custGeom>
            <a:avLst/>
            <a:gdLst/>
            <a:ahLst/>
            <a:cxnLst/>
            <a:rect l="l" t="t" r="r" b="b"/>
            <a:pathLst>
              <a:path w="164465" h="1039495">
                <a:moveTo>
                  <a:pt x="164035" y="0"/>
                </a:moveTo>
                <a:lnTo>
                  <a:pt x="164035" y="0"/>
                </a:lnTo>
                <a:lnTo>
                  <a:pt x="97073" y="147631"/>
                </a:lnTo>
                <a:lnTo>
                  <a:pt x="93353" y="156608"/>
                </a:lnTo>
                <a:lnTo>
                  <a:pt x="91982" y="159915"/>
                </a:lnTo>
                <a:lnTo>
                  <a:pt x="91786" y="160388"/>
                </a:lnTo>
                <a:lnTo>
                  <a:pt x="84327" y="180425"/>
                </a:lnTo>
                <a:lnTo>
                  <a:pt x="80497" y="190714"/>
                </a:lnTo>
                <a:lnTo>
                  <a:pt x="79086" y="194505"/>
                </a:lnTo>
                <a:lnTo>
                  <a:pt x="78884" y="195046"/>
                </a:lnTo>
                <a:lnTo>
                  <a:pt x="71638" y="217212"/>
                </a:lnTo>
                <a:lnTo>
                  <a:pt x="67917" y="228595"/>
                </a:lnTo>
                <a:lnTo>
                  <a:pt x="66546" y="232788"/>
                </a:lnTo>
                <a:lnTo>
                  <a:pt x="66351" y="233387"/>
                </a:lnTo>
                <a:lnTo>
                  <a:pt x="59531" y="258321"/>
                </a:lnTo>
                <a:lnTo>
                  <a:pt x="56029" y="271125"/>
                </a:lnTo>
                <a:lnTo>
                  <a:pt x="54739" y="275843"/>
                </a:lnTo>
                <a:lnTo>
                  <a:pt x="54555" y="276517"/>
                </a:lnTo>
                <a:lnTo>
                  <a:pt x="47310" y="304233"/>
                </a:lnTo>
                <a:lnTo>
                  <a:pt x="43589" y="318466"/>
                </a:lnTo>
                <a:lnTo>
                  <a:pt x="42218" y="323710"/>
                </a:lnTo>
                <a:lnTo>
                  <a:pt x="42023" y="324459"/>
                </a:lnTo>
                <a:lnTo>
                  <a:pt x="35842" y="349393"/>
                </a:lnTo>
                <a:lnTo>
                  <a:pt x="32668" y="362197"/>
                </a:lnTo>
                <a:lnTo>
                  <a:pt x="31499" y="366914"/>
                </a:lnTo>
                <a:lnTo>
                  <a:pt x="31332" y="367588"/>
                </a:lnTo>
                <a:lnTo>
                  <a:pt x="26217" y="395724"/>
                </a:lnTo>
                <a:lnTo>
                  <a:pt x="23591" y="410171"/>
                </a:lnTo>
                <a:lnTo>
                  <a:pt x="22623" y="415494"/>
                </a:lnTo>
                <a:lnTo>
                  <a:pt x="22485" y="416255"/>
                </a:lnTo>
                <a:lnTo>
                  <a:pt x="18010" y="442259"/>
                </a:lnTo>
                <a:lnTo>
                  <a:pt x="15712" y="455613"/>
                </a:lnTo>
                <a:lnTo>
                  <a:pt x="14865" y="460533"/>
                </a:lnTo>
                <a:lnTo>
                  <a:pt x="14744" y="461236"/>
                </a:lnTo>
                <a:lnTo>
                  <a:pt x="11334" y="488734"/>
                </a:lnTo>
                <a:lnTo>
                  <a:pt x="9584" y="502855"/>
                </a:lnTo>
                <a:lnTo>
                  <a:pt x="6266" y="546219"/>
                </a:lnTo>
                <a:lnTo>
                  <a:pt x="5943" y="550896"/>
                </a:lnTo>
                <a:lnTo>
                  <a:pt x="5897" y="551564"/>
                </a:lnTo>
                <a:lnTo>
                  <a:pt x="4193" y="577998"/>
                </a:lnTo>
                <a:lnTo>
                  <a:pt x="3317" y="591572"/>
                </a:lnTo>
                <a:lnTo>
                  <a:pt x="2995" y="596572"/>
                </a:lnTo>
                <a:lnTo>
                  <a:pt x="2948" y="597287"/>
                </a:lnTo>
                <a:lnTo>
                  <a:pt x="1882" y="619879"/>
                </a:lnTo>
                <a:lnTo>
                  <a:pt x="1335" y="631480"/>
                </a:lnTo>
                <a:lnTo>
                  <a:pt x="1133" y="635754"/>
                </a:lnTo>
                <a:lnTo>
                  <a:pt x="1104" y="636365"/>
                </a:lnTo>
                <a:lnTo>
                  <a:pt x="466" y="660879"/>
                </a:lnTo>
                <a:lnTo>
                  <a:pt x="138" y="673467"/>
                </a:lnTo>
                <a:lnTo>
                  <a:pt x="17" y="678105"/>
                </a:lnTo>
                <a:lnTo>
                  <a:pt x="0" y="678768"/>
                </a:lnTo>
                <a:lnTo>
                  <a:pt x="0" y="699442"/>
                </a:lnTo>
                <a:lnTo>
                  <a:pt x="0" y="710058"/>
                </a:lnTo>
                <a:lnTo>
                  <a:pt x="0" y="713969"/>
                </a:lnTo>
                <a:lnTo>
                  <a:pt x="0" y="714528"/>
                </a:lnTo>
                <a:lnTo>
                  <a:pt x="1065" y="737548"/>
                </a:lnTo>
                <a:lnTo>
                  <a:pt x="1612" y="749369"/>
                </a:lnTo>
                <a:lnTo>
                  <a:pt x="1813" y="753724"/>
                </a:lnTo>
                <a:lnTo>
                  <a:pt x="1842" y="754346"/>
                </a:lnTo>
                <a:lnTo>
                  <a:pt x="2482" y="774383"/>
                </a:lnTo>
                <a:lnTo>
                  <a:pt x="2810" y="784672"/>
                </a:lnTo>
                <a:lnTo>
                  <a:pt x="2931" y="788463"/>
                </a:lnTo>
                <a:lnTo>
                  <a:pt x="2948" y="789005"/>
                </a:lnTo>
                <a:lnTo>
                  <a:pt x="3588" y="809041"/>
                </a:lnTo>
                <a:lnTo>
                  <a:pt x="3916" y="819330"/>
                </a:lnTo>
                <a:lnTo>
                  <a:pt x="4037" y="823120"/>
                </a:lnTo>
                <a:lnTo>
                  <a:pt x="4055" y="823662"/>
                </a:lnTo>
                <a:lnTo>
                  <a:pt x="5120" y="843061"/>
                </a:lnTo>
                <a:lnTo>
                  <a:pt x="5667" y="853022"/>
                </a:lnTo>
                <a:lnTo>
                  <a:pt x="5869" y="856692"/>
                </a:lnTo>
                <a:lnTo>
                  <a:pt x="5897" y="857216"/>
                </a:lnTo>
                <a:lnTo>
                  <a:pt x="7740" y="881550"/>
                </a:lnTo>
                <a:lnTo>
                  <a:pt x="9445" y="897537"/>
                </a:lnTo>
                <a:lnTo>
                  <a:pt x="10320" y="905746"/>
                </a:lnTo>
                <a:lnTo>
                  <a:pt x="10643" y="908771"/>
                </a:lnTo>
                <a:lnTo>
                  <a:pt x="10689" y="909203"/>
                </a:lnTo>
                <a:lnTo>
                  <a:pt x="12394" y="923908"/>
                </a:lnTo>
                <a:lnTo>
                  <a:pt x="13269" y="931459"/>
                </a:lnTo>
                <a:lnTo>
                  <a:pt x="13592" y="934241"/>
                </a:lnTo>
                <a:lnTo>
                  <a:pt x="13638" y="934638"/>
                </a:lnTo>
                <a:lnTo>
                  <a:pt x="15481" y="958971"/>
                </a:lnTo>
                <a:lnTo>
                  <a:pt x="15481" y="958971"/>
                </a:lnTo>
                <a:lnTo>
                  <a:pt x="17693" y="978885"/>
                </a:lnTo>
                <a:lnTo>
                  <a:pt x="19536" y="996213"/>
                </a:lnTo>
                <a:lnTo>
                  <a:pt x="20642" y="1010958"/>
                </a:lnTo>
                <a:lnTo>
                  <a:pt x="21379" y="1022757"/>
                </a:lnTo>
                <a:lnTo>
                  <a:pt x="22485" y="1031605"/>
                </a:lnTo>
                <a:lnTo>
                  <a:pt x="22485" y="1036768"/>
                </a:lnTo>
                <a:lnTo>
                  <a:pt x="22485" y="1039345"/>
                </a:lnTo>
                <a:lnTo>
                  <a:pt x="22485" y="1037502"/>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41" name="object 41"/>
          <p:cNvSpPr/>
          <p:nvPr/>
        </p:nvSpPr>
        <p:spPr>
          <a:xfrm>
            <a:off x="3808732" y="6409332"/>
            <a:ext cx="474126" cy="118008"/>
          </a:xfrm>
          <a:prstGeom prst="rect">
            <a:avLst/>
          </a:prstGeom>
          <a:blipFill>
            <a:blip r:embed="rId12" cstate="print"/>
            <a:stretch>
              <a:fillRect/>
            </a:stretch>
          </a:blipFill>
        </p:spPr>
        <p:txBody>
          <a:bodyPr wrap="square" lIns="0" tIns="0" rIns="0" bIns="0" rtlCol="0"/>
          <a:lstStyle/>
          <a:p>
            <a:pPr defTabSz="623438"/>
            <a:endParaRPr sz="1227">
              <a:solidFill>
                <a:prstClr val="black"/>
              </a:solidFill>
            </a:endParaRPr>
          </a:p>
        </p:txBody>
      </p:sp>
      <p:sp>
        <p:nvSpPr>
          <p:cNvPr id="42" name="object 42"/>
          <p:cNvSpPr/>
          <p:nvPr/>
        </p:nvSpPr>
        <p:spPr>
          <a:xfrm>
            <a:off x="4382314" y="6376698"/>
            <a:ext cx="227301" cy="80471"/>
          </a:xfrm>
          <a:prstGeom prst="rect">
            <a:avLst/>
          </a:prstGeom>
          <a:blipFill>
            <a:blip r:embed="rId13" cstate="print"/>
            <a:stretch>
              <a:fillRect/>
            </a:stretch>
          </a:blipFill>
        </p:spPr>
        <p:txBody>
          <a:bodyPr wrap="square" lIns="0" tIns="0" rIns="0" bIns="0" rtlCol="0"/>
          <a:lstStyle/>
          <a:p>
            <a:pPr defTabSz="623438"/>
            <a:endParaRPr sz="1227">
              <a:solidFill>
                <a:prstClr val="black"/>
              </a:solidFill>
            </a:endParaRPr>
          </a:p>
        </p:txBody>
      </p:sp>
      <p:sp>
        <p:nvSpPr>
          <p:cNvPr id="43" name="object 43"/>
          <p:cNvSpPr/>
          <p:nvPr/>
        </p:nvSpPr>
        <p:spPr>
          <a:xfrm>
            <a:off x="4705159" y="6339271"/>
            <a:ext cx="72736" cy="6061"/>
          </a:xfrm>
          <a:custGeom>
            <a:avLst/>
            <a:gdLst/>
            <a:ahLst/>
            <a:cxnLst/>
            <a:rect l="l" t="t" r="r" b="b"/>
            <a:pathLst>
              <a:path w="106680" h="8890">
                <a:moveTo>
                  <a:pt x="0" y="6733"/>
                </a:moveTo>
                <a:lnTo>
                  <a:pt x="0" y="7529"/>
                </a:lnTo>
                <a:lnTo>
                  <a:pt x="2374" y="7529"/>
                </a:lnTo>
                <a:lnTo>
                  <a:pt x="5549" y="8318"/>
                </a:lnTo>
                <a:lnTo>
                  <a:pt x="9512" y="8318"/>
                </a:lnTo>
                <a:lnTo>
                  <a:pt x="9512" y="8318"/>
                </a:lnTo>
                <a:lnTo>
                  <a:pt x="14655" y="7529"/>
                </a:lnTo>
                <a:lnTo>
                  <a:pt x="20993" y="6733"/>
                </a:lnTo>
                <a:lnTo>
                  <a:pt x="28511" y="4753"/>
                </a:lnTo>
                <a:lnTo>
                  <a:pt x="36830" y="2774"/>
                </a:lnTo>
                <a:lnTo>
                  <a:pt x="45135" y="1985"/>
                </a:lnTo>
                <a:lnTo>
                  <a:pt x="53454" y="0"/>
                </a:lnTo>
                <a:lnTo>
                  <a:pt x="62953" y="0"/>
                </a:lnTo>
                <a:lnTo>
                  <a:pt x="62953" y="0"/>
                </a:lnTo>
                <a:lnTo>
                  <a:pt x="71272" y="795"/>
                </a:lnTo>
                <a:lnTo>
                  <a:pt x="79578" y="1985"/>
                </a:lnTo>
                <a:lnTo>
                  <a:pt x="87109" y="2774"/>
                </a:lnTo>
                <a:lnTo>
                  <a:pt x="93433" y="2774"/>
                </a:lnTo>
                <a:lnTo>
                  <a:pt x="98590" y="2774"/>
                </a:lnTo>
                <a:lnTo>
                  <a:pt x="102933" y="1985"/>
                </a:lnTo>
                <a:lnTo>
                  <a:pt x="106108" y="1985"/>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44" name="object 44"/>
          <p:cNvSpPr/>
          <p:nvPr/>
        </p:nvSpPr>
        <p:spPr>
          <a:xfrm>
            <a:off x="4743762" y="6330362"/>
            <a:ext cx="10391" cy="78365"/>
          </a:xfrm>
          <a:custGeom>
            <a:avLst/>
            <a:gdLst/>
            <a:ahLst/>
            <a:cxnLst/>
            <a:rect l="l" t="t" r="r" b="b"/>
            <a:pathLst>
              <a:path w="15239" h="114934">
                <a:moveTo>
                  <a:pt x="12674" y="0"/>
                </a:moveTo>
                <a:lnTo>
                  <a:pt x="14655" y="13067"/>
                </a:lnTo>
                <a:lnTo>
                  <a:pt x="14655" y="13862"/>
                </a:lnTo>
                <a:lnTo>
                  <a:pt x="14655" y="19800"/>
                </a:lnTo>
                <a:lnTo>
                  <a:pt x="14655" y="28119"/>
                </a:lnTo>
                <a:lnTo>
                  <a:pt x="13855" y="38411"/>
                </a:lnTo>
                <a:lnTo>
                  <a:pt x="0" y="114439"/>
                </a:lnTo>
                <a:lnTo>
                  <a:pt x="2374" y="110876"/>
                </a:lnTo>
                <a:lnTo>
                  <a:pt x="5143" y="105332"/>
                </a:lnTo>
                <a:lnTo>
                  <a:pt x="5143" y="105332"/>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45" name="object 45"/>
          <p:cNvSpPr/>
          <p:nvPr/>
        </p:nvSpPr>
        <p:spPr>
          <a:xfrm>
            <a:off x="4781549" y="6341701"/>
            <a:ext cx="35502" cy="54119"/>
          </a:xfrm>
          <a:custGeom>
            <a:avLst/>
            <a:gdLst/>
            <a:ahLst/>
            <a:cxnLst/>
            <a:rect l="l" t="t" r="r" b="b"/>
            <a:pathLst>
              <a:path w="52069" h="79375">
                <a:moveTo>
                  <a:pt x="12674" y="0"/>
                </a:moveTo>
                <a:lnTo>
                  <a:pt x="12674" y="0"/>
                </a:lnTo>
                <a:lnTo>
                  <a:pt x="15049" y="5944"/>
                </a:lnTo>
                <a:lnTo>
                  <a:pt x="15836" y="4754"/>
                </a:lnTo>
                <a:lnTo>
                  <a:pt x="17030" y="5944"/>
                </a:lnTo>
                <a:lnTo>
                  <a:pt x="17030" y="9503"/>
                </a:lnTo>
                <a:lnTo>
                  <a:pt x="17030" y="15841"/>
                </a:lnTo>
                <a:lnTo>
                  <a:pt x="0" y="78403"/>
                </a:lnTo>
                <a:lnTo>
                  <a:pt x="0" y="79198"/>
                </a:lnTo>
                <a:lnTo>
                  <a:pt x="0" y="79198"/>
                </a:lnTo>
                <a:lnTo>
                  <a:pt x="2374" y="75634"/>
                </a:lnTo>
                <a:lnTo>
                  <a:pt x="5549" y="70090"/>
                </a:lnTo>
                <a:lnTo>
                  <a:pt x="9512" y="62567"/>
                </a:lnTo>
                <a:lnTo>
                  <a:pt x="15049" y="56234"/>
                </a:lnTo>
                <a:lnTo>
                  <a:pt x="19011" y="48710"/>
                </a:lnTo>
                <a:lnTo>
                  <a:pt x="24155" y="41977"/>
                </a:lnTo>
                <a:lnTo>
                  <a:pt x="28511" y="37623"/>
                </a:lnTo>
                <a:lnTo>
                  <a:pt x="32473" y="33657"/>
                </a:lnTo>
                <a:lnTo>
                  <a:pt x="36830" y="33657"/>
                </a:lnTo>
                <a:lnTo>
                  <a:pt x="41973" y="32868"/>
                </a:lnTo>
                <a:lnTo>
                  <a:pt x="45135" y="33657"/>
                </a:lnTo>
                <a:lnTo>
                  <a:pt x="47510" y="36432"/>
                </a:lnTo>
                <a:lnTo>
                  <a:pt x="48310" y="40392"/>
                </a:lnTo>
                <a:lnTo>
                  <a:pt x="48310" y="43955"/>
                </a:lnTo>
                <a:lnTo>
                  <a:pt x="48310" y="49499"/>
                </a:lnTo>
                <a:lnTo>
                  <a:pt x="48310" y="56234"/>
                </a:lnTo>
                <a:lnTo>
                  <a:pt x="47510" y="61777"/>
                </a:lnTo>
                <a:lnTo>
                  <a:pt x="47510" y="67315"/>
                </a:lnTo>
                <a:lnTo>
                  <a:pt x="47510" y="72069"/>
                </a:lnTo>
                <a:lnTo>
                  <a:pt x="47510" y="74844"/>
                </a:lnTo>
                <a:lnTo>
                  <a:pt x="48310" y="76423"/>
                </a:lnTo>
                <a:lnTo>
                  <a:pt x="49491" y="78403"/>
                </a:lnTo>
                <a:lnTo>
                  <a:pt x="51473" y="79198"/>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46" name="object 46"/>
          <p:cNvSpPr/>
          <p:nvPr/>
        </p:nvSpPr>
        <p:spPr>
          <a:xfrm>
            <a:off x="4837427" y="6351422"/>
            <a:ext cx="31606" cy="52388"/>
          </a:xfrm>
          <a:custGeom>
            <a:avLst/>
            <a:gdLst/>
            <a:ahLst/>
            <a:cxnLst/>
            <a:rect l="l" t="t" r="r" b="b"/>
            <a:pathLst>
              <a:path w="46355" h="76834">
                <a:moveTo>
                  <a:pt x="7124" y="42764"/>
                </a:moveTo>
                <a:lnTo>
                  <a:pt x="7124" y="42764"/>
                </a:lnTo>
                <a:lnTo>
                  <a:pt x="12674" y="41976"/>
                </a:lnTo>
                <a:lnTo>
                  <a:pt x="14655" y="40786"/>
                </a:lnTo>
                <a:lnTo>
                  <a:pt x="16637" y="38011"/>
                </a:lnTo>
                <a:lnTo>
                  <a:pt x="19799" y="35241"/>
                </a:lnTo>
                <a:lnTo>
                  <a:pt x="22961" y="32466"/>
                </a:lnTo>
                <a:lnTo>
                  <a:pt x="26136" y="27719"/>
                </a:lnTo>
                <a:lnTo>
                  <a:pt x="29298" y="23365"/>
                </a:lnTo>
                <a:lnTo>
                  <a:pt x="31280" y="18610"/>
                </a:lnTo>
                <a:lnTo>
                  <a:pt x="33261" y="13067"/>
                </a:lnTo>
                <a:lnTo>
                  <a:pt x="34442" y="8312"/>
                </a:lnTo>
                <a:lnTo>
                  <a:pt x="30492" y="0"/>
                </a:lnTo>
                <a:lnTo>
                  <a:pt x="27317" y="788"/>
                </a:lnTo>
                <a:lnTo>
                  <a:pt x="0" y="54641"/>
                </a:lnTo>
                <a:lnTo>
                  <a:pt x="0" y="62165"/>
                </a:lnTo>
                <a:lnTo>
                  <a:pt x="0" y="62165"/>
                </a:lnTo>
                <a:lnTo>
                  <a:pt x="1981" y="66123"/>
                </a:lnTo>
                <a:lnTo>
                  <a:pt x="6337" y="69688"/>
                </a:lnTo>
                <a:lnTo>
                  <a:pt x="11480" y="73252"/>
                </a:lnTo>
                <a:lnTo>
                  <a:pt x="17818" y="76422"/>
                </a:lnTo>
                <a:lnTo>
                  <a:pt x="24155" y="76422"/>
                </a:lnTo>
                <a:lnTo>
                  <a:pt x="24155" y="76422"/>
                </a:lnTo>
                <a:lnTo>
                  <a:pt x="31280" y="75232"/>
                </a:lnTo>
                <a:lnTo>
                  <a:pt x="39598" y="73252"/>
                </a:lnTo>
                <a:lnTo>
                  <a:pt x="45923" y="74443"/>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47" name="object 47"/>
          <p:cNvSpPr/>
          <p:nvPr/>
        </p:nvSpPr>
        <p:spPr>
          <a:xfrm>
            <a:off x="4954567" y="5875306"/>
            <a:ext cx="1358308" cy="850465"/>
          </a:xfrm>
          <a:prstGeom prst="rect">
            <a:avLst/>
          </a:prstGeom>
          <a:blipFill>
            <a:blip r:embed="rId14" cstate="print"/>
            <a:stretch>
              <a:fillRect/>
            </a:stretch>
          </a:blipFill>
        </p:spPr>
        <p:txBody>
          <a:bodyPr wrap="square" lIns="0" tIns="0" rIns="0" bIns="0" rtlCol="0"/>
          <a:lstStyle/>
          <a:p>
            <a:pPr defTabSz="623438"/>
            <a:endParaRPr sz="1227">
              <a:solidFill>
                <a:prstClr val="black"/>
              </a:solidFill>
            </a:endParaRPr>
          </a:p>
        </p:txBody>
      </p:sp>
      <p:sp>
        <p:nvSpPr>
          <p:cNvPr id="48" name="object 48"/>
          <p:cNvSpPr/>
          <p:nvPr/>
        </p:nvSpPr>
        <p:spPr>
          <a:xfrm>
            <a:off x="5482823" y="6307137"/>
            <a:ext cx="518013" cy="127992"/>
          </a:xfrm>
          <a:prstGeom prst="rect">
            <a:avLst/>
          </a:prstGeom>
          <a:blipFill>
            <a:blip r:embed="rId15" cstate="print"/>
            <a:stretch>
              <a:fillRect/>
            </a:stretch>
          </a:blipFill>
        </p:spPr>
        <p:txBody>
          <a:bodyPr wrap="square" lIns="0" tIns="0" rIns="0" bIns="0" rtlCol="0"/>
          <a:lstStyle/>
          <a:p>
            <a:pPr defTabSz="623438"/>
            <a:endParaRPr sz="1227">
              <a:solidFill>
                <a:prstClr val="black"/>
              </a:solidFill>
            </a:endParaRPr>
          </a:p>
        </p:txBody>
      </p:sp>
      <p:sp>
        <p:nvSpPr>
          <p:cNvPr id="49" name="object 49"/>
          <p:cNvSpPr/>
          <p:nvPr/>
        </p:nvSpPr>
        <p:spPr>
          <a:xfrm>
            <a:off x="6107179" y="6335491"/>
            <a:ext cx="6061" cy="26843"/>
          </a:xfrm>
          <a:custGeom>
            <a:avLst/>
            <a:gdLst/>
            <a:ahLst/>
            <a:cxnLst/>
            <a:rect l="l" t="t" r="r" b="b"/>
            <a:pathLst>
              <a:path w="8889" h="39370">
                <a:moveTo>
                  <a:pt x="8318" y="0"/>
                </a:moveTo>
                <a:lnTo>
                  <a:pt x="8318" y="1985"/>
                </a:lnTo>
                <a:lnTo>
                  <a:pt x="8318" y="1985"/>
                </a:lnTo>
                <a:lnTo>
                  <a:pt x="0" y="35241"/>
                </a:lnTo>
                <a:lnTo>
                  <a:pt x="0" y="38017"/>
                </a:lnTo>
                <a:lnTo>
                  <a:pt x="787" y="39207"/>
                </a:lnTo>
                <a:lnTo>
                  <a:pt x="3162" y="38017"/>
                </a:lnTo>
                <a:lnTo>
                  <a:pt x="5143" y="34452"/>
                </a:lnTo>
                <a:lnTo>
                  <a:pt x="8318" y="29697"/>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50" name="object 50"/>
          <p:cNvSpPr/>
          <p:nvPr/>
        </p:nvSpPr>
        <p:spPr>
          <a:xfrm>
            <a:off x="6103404" y="6311466"/>
            <a:ext cx="8226" cy="2598"/>
          </a:xfrm>
          <a:custGeom>
            <a:avLst/>
            <a:gdLst/>
            <a:ahLst/>
            <a:cxnLst/>
            <a:rect l="l" t="t" r="r" b="b"/>
            <a:pathLst>
              <a:path w="12064" h="3809">
                <a:moveTo>
                  <a:pt x="7518" y="3563"/>
                </a:moveTo>
                <a:lnTo>
                  <a:pt x="3162" y="788"/>
                </a:lnTo>
                <a:lnTo>
                  <a:pt x="2374" y="0"/>
                </a:lnTo>
                <a:lnTo>
                  <a:pt x="1181" y="0"/>
                </a:lnTo>
                <a:lnTo>
                  <a:pt x="0" y="0"/>
                </a:lnTo>
                <a:lnTo>
                  <a:pt x="0" y="788"/>
                </a:lnTo>
                <a:lnTo>
                  <a:pt x="0" y="788"/>
                </a:lnTo>
                <a:lnTo>
                  <a:pt x="2374" y="788"/>
                </a:lnTo>
                <a:lnTo>
                  <a:pt x="6324" y="788"/>
                </a:lnTo>
                <a:lnTo>
                  <a:pt x="11874" y="1578"/>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51" name="object 51"/>
          <p:cNvSpPr/>
          <p:nvPr/>
        </p:nvSpPr>
        <p:spPr>
          <a:xfrm>
            <a:off x="6141460" y="6319026"/>
            <a:ext cx="13855" cy="47192"/>
          </a:xfrm>
          <a:custGeom>
            <a:avLst/>
            <a:gdLst/>
            <a:ahLst/>
            <a:cxnLst/>
            <a:rect l="l" t="t" r="r" b="b"/>
            <a:pathLst>
              <a:path w="20320" h="69215">
                <a:moveTo>
                  <a:pt x="9105" y="0"/>
                </a:moveTo>
                <a:lnTo>
                  <a:pt x="9105" y="0"/>
                </a:lnTo>
                <a:lnTo>
                  <a:pt x="0" y="8312"/>
                </a:lnTo>
                <a:lnTo>
                  <a:pt x="0" y="11087"/>
                </a:lnTo>
                <a:lnTo>
                  <a:pt x="0" y="13856"/>
                </a:lnTo>
                <a:lnTo>
                  <a:pt x="0" y="16625"/>
                </a:lnTo>
                <a:lnTo>
                  <a:pt x="0" y="16625"/>
                </a:lnTo>
                <a:lnTo>
                  <a:pt x="787" y="18610"/>
                </a:lnTo>
                <a:lnTo>
                  <a:pt x="3162" y="20590"/>
                </a:lnTo>
                <a:lnTo>
                  <a:pt x="6337" y="24944"/>
                </a:lnTo>
                <a:lnTo>
                  <a:pt x="9105" y="27712"/>
                </a:lnTo>
                <a:lnTo>
                  <a:pt x="12268" y="30487"/>
                </a:lnTo>
                <a:lnTo>
                  <a:pt x="15443" y="34446"/>
                </a:lnTo>
                <a:lnTo>
                  <a:pt x="17818" y="37222"/>
                </a:lnTo>
                <a:lnTo>
                  <a:pt x="19799" y="40779"/>
                </a:lnTo>
                <a:lnTo>
                  <a:pt x="19799" y="43554"/>
                </a:lnTo>
                <a:lnTo>
                  <a:pt x="19799" y="47514"/>
                </a:lnTo>
                <a:lnTo>
                  <a:pt x="17818" y="51078"/>
                </a:lnTo>
                <a:lnTo>
                  <a:pt x="3162" y="67710"/>
                </a:lnTo>
                <a:lnTo>
                  <a:pt x="3162" y="68900"/>
                </a:lnTo>
                <a:lnTo>
                  <a:pt x="6337" y="67710"/>
                </a:lnTo>
                <a:lnTo>
                  <a:pt x="10299" y="66913"/>
                </a:lnTo>
                <a:lnTo>
                  <a:pt x="10299" y="66913"/>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52" name="object 52"/>
          <p:cNvSpPr/>
          <p:nvPr/>
        </p:nvSpPr>
        <p:spPr>
          <a:xfrm>
            <a:off x="6242685" y="6330361"/>
            <a:ext cx="37666" cy="23813"/>
          </a:xfrm>
          <a:custGeom>
            <a:avLst/>
            <a:gdLst/>
            <a:ahLst/>
            <a:cxnLst/>
            <a:rect l="l" t="t" r="r" b="b"/>
            <a:pathLst>
              <a:path w="55245" h="34925">
                <a:moveTo>
                  <a:pt x="1181" y="0"/>
                </a:moveTo>
                <a:lnTo>
                  <a:pt x="1181" y="0"/>
                </a:lnTo>
                <a:lnTo>
                  <a:pt x="4356" y="6733"/>
                </a:lnTo>
                <a:lnTo>
                  <a:pt x="5537" y="8318"/>
                </a:lnTo>
                <a:lnTo>
                  <a:pt x="6337" y="9508"/>
                </a:lnTo>
                <a:lnTo>
                  <a:pt x="6337" y="11087"/>
                </a:lnTo>
                <a:lnTo>
                  <a:pt x="0" y="33657"/>
                </a:lnTo>
                <a:lnTo>
                  <a:pt x="0" y="34452"/>
                </a:lnTo>
                <a:lnTo>
                  <a:pt x="0" y="34452"/>
                </a:lnTo>
                <a:lnTo>
                  <a:pt x="1181" y="32472"/>
                </a:lnTo>
                <a:lnTo>
                  <a:pt x="3162" y="28119"/>
                </a:lnTo>
                <a:lnTo>
                  <a:pt x="5537" y="25344"/>
                </a:lnTo>
                <a:lnTo>
                  <a:pt x="7518" y="20596"/>
                </a:lnTo>
                <a:lnTo>
                  <a:pt x="10693" y="15841"/>
                </a:lnTo>
                <a:lnTo>
                  <a:pt x="14643" y="12277"/>
                </a:lnTo>
                <a:lnTo>
                  <a:pt x="18999" y="8318"/>
                </a:lnTo>
                <a:lnTo>
                  <a:pt x="22961" y="5543"/>
                </a:lnTo>
                <a:lnTo>
                  <a:pt x="27317" y="3964"/>
                </a:lnTo>
                <a:lnTo>
                  <a:pt x="30479" y="2774"/>
                </a:lnTo>
                <a:lnTo>
                  <a:pt x="33654" y="3964"/>
                </a:lnTo>
                <a:lnTo>
                  <a:pt x="35623" y="5543"/>
                </a:lnTo>
                <a:lnTo>
                  <a:pt x="36817" y="6733"/>
                </a:lnTo>
                <a:lnTo>
                  <a:pt x="36817" y="7523"/>
                </a:lnTo>
                <a:lnTo>
                  <a:pt x="36817" y="9508"/>
                </a:lnTo>
                <a:lnTo>
                  <a:pt x="36817" y="13067"/>
                </a:lnTo>
                <a:lnTo>
                  <a:pt x="36817" y="16630"/>
                </a:lnTo>
                <a:lnTo>
                  <a:pt x="36817" y="19800"/>
                </a:lnTo>
                <a:lnTo>
                  <a:pt x="36817" y="21385"/>
                </a:lnTo>
                <a:lnTo>
                  <a:pt x="38011" y="24154"/>
                </a:lnTo>
                <a:lnTo>
                  <a:pt x="39979" y="26134"/>
                </a:lnTo>
                <a:lnTo>
                  <a:pt x="41960" y="26929"/>
                </a:lnTo>
                <a:lnTo>
                  <a:pt x="45135" y="26134"/>
                </a:lnTo>
                <a:lnTo>
                  <a:pt x="49491" y="24154"/>
                </a:lnTo>
                <a:lnTo>
                  <a:pt x="54635" y="21385"/>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53" name="object 53"/>
          <p:cNvSpPr/>
          <p:nvPr/>
        </p:nvSpPr>
        <p:spPr>
          <a:xfrm>
            <a:off x="6302069" y="6331715"/>
            <a:ext cx="19483" cy="25977"/>
          </a:xfrm>
          <a:custGeom>
            <a:avLst/>
            <a:gdLst/>
            <a:ahLst/>
            <a:cxnLst/>
            <a:rect l="l" t="t" r="r" b="b"/>
            <a:pathLst>
              <a:path w="28575" h="38100">
                <a:moveTo>
                  <a:pt x="7124" y="1979"/>
                </a:moveTo>
                <a:lnTo>
                  <a:pt x="7124" y="1979"/>
                </a:lnTo>
                <a:lnTo>
                  <a:pt x="0" y="14645"/>
                </a:lnTo>
                <a:lnTo>
                  <a:pt x="0" y="18611"/>
                </a:lnTo>
                <a:lnTo>
                  <a:pt x="0" y="22169"/>
                </a:lnTo>
                <a:lnTo>
                  <a:pt x="1193" y="26134"/>
                </a:lnTo>
                <a:lnTo>
                  <a:pt x="3162" y="29692"/>
                </a:lnTo>
                <a:lnTo>
                  <a:pt x="5143" y="33657"/>
                </a:lnTo>
                <a:lnTo>
                  <a:pt x="7124" y="36426"/>
                </a:lnTo>
                <a:lnTo>
                  <a:pt x="10299" y="38011"/>
                </a:lnTo>
                <a:lnTo>
                  <a:pt x="14643" y="38011"/>
                </a:lnTo>
                <a:lnTo>
                  <a:pt x="14643" y="38011"/>
                </a:lnTo>
                <a:lnTo>
                  <a:pt x="17818" y="37216"/>
                </a:lnTo>
                <a:lnTo>
                  <a:pt x="20980" y="35236"/>
                </a:lnTo>
                <a:lnTo>
                  <a:pt x="24155" y="31672"/>
                </a:lnTo>
                <a:lnTo>
                  <a:pt x="26123" y="27712"/>
                </a:lnTo>
                <a:lnTo>
                  <a:pt x="27317" y="24149"/>
                </a:lnTo>
                <a:lnTo>
                  <a:pt x="28105" y="20590"/>
                </a:lnTo>
                <a:lnTo>
                  <a:pt x="28105" y="18611"/>
                </a:lnTo>
                <a:lnTo>
                  <a:pt x="28105" y="16625"/>
                </a:lnTo>
                <a:lnTo>
                  <a:pt x="27317" y="13856"/>
                </a:lnTo>
                <a:lnTo>
                  <a:pt x="17818" y="0"/>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54" name="object 54"/>
          <p:cNvSpPr/>
          <p:nvPr/>
        </p:nvSpPr>
        <p:spPr>
          <a:xfrm>
            <a:off x="6328523" y="6304983"/>
            <a:ext cx="34636" cy="63644"/>
          </a:xfrm>
          <a:custGeom>
            <a:avLst/>
            <a:gdLst/>
            <a:ahLst/>
            <a:cxnLst/>
            <a:rect l="l" t="t" r="r" b="b"/>
            <a:pathLst>
              <a:path w="50800" h="93345">
                <a:moveTo>
                  <a:pt x="0" y="8318"/>
                </a:moveTo>
                <a:lnTo>
                  <a:pt x="0" y="8318"/>
                </a:lnTo>
                <a:lnTo>
                  <a:pt x="6337" y="10298"/>
                </a:lnTo>
                <a:lnTo>
                  <a:pt x="9499" y="10298"/>
                </a:lnTo>
                <a:lnTo>
                  <a:pt x="13462" y="10298"/>
                </a:lnTo>
                <a:lnTo>
                  <a:pt x="18605" y="9509"/>
                </a:lnTo>
                <a:lnTo>
                  <a:pt x="24142" y="7529"/>
                </a:lnTo>
                <a:lnTo>
                  <a:pt x="29298" y="5543"/>
                </a:lnTo>
                <a:lnTo>
                  <a:pt x="34442" y="2774"/>
                </a:lnTo>
                <a:lnTo>
                  <a:pt x="38798" y="0"/>
                </a:lnTo>
                <a:lnTo>
                  <a:pt x="42760" y="0"/>
                </a:lnTo>
                <a:lnTo>
                  <a:pt x="45923" y="0"/>
                </a:lnTo>
                <a:lnTo>
                  <a:pt x="47904" y="1986"/>
                </a:lnTo>
                <a:lnTo>
                  <a:pt x="49085" y="3964"/>
                </a:lnTo>
                <a:lnTo>
                  <a:pt x="50279" y="7529"/>
                </a:lnTo>
                <a:lnTo>
                  <a:pt x="50279" y="11088"/>
                </a:lnTo>
                <a:lnTo>
                  <a:pt x="50279" y="16631"/>
                </a:lnTo>
                <a:lnTo>
                  <a:pt x="49085" y="22576"/>
                </a:lnTo>
                <a:lnTo>
                  <a:pt x="49085" y="28120"/>
                </a:lnTo>
                <a:lnTo>
                  <a:pt x="49085" y="32473"/>
                </a:lnTo>
                <a:lnTo>
                  <a:pt x="47904" y="39997"/>
                </a:lnTo>
                <a:lnTo>
                  <a:pt x="47904" y="47520"/>
                </a:lnTo>
                <a:lnTo>
                  <a:pt x="47116" y="55833"/>
                </a:lnTo>
                <a:lnTo>
                  <a:pt x="47116" y="62566"/>
                </a:lnTo>
                <a:lnTo>
                  <a:pt x="45135" y="72864"/>
                </a:lnTo>
                <a:lnTo>
                  <a:pt x="45135" y="77218"/>
                </a:lnTo>
                <a:lnTo>
                  <a:pt x="45135" y="81178"/>
                </a:lnTo>
                <a:lnTo>
                  <a:pt x="43941" y="83953"/>
                </a:lnTo>
                <a:lnTo>
                  <a:pt x="43941" y="87510"/>
                </a:lnTo>
                <a:lnTo>
                  <a:pt x="43941" y="90285"/>
                </a:lnTo>
                <a:lnTo>
                  <a:pt x="45135" y="92265"/>
                </a:lnTo>
                <a:lnTo>
                  <a:pt x="47116" y="93054"/>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55" name="object 55"/>
          <p:cNvSpPr/>
          <p:nvPr/>
        </p:nvSpPr>
        <p:spPr>
          <a:xfrm>
            <a:off x="6454036" y="6318215"/>
            <a:ext cx="56717" cy="6494"/>
          </a:xfrm>
          <a:custGeom>
            <a:avLst/>
            <a:gdLst/>
            <a:ahLst/>
            <a:cxnLst/>
            <a:rect l="l" t="t" r="r" b="b"/>
            <a:pathLst>
              <a:path w="83185" h="9525">
                <a:moveTo>
                  <a:pt x="0" y="8713"/>
                </a:moveTo>
                <a:lnTo>
                  <a:pt x="1193" y="9502"/>
                </a:lnTo>
                <a:lnTo>
                  <a:pt x="3175" y="9502"/>
                </a:lnTo>
                <a:lnTo>
                  <a:pt x="6337" y="9502"/>
                </a:lnTo>
                <a:lnTo>
                  <a:pt x="10693" y="9502"/>
                </a:lnTo>
                <a:lnTo>
                  <a:pt x="14655" y="9502"/>
                </a:lnTo>
                <a:lnTo>
                  <a:pt x="20192" y="9502"/>
                </a:lnTo>
                <a:lnTo>
                  <a:pt x="26530" y="9502"/>
                </a:lnTo>
                <a:lnTo>
                  <a:pt x="33654" y="9502"/>
                </a:lnTo>
                <a:lnTo>
                  <a:pt x="41173" y="9502"/>
                </a:lnTo>
                <a:lnTo>
                  <a:pt x="49491" y="8713"/>
                </a:lnTo>
                <a:lnTo>
                  <a:pt x="56616" y="7523"/>
                </a:lnTo>
                <a:lnTo>
                  <a:pt x="62953" y="6733"/>
                </a:lnTo>
                <a:lnTo>
                  <a:pt x="69291" y="5938"/>
                </a:lnTo>
                <a:lnTo>
                  <a:pt x="74434" y="3958"/>
                </a:lnTo>
                <a:lnTo>
                  <a:pt x="79578" y="1979"/>
                </a:lnTo>
                <a:lnTo>
                  <a:pt x="82753" y="0"/>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56" name="object 56"/>
          <p:cNvSpPr/>
          <p:nvPr/>
        </p:nvSpPr>
        <p:spPr>
          <a:xfrm>
            <a:off x="6481304" y="6301745"/>
            <a:ext cx="8659" cy="49790"/>
          </a:xfrm>
          <a:custGeom>
            <a:avLst/>
            <a:gdLst/>
            <a:ahLst/>
            <a:cxnLst/>
            <a:rect l="l" t="t" r="r" b="b"/>
            <a:pathLst>
              <a:path w="12700" h="73025">
                <a:moveTo>
                  <a:pt x="12661" y="0"/>
                </a:moveTo>
                <a:lnTo>
                  <a:pt x="12661" y="0"/>
                </a:lnTo>
                <a:lnTo>
                  <a:pt x="10287" y="6734"/>
                </a:lnTo>
                <a:lnTo>
                  <a:pt x="10287" y="9503"/>
                </a:lnTo>
                <a:lnTo>
                  <a:pt x="0" y="65336"/>
                </a:lnTo>
                <a:lnTo>
                  <a:pt x="0" y="70090"/>
                </a:lnTo>
                <a:lnTo>
                  <a:pt x="0" y="72859"/>
                </a:lnTo>
                <a:lnTo>
                  <a:pt x="1981" y="72859"/>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57" name="object 57"/>
          <p:cNvSpPr/>
          <p:nvPr/>
        </p:nvSpPr>
        <p:spPr>
          <a:xfrm>
            <a:off x="6510458" y="6309574"/>
            <a:ext cx="58449" cy="41996"/>
          </a:xfrm>
          <a:custGeom>
            <a:avLst/>
            <a:gdLst/>
            <a:ahLst/>
            <a:cxnLst/>
            <a:rect l="l" t="t" r="r" b="b"/>
            <a:pathLst>
              <a:path w="85725" h="61595">
                <a:moveTo>
                  <a:pt x="13855" y="0"/>
                </a:moveTo>
                <a:lnTo>
                  <a:pt x="13855" y="0"/>
                </a:lnTo>
                <a:lnTo>
                  <a:pt x="10680" y="12672"/>
                </a:lnTo>
                <a:lnTo>
                  <a:pt x="10680" y="16630"/>
                </a:lnTo>
                <a:lnTo>
                  <a:pt x="0" y="53063"/>
                </a:lnTo>
                <a:lnTo>
                  <a:pt x="0" y="55831"/>
                </a:lnTo>
                <a:lnTo>
                  <a:pt x="0" y="55831"/>
                </a:lnTo>
                <a:lnTo>
                  <a:pt x="2374" y="54641"/>
                </a:lnTo>
                <a:lnTo>
                  <a:pt x="5537" y="51873"/>
                </a:lnTo>
                <a:lnTo>
                  <a:pt x="9499" y="50288"/>
                </a:lnTo>
                <a:lnTo>
                  <a:pt x="14643" y="47118"/>
                </a:lnTo>
                <a:lnTo>
                  <a:pt x="20980" y="44349"/>
                </a:lnTo>
                <a:lnTo>
                  <a:pt x="28498" y="41574"/>
                </a:lnTo>
                <a:lnTo>
                  <a:pt x="35623" y="38806"/>
                </a:lnTo>
                <a:lnTo>
                  <a:pt x="43141" y="36031"/>
                </a:lnTo>
                <a:lnTo>
                  <a:pt x="50279" y="35241"/>
                </a:lnTo>
                <a:lnTo>
                  <a:pt x="56603" y="34452"/>
                </a:lnTo>
                <a:lnTo>
                  <a:pt x="61760" y="35241"/>
                </a:lnTo>
                <a:lnTo>
                  <a:pt x="66103" y="35241"/>
                </a:lnTo>
                <a:lnTo>
                  <a:pt x="69278" y="36031"/>
                </a:lnTo>
                <a:lnTo>
                  <a:pt x="71259" y="38011"/>
                </a:lnTo>
                <a:lnTo>
                  <a:pt x="72440" y="41574"/>
                </a:lnTo>
                <a:lnTo>
                  <a:pt x="72440" y="45539"/>
                </a:lnTo>
                <a:lnTo>
                  <a:pt x="72440" y="48308"/>
                </a:lnTo>
                <a:lnTo>
                  <a:pt x="72440" y="51873"/>
                </a:lnTo>
                <a:lnTo>
                  <a:pt x="71259" y="54641"/>
                </a:lnTo>
                <a:lnTo>
                  <a:pt x="71259" y="57416"/>
                </a:lnTo>
                <a:lnTo>
                  <a:pt x="72440" y="59396"/>
                </a:lnTo>
                <a:lnTo>
                  <a:pt x="73634" y="61376"/>
                </a:lnTo>
                <a:lnTo>
                  <a:pt x="75615" y="60185"/>
                </a:lnTo>
                <a:lnTo>
                  <a:pt x="79565" y="57416"/>
                </a:lnTo>
                <a:lnTo>
                  <a:pt x="85115" y="54641"/>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58" name="object 58"/>
          <p:cNvSpPr/>
          <p:nvPr/>
        </p:nvSpPr>
        <p:spPr>
          <a:xfrm>
            <a:off x="6589005" y="6316322"/>
            <a:ext cx="27276" cy="30307"/>
          </a:xfrm>
          <a:custGeom>
            <a:avLst/>
            <a:gdLst/>
            <a:ahLst/>
            <a:cxnLst/>
            <a:rect l="l" t="t" r="r" b="b"/>
            <a:pathLst>
              <a:path w="40004" h="44450">
                <a:moveTo>
                  <a:pt x="6337" y="30098"/>
                </a:moveTo>
                <a:lnTo>
                  <a:pt x="6337" y="30098"/>
                </a:lnTo>
                <a:lnTo>
                  <a:pt x="11480" y="27324"/>
                </a:lnTo>
                <a:lnTo>
                  <a:pt x="13855" y="25344"/>
                </a:lnTo>
                <a:lnTo>
                  <a:pt x="15836" y="21780"/>
                </a:lnTo>
                <a:lnTo>
                  <a:pt x="18999" y="17821"/>
                </a:lnTo>
                <a:lnTo>
                  <a:pt x="20980" y="14257"/>
                </a:lnTo>
                <a:lnTo>
                  <a:pt x="23355" y="10298"/>
                </a:lnTo>
                <a:lnTo>
                  <a:pt x="24142" y="6733"/>
                </a:lnTo>
                <a:lnTo>
                  <a:pt x="20980" y="0"/>
                </a:lnTo>
                <a:lnTo>
                  <a:pt x="17818" y="1189"/>
                </a:lnTo>
                <a:lnTo>
                  <a:pt x="0" y="30098"/>
                </a:lnTo>
                <a:lnTo>
                  <a:pt x="0" y="34452"/>
                </a:lnTo>
                <a:lnTo>
                  <a:pt x="0" y="34452"/>
                </a:lnTo>
                <a:lnTo>
                  <a:pt x="2374" y="38411"/>
                </a:lnTo>
                <a:lnTo>
                  <a:pt x="5537" y="41187"/>
                </a:lnTo>
                <a:lnTo>
                  <a:pt x="9499" y="43166"/>
                </a:lnTo>
                <a:lnTo>
                  <a:pt x="13855" y="43955"/>
                </a:lnTo>
                <a:lnTo>
                  <a:pt x="18999" y="43955"/>
                </a:lnTo>
                <a:lnTo>
                  <a:pt x="18999" y="43955"/>
                </a:lnTo>
                <a:lnTo>
                  <a:pt x="24142" y="41976"/>
                </a:lnTo>
                <a:lnTo>
                  <a:pt x="29298" y="41187"/>
                </a:lnTo>
                <a:lnTo>
                  <a:pt x="35623" y="41976"/>
                </a:lnTo>
                <a:lnTo>
                  <a:pt x="39979" y="40391"/>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59" name="object 59"/>
          <p:cNvSpPr/>
          <p:nvPr/>
        </p:nvSpPr>
        <p:spPr>
          <a:xfrm>
            <a:off x="6707496" y="6294447"/>
            <a:ext cx="232964" cy="56712"/>
          </a:xfrm>
          <a:prstGeom prst="rect">
            <a:avLst/>
          </a:prstGeom>
          <a:blipFill>
            <a:blip r:embed="rId16" cstate="print"/>
            <a:stretch>
              <a:fillRect/>
            </a:stretch>
          </a:blipFill>
        </p:spPr>
        <p:txBody>
          <a:bodyPr wrap="square" lIns="0" tIns="0" rIns="0" bIns="0" rtlCol="0"/>
          <a:lstStyle/>
          <a:p>
            <a:pPr defTabSz="623438"/>
            <a:endParaRPr sz="1227">
              <a:solidFill>
                <a:prstClr val="black"/>
              </a:solidFill>
            </a:endParaRPr>
          </a:p>
        </p:txBody>
      </p:sp>
      <p:sp>
        <p:nvSpPr>
          <p:cNvPr id="60" name="object 60"/>
          <p:cNvSpPr/>
          <p:nvPr/>
        </p:nvSpPr>
        <p:spPr>
          <a:xfrm>
            <a:off x="7021691" y="6275280"/>
            <a:ext cx="282364" cy="133659"/>
          </a:xfrm>
          <a:prstGeom prst="rect">
            <a:avLst/>
          </a:prstGeom>
          <a:blipFill>
            <a:blip r:embed="rId17" cstate="print"/>
            <a:stretch>
              <a:fillRect/>
            </a:stretch>
          </a:blipFill>
        </p:spPr>
        <p:txBody>
          <a:bodyPr wrap="square" lIns="0" tIns="0" rIns="0" bIns="0" rtlCol="0"/>
          <a:lstStyle/>
          <a:p>
            <a:pPr defTabSz="623438"/>
            <a:endParaRPr sz="1227">
              <a:solidFill>
                <a:prstClr val="black"/>
              </a:solidFill>
            </a:endParaRPr>
          </a:p>
        </p:txBody>
      </p:sp>
      <p:sp>
        <p:nvSpPr>
          <p:cNvPr id="61" name="object 61"/>
          <p:cNvSpPr/>
          <p:nvPr/>
        </p:nvSpPr>
        <p:spPr>
          <a:xfrm>
            <a:off x="7385295" y="6297966"/>
            <a:ext cx="57583" cy="36368"/>
          </a:xfrm>
          <a:custGeom>
            <a:avLst/>
            <a:gdLst/>
            <a:ahLst/>
            <a:cxnLst/>
            <a:rect l="l" t="t" r="r" b="b"/>
            <a:pathLst>
              <a:path w="84454" h="53340">
                <a:moveTo>
                  <a:pt x="66116" y="4754"/>
                </a:moveTo>
                <a:lnTo>
                  <a:pt x="66116" y="4754"/>
                </a:lnTo>
                <a:lnTo>
                  <a:pt x="50279" y="0"/>
                </a:lnTo>
                <a:lnTo>
                  <a:pt x="45135" y="0"/>
                </a:lnTo>
                <a:lnTo>
                  <a:pt x="45135" y="0"/>
                </a:lnTo>
                <a:lnTo>
                  <a:pt x="0" y="42765"/>
                </a:lnTo>
                <a:lnTo>
                  <a:pt x="0" y="46724"/>
                </a:lnTo>
                <a:lnTo>
                  <a:pt x="0" y="46724"/>
                </a:lnTo>
                <a:lnTo>
                  <a:pt x="1981" y="48704"/>
                </a:lnTo>
                <a:lnTo>
                  <a:pt x="5156" y="49499"/>
                </a:lnTo>
                <a:lnTo>
                  <a:pt x="8318" y="48704"/>
                </a:lnTo>
                <a:lnTo>
                  <a:pt x="13855" y="47514"/>
                </a:lnTo>
                <a:lnTo>
                  <a:pt x="19011" y="45534"/>
                </a:lnTo>
                <a:lnTo>
                  <a:pt x="25336" y="42765"/>
                </a:lnTo>
                <a:lnTo>
                  <a:pt x="30492" y="39991"/>
                </a:lnTo>
                <a:lnTo>
                  <a:pt x="35636" y="38412"/>
                </a:lnTo>
                <a:lnTo>
                  <a:pt x="40779" y="37222"/>
                </a:lnTo>
                <a:lnTo>
                  <a:pt x="45135" y="37222"/>
                </a:lnTo>
                <a:lnTo>
                  <a:pt x="49491" y="37222"/>
                </a:lnTo>
                <a:lnTo>
                  <a:pt x="52260" y="38412"/>
                </a:lnTo>
                <a:lnTo>
                  <a:pt x="54635" y="39991"/>
                </a:lnTo>
                <a:lnTo>
                  <a:pt x="56616" y="41976"/>
                </a:lnTo>
                <a:lnTo>
                  <a:pt x="58597" y="43955"/>
                </a:lnTo>
                <a:lnTo>
                  <a:pt x="59778" y="46724"/>
                </a:lnTo>
                <a:lnTo>
                  <a:pt x="60972" y="48704"/>
                </a:lnTo>
                <a:lnTo>
                  <a:pt x="61760" y="50289"/>
                </a:lnTo>
                <a:lnTo>
                  <a:pt x="64135" y="51479"/>
                </a:lnTo>
                <a:lnTo>
                  <a:pt x="64935" y="52268"/>
                </a:lnTo>
                <a:lnTo>
                  <a:pt x="68097" y="52268"/>
                </a:lnTo>
                <a:lnTo>
                  <a:pt x="71259" y="53058"/>
                </a:lnTo>
                <a:lnTo>
                  <a:pt x="77597" y="52268"/>
                </a:lnTo>
                <a:lnTo>
                  <a:pt x="83934" y="50289"/>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62" name="object 62"/>
          <p:cNvSpPr/>
          <p:nvPr/>
        </p:nvSpPr>
        <p:spPr>
          <a:xfrm>
            <a:off x="7466821" y="6296078"/>
            <a:ext cx="16019" cy="38100"/>
          </a:xfrm>
          <a:custGeom>
            <a:avLst/>
            <a:gdLst/>
            <a:ahLst/>
            <a:cxnLst/>
            <a:rect l="l" t="t" r="r" b="b"/>
            <a:pathLst>
              <a:path w="23495" h="55879">
                <a:moveTo>
                  <a:pt x="20980" y="2768"/>
                </a:moveTo>
                <a:lnTo>
                  <a:pt x="20980" y="2768"/>
                </a:lnTo>
                <a:lnTo>
                  <a:pt x="13449" y="0"/>
                </a:lnTo>
                <a:lnTo>
                  <a:pt x="11480" y="1183"/>
                </a:lnTo>
                <a:lnTo>
                  <a:pt x="0" y="5537"/>
                </a:lnTo>
                <a:lnTo>
                  <a:pt x="787" y="8312"/>
                </a:lnTo>
                <a:lnTo>
                  <a:pt x="3162" y="11080"/>
                </a:lnTo>
                <a:lnTo>
                  <a:pt x="5143" y="13856"/>
                </a:lnTo>
                <a:lnTo>
                  <a:pt x="7124" y="17025"/>
                </a:lnTo>
                <a:lnTo>
                  <a:pt x="10287" y="19795"/>
                </a:lnTo>
                <a:lnTo>
                  <a:pt x="13449" y="23359"/>
                </a:lnTo>
                <a:lnTo>
                  <a:pt x="16624" y="26924"/>
                </a:lnTo>
                <a:lnTo>
                  <a:pt x="19786" y="30882"/>
                </a:lnTo>
                <a:lnTo>
                  <a:pt x="21767" y="34447"/>
                </a:lnTo>
                <a:lnTo>
                  <a:pt x="22961" y="38406"/>
                </a:lnTo>
                <a:lnTo>
                  <a:pt x="22961" y="41969"/>
                </a:lnTo>
                <a:lnTo>
                  <a:pt x="22961" y="41969"/>
                </a:lnTo>
                <a:lnTo>
                  <a:pt x="8305" y="55826"/>
                </a:lnTo>
                <a:lnTo>
                  <a:pt x="8305" y="55826"/>
                </a:lnTo>
                <a:lnTo>
                  <a:pt x="11480" y="55036"/>
                </a:lnTo>
                <a:lnTo>
                  <a:pt x="14643" y="54248"/>
                </a:lnTo>
                <a:lnTo>
                  <a:pt x="14643" y="54248"/>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63" name="object 63"/>
          <p:cNvSpPr/>
          <p:nvPr/>
        </p:nvSpPr>
        <p:spPr>
          <a:xfrm>
            <a:off x="7582332" y="6270956"/>
            <a:ext cx="219473" cy="67514"/>
          </a:xfrm>
          <a:prstGeom prst="rect">
            <a:avLst/>
          </a:prstGeom>
          <a:blipFill>
            <a:blip r:embed="rId18" cstate="print"/>
            <a:stretch>
              <a:fillRect/>
            </a:stretch>
          </a:blipFill>
        </p:spPr>
        <p:txBody>
          <a:bodyPr wrap="square" lIns="0" tIns="0" rIns="0" bIns="0" rtlCol="0"/>
          <a:lstStyle/>
          <a:p>
            <a:pPr defTabSz="623438"/>
            <a:endParaRPr sz="1227">
              <a:solidFill>
                <a:prstClr val="black"/>
              </a:solidFill>
            </a:endParaRPr>
          </a:p>
        </p:txBody>
      </p:sp>
      <p:sp>
        <p:nvSpPr>
          <p:cNvPr id="64" name="object 64"/>
          <p:cNvSpPr/>
          <p:nvPr/>
        </p:nvSpPr>
        <p:spPr>
          <a:xfrm>
            <a:off x="7892493" y="6290944"/>
            <a:ext cx="35069" cy="61047"/>
          </a:xfrm>
          <a:custGeom>
            <a:avLst/>
            <a:gdLst/>
            <a:ahLst/>
            <a:cxnLst/>
            <a:rect l="l" t="t" r="r" b="b"/>
            <a:pathLst>
              <a:path w="51434" h="89534">
                <a:moveTo>
                  <a:pt x="1981" y="0"/>
                </a:moveTo>
                <a:lnTo>
                  <a:pt x="1981" y="0"/>
                </a:lnTo>
                <a:lnTo>
                  <a:pt x="1981" y="7529"/>
                </a:lnTo>
                <a:lnTo>
                  <a:pt x="0" y="10298"/>
                </a:lnTo>
                <a:lnTo>
                  <a:pt x="0" y="13067"/>
                </a:lnTo>
                <a:lnTo>
                  <a:pt x="0" y="15841"/>
                </a:lnTo>
                <a:lnTo>
                  <a:pt x="0" y="20590"/>
                </a:lnTo>
                <a:lnTo>
                  <a:pt x="0" y="24555"/>
                </a:lnTo>
                <a:lnTo>
                  <a:pt x="800" y="27325"/>
                </a:lnTo>
                <a:lnTo>
                  <a:pt x="2781" y="30100"/>
                </a:lnTo>
                <a:lnTo>
                  <a:pt x="5156" y="31678"/>
                </a:lnTo>
                <a:lnTo>
                  <a:pt x="8318" y="32868"/>
                </a:lnTo>
                <a:lnTo>
                  <a:pt x="12280" y="31678"/>
                </a:lnTo>
                <a:lnTo>
                  <a:pt x="17818" y="30100"/>
                </a:lnTo>
                <a:lnTo>
                  <a:pt x="22961" y="27325"/>
                </a:lnTo>
                <a:lnTo>
                  <a:pt x="26924" y="24555"/>
                </a:lnTo>
                <a:lnTo>
                  <a:pt x="31280" y="22576"/>
                </a:lnTo>
                <a:lnTo>
                  <a:pt x="34442" y="20590"/>
                </a:lnTo>
                <a:lnTo>
                  <a:pt x="51079" y="15841"/>
                </a:lnTo>
                <a:lnTo>
                  <a:pt x="37617" y="18610"/>
                </a:lnTo>
                <a:lnTo>
                  <a:pt x="39598" y="18610"/>
                </a:lnTo>
                <a:lnTo>
                  <a:pt x="40779" y="20590"/>
                </a:lnTo>
                <a:lnTo>
                  <a:pt x="40779" y="24555"/>
                </a:lnTo>
                <a:lnTo>
                  <a:pt x="40779" y="30100"/>
                </a:lnTo>
                <a:lnTo>
                  <a:pt x="21780" y="78409"/>
                </a:lnTo>
                <a:lnTo>
                  <a:pt x="21780" y="83157"/>
                </a:lnTo>
                <a:lnTo>
                  <a:pt x="21780" y="86721"/>
                </a:lnTo>
                <a:lnTo>
                  <a:pt x="23761" y="89490"/>
                </a:lnTo>
                <a:lnTo>
                  <a:pt x="26924" y="89490"/>
                </a:lnTo>
                <a:lnTo>
                  <a:pt x="26924" y="89490"/>
                </a:lnTo>
                <a:lnTo>
                  <a:pt x="30099" y="88701"/>
                </a:lnTo>
                <a:lnTo>
                  <a:pt x="35242" y="84742"/>
                </a:lnTo>
                <a:lnTo>
                  <a:pt x="35242" y="84742"/>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65" name="object 65"/>
          <p:cNvSpPr/>
          <p:nvPr/>
        </p:nvSpPr>
        <p:spPr>
          <a:xfrm>
            <a:off x="7945945" y="6300665"/>
            <a:ext cx="21648" cy="25544"/>
          </a:xfrm>
          <a:custGeom>
            <a:avLst/>
            <a:gdLst/>
            <a:ahLst/>
            <a:cxnLst/>
            <a:rect l="l" t="t" r="r" b="b"/>
            <a:pathLst>
              <a:path w="31750" h="37465">
                <a:moveTo>
                  <a:pt x="14643" y="0"/>
                </a:moveTo>
                <a:lnTo>
                  <a:pt x="14643" y="0"/>
                </a:lnTo>
                <a:lnTo>
                  <a:pt x="0" y="24155"/>
                </a:lnTo>
                <a:lnTo>
                  <a:pt x="0" y="28910"/>
                </a:lnTo>
                <a:lnTo>
                  <a:pt x="0" y="28910"/>
                </a:lnTo>
                <a:lnTo>
                  <a:pt x="1181" y="32473"/>
                </a:lnTo>
                <a:lnTo>
                  <a:pt x="3162" y="35242"/>
                </a:lnTo>
                <a:lnTo>
                  <a:pt x="6324" y="37222"/>
                </a:lnTo>
                <a:lnTo>
                  <a:pt x="10286" y="37222"/>
                </a:lnTo>
                <a:lnTo>
                  <a:pt x="10286" y="37222"/>
                </a:lnTo>
                <a:lnTo>
                  <a:pt x="15836" y="36032"/>
                </a:lnTo>
                <a:lnTo>
                  <a:pt x="19786" y="34453"/>
                </a:lnTo>
                <a:lnTo>
                  <a:pt x="24142" y="32473"/>
                </a:lnTo>
                <a:lnTo>
                  <a:pt x="27317" y="29698"/>
                </a:lnTo>
                <a:lnTo>
                  <a:pt x="29286" y="26930"/>
                </a:lnTo>
                <a:lnTo>
                  <a:pt x="31267" y="24155"/>
                </a:lnTo>
                <a:lnTo>
                  <a:pt x="31267" y="21386"/>
                </a:lnTo>
                <a:lnTo>
                  <a:pt x="31267" y="21386"/>
                </a:lnTo>
                <a:lnTo>
                  <a:pt x="24930" y="11877"/>
                </a:lnTo>
                <a:lnTo>
                  <a:pt x="24930" y="13068"/>
                </a:lnTo>
                <a:lnTo>
                  <a:pt x="27317" y="13068"/>
                </a:lnTo>
                <a:lnTo>
                  <a:pt x="30479" y="13068"/>
                </a:lnTo>
                <a:lnTo>
                  <a:pt x="30479" y="13068"/>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66" name="object 66"/>
          <p:cNvSpPr/>
          <p:nvPr/>
        </p:nvSpPr>
        <p:spPr>
          <a:xfrm>
            <a:off x="7997233" y="6304445"/>
            <a:ext cx="43295" cy="25977"/>
          </a:xfrm>
          <a:custGeom>
            <a:avLst/>
            <a:gdLst/>
            <a:ahLst/>
            <a:cxnLst/>
            <a:rect l="l" t="t" r="r" b="b"/>
            <a:pathLst>
              <a:path w="63500" h="38100">
                <a:moveTo>
                  <a:pt x="2374" y="0"/>
                </a:moveTo>
                <a:lnTo>
                  <a:pt x="2374" y="0"/>
                </a:lnTo>
                <a:lnTo>
                  <a:pt x="5537" y="3563"/>
                </a:lnTo>
                <a:lnTo>
                  <a:pt x="6324" y="4753"/>
                </a:lnTo>
                <a:lnTo>
                  <a:pt x="0" y="21385"/>
                </a:lnTo>
                <a:lnTo>
                  <a:pt x="0" y="24154"/>
                </a:lnTo>
                <a:lnTo>
                  <a:pt x="0" y="26929"/>
                </a:lnTo>
                <a:lnTo>
                  <a:pt x="2374" y="27719"/>
                </a:lnTo>
                <a:lnTo>
                  <a:pt x="5537" y="27719"/>
                </a:lnTo>
                <a:lnTo>
                  <a:pt x="9499" y="27719"/>
                </a:lnTo>
                <a:lnTo>
                  <a:pt x="15824" y="26134"/>
                </a:lnTo>
                <a:lnTo>
                  <a:pt x="22161" y="23365"/>
                </a:lnTo>
                <a:lnTo>
                  <a:pt x="27304" y="19399"/>
                </a:lnTo>
                <a:lnTo>
                  <a:pt x="31661" y="15841"/>
                </a:lnTo>
                <a:lnTo>
                  <a:pt x="35623" y="11877"/>
                </a:lnTo>
                <a:lnTo>
                  <a:pt x="39979" y="9107"/>
                </a:lnTo>
                <a:lnTo>
                  <a:pt x="43141" y="6332"/>
                </a:lnTo>
                <a:lnTo>
                  <a:pt x="46316" y="4753"/>
                </a:lnTo>
                <a:lnTo>
                  <a:pt x="47104" y="3563"/>
                </a:lnTo>
                <a:lnTo>
                  <a:pt x="48298" y="4753"/>
                </a:lnTo>
                <a:lnTo>
                  <a:pt x="48298" y="6332"/>
                </a:lnTo>
                <a:lnTo>
                  <a:pt x="48298" y="9107"/>
                </a:lnTo>
                <a:lnTo>
                  <a:pt x="48298" y="13067"/>
                </a:lnTo>
                <a:lnTo>
                  <a:pt x="48298" y="16630"/>
                </a:lnTo>
                <a:lnTo>
                  <a:pt x="48298" y="21385"/>
                </a:lnTo>
                <a:lnTo>
                  <a:pt x="48298" y="24944"/>
                </a:lnTo>
                <a:lnTo>
                  <a:pt x="48298" y="28909"/>
                </a:lnTo>
                <a:lnTo>
                  <a:pt x="48298" y="31677"/>
                </a:lnTo>
                <a:lnTo>
                  <a:pt x="49479" y="34452"/>
                </a:lnTo>
                <a:lnTo>
                  <a:pt x="50279" y="36031"/>
                </a:lnTo>
                <a:lnTo>
                  <a:pt x="52654" y="37221"/>
                </a:lnTo>
                <a:lnTo>
                  <a:pt x="54622" y="38011"/>
                </a:lnTo>
                <a:lnTo>
                  <a:pt x="56603" y="38011"/>
                </a:lnTo>
                <a:lnTo>
                  <a:pt x="58978" y="38011"/>
                </a:lnTo>
                <a:lnTo>
                  <a:pt x="59778" y="38011"/>
                </a:lnTo>
                <a:lnTo>
                  <a:pt x="62941" y="37221"/>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67" name="object 67"/>
          <p:cNvSpPr/>
          <p:nvPr/>
        </p:nvSpPr>
        <p:spPr>
          <a:xfrm>
            <a:off x="8131657" y="6285276"/>
            <a:ext cx="40265" cy="29008"/>
          </a:xfrm>
          <a:custGeom>
            <a:avLst/>
            <a:gdLst/>
            <a:ahLst/>
            <a:cxnLst/>
            <a:rect l="l" t="t" r="r" b="b"/>
            <a:pathLst>
              <a:path w="59054" h="42545">
                <a:moveTo>
                  <a:pt x="47904" y="13067"/>
                </a:moveTo>
                <a:lnTo>
                  <a:pt x="47904" y="13067"/>
                </a:lnTo>
                <a:lnTo>
                  <a:pt x="40779" y="0"/>
                </a:lnTo>
                <a:lnTo>
                  <a:pt x="36423" y="1189"/>
                </a:lnTo>
                <a:lnTo>
                  <a:pt x="0" y="35637"/>
                </a:lnTo>
                <a:lnTo>
                  <a:pt x="0" y="39201"/>
                </a:lnTo>
                <a:lnTo>
                  <a:pt x="1981" y="41181"/>
                </a:lnTo>
                <a:lnTo>
                  <a:pt x="5143" y="41976"/>
                </a:lnTo>
                <a:lnTo>
                  <a:pt x="8305" y="41181"/>
                </a:lnTo>
                <a:lnTo>
                  <a:pt x="12661" y="39201"/>
                </a:lnTo>
                <a:lnTo>
                  <a:pt x="16624" y="36432"/>
                </a:lnTo>
                <a:lnTo>
                  <a:pt x="20980" y="32867"/>
                </a:lnTo>
                <a:lnTo>
                  <a:pt x="24942" y="29698"/>
                </a:lnTo>
                <a:lnTo>
                  <a:pt x="29298" y="28113"/>
                </a:lnTo>
                <a:lnTo>
                  <a:pt x="33248" y="25345"/>
                </a:lnTo>
                <a:lnTo>
                  <a:pt x="35623" y="22569"/>
                </a:lnTo>
                <a:lnTo>
                  <a:pt x="37604" y="21379"/>
                </a:lnTo>
                <a:lnTo>
                  <a:pt x="39585" y="21379"/>
                </a:lnTo>
                <a:lnTo>
                  <a:pt x="39585" y="22569"/>
                </a:lnTo>
                <a:lnTo>
                  <a:pt x="39585" y="23365"/>
                </a:lnTo>
                <a:lnTo>
                  <a:pt x="39585" y="25345"/>
                </a:lnTo>
                <a:lnTo>
                  <a:pt x="39585" y="28902"/>
                </a:lnTo>
                <a:lnTo>
                  <a:pt x="40779" y="30888"/>
                </a:lnTo>
                <a:lnTo>
                  <a:pt x="41960" y="32867"/>
                </a:lnTo>
                <a:lnTo>
                  <a:pt x="42748" y="34446"/>
                </a:lnTo>
                <a:lnTo>
                  <a:pt x="45123" y="36432"/>
                </a:lnTo>
                <a:lnTo>
                  <a:pt x="47104" y="37221"/>
                </a:lnTo>
                <a:lnTo>
                  <a:pt x="49085" y="38412"/>
                </a:lnTo>
                <a:lnTo>
                  <a:pt x="51066" y="38412"/>
                </a:lnTo>
                <a:lnTo>
                  <a:pt x="54228" y="37221"/>
                </a:lnTo>
                <a:lnTo>
                  <a:pt x="58585" y="36432"/>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68" name="object 68"/>
          <p:cNvSpPr/>
          <p:nvPr/>
        </p:nvSpPr>
        <p:spPr>
          <a:xfrm>
            <a:off x="8188071" y="6280146"/>
            <a:ext cx="29008" cy="32472"/>
          </a:xfrm>
          <a:custGeom>
            <a:avLst/>
            <a:gdLst/>
            <a:ahLst/>
            <a:cxnLst/>
            <a:rect l="l" t="t" r="r" b="b"/>
            <a:pathLst>
              <a:path w="42545" h="47625">
                <a:moveTo>
                  <a:pt x="0" y="43160"/>
                </a:moveTo>
                <a:lnTo>
                  <a:pt x="0" y="44744"/>
                </a:lnTo>
                <a:lnTo>
                  <a:pt x="0" y="45935"/>
                </a:lnTo>
                <a:lnTo>
                  <a:pt x="0" y="46724"/>
                </a:lnTo>
                <a:lnTo>
                  <a:pt x="0" y="47514"/>
                </a:lnTo>
                <a:lnTo>
                  <a:pt x="0" y="45935"/>
                </a:lnTo>
                <a:lnTo>
                  <a:pt x="787" y="43160"/>
                </a:lnTo>
                <a:lnTo>
                  <a:pt x="1981" y="40391"/>
                </a:lnTo>
                <a:lnTo>
                  <a:pt x="3962" y="38412"/>
                </a:lnTo>
                <a:lnTo>
                  <a:pt x="7124" y="32868"/>
                </a:lnTo>
                <a:lnTo>
                  <a:pt x="10286" y="28113"/>
                </a:lnTo>
                <a:lnTo>
                  <a:pt x="13461" y="23365"/>
                </a:lnTo>
                <a:lnTo>
                  <a:pt x="16624" y="18610"/>
                </a:lnTo>
                <a:lnTo>
                  <a:pt x="19786" y="15046"/>
                </a:lnTo>
                <a:lnTo>
                  <a:pt x="22961" y="10292"/>
                </a:lnTo>
                <a:lnTo>
                  <a:pt x="26123" y="6733"/>
                </a:lnTo>
                <a:lnTo>
                  <a:pt x="30479" y="3958"/>
                </a:lnTo>
                <a:lnTo>
                  <a:pt x="33248" y="1189"/>
                </a:lnTo>
                <a:lnTo>
                  <a:pt x="35623" y="0"/>
                </a:lnTo>
                <a:lnTo>
                  <a:pt x="38798" y="0"/>
                </a:lnTo>
                <a:lnTo>
                  <a:pt x="41960" y="1979"/>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69" name="object 69"/>
          <p:cNvSpPr/>
          <p:nvPr/>
        </p:nvSpPr>
        <p:spPr>
          <a:xfrm>
            <a:off x="8239359" y="6279066"/>
            <a:ext cx="27276" cy="44161"/>
          </a:xfrm>
          <a:custGeom>
            <a:avLst/>
            <a:gdLst/>
            <a:ahLst/>
            <a:cxnLst/>
            <a:rect l="l" t="t" r="r" b="b"/>
            <a:pathLst>
              <a:path w="40004" h="64770">
                <a:moveTo>
                  <a:pt x="11480" y="33262"/>
                </a:moveTo>
                <a:lnTo>
                  <a:pt x="11480" y="33262"/>
                </a:lnTo>
                <a:lnTo>
                  <a:pt x="18999" y="31677"/>
                </a:lnTo>
                <a:lnTo>
                  <a:pt x="20980" y="29698"/>
                </a:lnTo>
                <a:lnTo>
                  <a:pt x="24142" y="26134"/>
                </a:lnTo>
                <a:lnTo>
                  <a:pt x="28498" y="23365"/>
                </a:lnTo>
                <a:lnTo>
                  <a:pt x="33642" y="19400"/>
                </a:lnTo>
                <a:lnTo>
                  <a:pt x="36817" y="14651"/>
                </a:lnTo>
                <a:lnTo>
                  <a:pt x="38798" y="11088"/>
                </a:lnTo>
                <a:lnTo>
                  <a:pt x="39979" y="8318"/>
                </a:lnTo>
                <a:lnTo>
                  <a:pt x="39979" y="4353"/>
                </a:lnTo>
                <a:lnTo>
                  <a:pt x="38798" y="1584"/>
                </a:lnTo>
                <a:lnTo>
                  <a:pt x="35623" y="0"/>
                </a:lnTo>
                <a:lnTo>
                  <a:pt x="33642" y="796"/>
                </a:lnTo>
                <a:lnTo>
                  <a:pt x="0" y="31677"/>
                </a:lnTo>
                <a:lnTo>
                  <a:pt x="0" y="38011"/>
                </a:lnTo>
                <a:lnTo>
                  <a:pt x="0" y="38011"/>
                </a:lnTo>
                <a:lnTo>
                  <a:pt x="2374" y="43554"/>
                </a:lnTo>
                <a:lnTo>
                  <a:pt x="5537" y="49099"/>
                </a:lnTo>
                <a:lnTo>
                  <a:pt x="8305" y="53853"/>
                </a:lnTo>
                <a:lnTo>
                  <a:pt x="11480" y="57417"/>
                </a:lnTo>
                <a:lnTo>
                  <a:pt x="14643" y="60587"/>
                </a:lnTo>
                <a:lnTo>
                  <a:pt x="18999" y="62166"/>
                </a:lnTo>
                <a:lnTo>
                  <a:pt x="22961" y="63356"/>
                </a:lnTo>
                <a:lnTo>
                  <a:pt x="27317" y="63356"/>
                </a:lnTo>
                <a:lnTo>
                  <a:pt x="32461" y="64151"/>
                </a:lnTo>
                <a:lnTo>
                  <a:pt x="38798" y="63356"/>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70" name="object 70"/>
          <p:cNvSpPr/>
          <p:nvPr/>
        </p:nvSpPr>
        <p:spPr>
          <a:xfrm>
            <a:off x="4220359" y="6573069"/>
            <a:ext cx="325828" cy="108823"/>
          </a:xfrm>
          <a:prstGeom prst="rect">
            <a:avLst/>
          </a:prstGeom>
          <a:blipFill>
            <a:blip r:embed="rId19" cstate="print"/>
            <a:stretch>
              <a:fillRect/>
            </a:stretch>
          </a:blipFill>
        </p:spPr>
        <p:txBody>
          <a:bodyPr wrap="square" lIns="0" tIns="0" rIns="0" bIns="0" rtlCol="0"/>
          <a:lstStyle/>
          <a:p>
            <a:pPr defTabSz="623438"/>
            <a:endParaRPr sz="1227">
              <a:solidFill>
                <a:prstClr val="black"/>
              </a:solidFill>
            </a:endParaRPr>
          </a:p>
        </p:txBody>
      </p:sp>
      <p:sp>
        <p:nvSpPr>
          <p:cNvPr id="71" name="object 71"/>
          <p:cNvSpPr/>
          <p:nvPr/>
        </p:nvSpPr>
        <p:spPr>
          <a:xfrm>
            <a:off x="6315568" y="6621008"/>
            <a:ext cx="62345" cy="55418"/>
          </a:xfrm>
          <a:custGeom>
            <a:avLst/>
            <a:gdLst/>
            <a:ahLst/>
            <a:cxnLst/>
            <a:rect l="l" t="t" r="r" b="b"/>
            <a:pathLst>
              <a:path w="91439" h="81279">
                <a:moveTo>
                  <a:pt x="10680" y="0"/>
                </a:moveTo>
                <a:lnTo>
                  <a:pt x="10680" y="0"/>
                </a:lnTo>
                <a:lnTo>
                  <a:pt x="10680" y="4753"/>
                </a:lnTo>
                <a:lnTo>
                  <a:pt x="10680" y="7522"/>
                </a:lnTo>
                <a:lnTo>
                  <a:pt x="0" y="57023"/>
                </a:lnTo>
                <a:lnTo>
                  <a:pt x="0" y="60586"/>
                </a:lnTo>
                <a:lnTo>
                  <a:pt x="0" y="63355"/>
                </a:lnTo>
                <a:lnTo>
                  <a:pt x="1181" y="64545"/>
                </a:lnTo>
                <a:lnTo>
                  <a:pt x="4356" y="63355"/>
                </a:lnTo>
                <a:lnTo>
                  <a:pt x="8305" y="62566"/>
                </a:lnTo>
                <a:lnTo>
                  <a:pt x="12661" y="59791"/>
                </a:lnTo>
                <a:lnTo>
                  <a:pt x="16624" y="55043"/>
                </a:lnTo>
                <a:lnTo>
                  <a:pt x="22161" y="51478"/>
                </a:lnTo>
                <a:lnTo>
                  <a:pt x="28498" y="46724"/>
                </a:lnTo>
                <a:lnTo>
                  <a:pt x="32461" y="41976"/>
                </a:lnTo>
                <a:lnTo>
                  <a:pt x="36817" y="39996"/>
                </a:lnTo>
                <a:lnTo>
                  <a:pt x="40766" y="39996"/>
                </a:lnTo>
                <a:lnTo>
                  <a:pt x="43941" y="39996"/>
                </a:lnTo>
                <a:lnTo>
                  <a:pt x="46316" y="42764"/>
                </a:lnTo>
                <a:lnTo>
                  <a:pt x="47104" y="45934"/>
                </a:lnTo>
                <a:lnTo>
                  <a:pt x="48298" y="50288"/>
                </a:lnTo>
                <a:lnTo>
                  <a:pt x="49085" y="55043"/>
                </a:lnTo>
                <a:lnTo>
                  <a:pt x="50279" y="60586"/>
                </a:lnTo>
                <a:lnTo>
                  <a:pt x="51460" y="67315"/>
                </a:lnTo>
                <a:lnTo>
                  <a:pt x="53441" y="71674"/>
                </a:lnTo>
                <a:lnTo>
                  <a:pt x="55422" y="76422"/>
                </a:lnTo>
                <a:lnTo>
                  <a:pt x="57797" y="80382"/>
                </a:lnTo>
                <a:lnTo>
                  <a:pt x="59778" y="81177"/>
                </a:lnTo>
                <a:lnTo>
                  <a:pt x="61760" y="81177"/>
                </a:lnTo>
                <a:lnTo>
                  <a:pt x="61760" y="81177"/>
                </a:lnTo>
                <a:lnTo>
                  <a:pt x="64134" y="79197"/>
                </a:lnTo>
                <a:lnTo>
                  <a:pt x="66116" y="76422"/>
                </a:lnTo>
                <a:lnTo>
                  <a:pt x="68084" y="71674"/>
                </a:lnTo>
                <a:lnTo>
                  <a:pt x="70065" y="67315"/>
                </a:lnTo>
                <a:lnTo>
                  <a:pt x="72440" y="61770"/>
                </a:lnTo>
                <a:lnTo>
                  <a:pt x="74421" y="57023"/>
                </a:lnTo>
                <a:lnTo>
                  <a:pt x="76403" y="52268"/>
                </a:lnTo>
                <a:lnTo>
                  <a:pt x="78778" y="46724"/>
                </a:lnTo>
                <a:lnTo>
                  <a:pt x="80759" y="42764"/>
                </a:lnTo>
                <a:lnTo>
                  <a:pt x="81546" y="38411"/>
                </a:lnTo>
                <a:lnTo>
                  <a:pt x="83921" y="33657"/>
                </a:lnTo>
                <a:lnTo>
                  <a:pt x="85902" y="30092"/>
                </a:lnTo>
                <a:lnTo>
                  <a:pt x="87883" y="28112"/>
                </a:lnTo>
                <a:lnTo>
                  <a:pt x="91046" y="28112"/>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72" name="object 72"/>
          <p:cNvSpPr/>
          <p:nvPr/>
        </p:nvSpPr>
        <p:spPr>
          <a:xfrm>
            <a:off x="6401943" y="6632617"/>
            <a:ext cx="19050" cy="34636"/>
          </a:xfrm>
          <a:custGeom>
            <a:avLst/>
            <a:gdLst/>
            <a:ahLst/>
            <a:cxnLst/>
            <a:rect l="l" t="t" r="r" b="b"/>
            <a:pathLst>
              <a:path w="27939" h="50800">
                <a:moveTo>
                  <a:pt x="1193" y="31677"/>
                </a:moveTo>
                <a:lnTo>
                  <a:pt x="1193" y="31677"/>
                </a:lnTo>
                <a:lnTo>
                  <a:pt x="6337" y="28909"/>
                </a:lnTo>
                <a:lnTo>
                  <a:pt x="8318" y="27719"/>
                </a:lnTo>
                <a:lnTo>
                  <a:pt x="11480" y="24950"/>
                </a:lnTo>
                <a:lnTo>
                  <a:pt x="14643" y="22175"/>
                </a:lnTo>
                <a:lnTo>
                  <a:pt x="17818" y="18610"/>
                </a:lnTo>
                <a:lnTo>
                  <a:pt x="20193" y="13863"/>
                </a:lnTo>
                <a:lnTo>
                  <a:pt x="22174" y="11883"/>
                </a:lnTo>
                <a:lnTo>
                  <a:pt x="24155" y="8318"/>
                </a:lnTo>
                <a:lnTo>
                  <a:pt x="25336" y="5543"/>
                </a:lnTo>
                <a:lnTo>
                  <a:pt x="20980" y="0"/>
                </a:lnTo>
                <a:lnTo>
                  <a:pt x="17818" y="795"/>
                </a:lnTo>
                <a:lnTo>
                  <a:pt x="0" y="34452"/>
                </a:lnTo>
                <a:lnTo>
                  <a:pt x="0" y="38806"/>
                </a:lnTo>
                <a:lnTo>
                  <a:pt x="0" y="38806"/>
                </a:lnTo>
                <a:lnTo>
                  <a:pt x="1193" y="42765"/>
                </a:lnTo>
                <a:lnTo>
                  <a:pt x="3162" y="46329"/>
                </a:lnTo>
                <a:lnTo>
                  <a:pt x="6337" y="49104"/>
                </a:lnTo>
                <a:lnTo>
                  <a:pt x="9499" y="50289"/>
                </a:lnTo>
                <a:lnTo>
                  <a:pt x="12674" y="50289"/>
                </a:lnTo>
                <a:lnTo>
                  <a:pt x="12674" y="50289"/>
                </a:lnTo>
                <a:lnTo>
                  <a:pt x="15836" y="48309"/>
                </a:lnTo>
                <a:lnTo>
                  <a:pt x="18999" y="46329"/>
                </a:lnTo>
                <a:lnTo>
                  <a:pt x="22961" y="43561"/>
                </a:lnTo>
                <a:lnTo>
                  <a:pt x="27317" y="40786"/>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73" name="object 73"/>
          <p:cNvSpPr/>
          <p:nvPr/>
        </p:nvSpPr>
        <p:spPr>
          <a:xfrm>
            <a:off x="6455655" y="6621820"/>
            <a:ext cx="6061" cy="39399"/>
          </a:xfrm>
          <a:custGeom>
            <a:avLst/>
            <a:gdLst/>
            <a:ahLst/>
            <a:cxnLst/>
            <a:rect l="l" t="t" r="r" b="b"/>
            <a:pathLst>
              <a:path w="8889" h="57784">
                <a:moveTo>
                  <a:pt x="800" y="0"/>
                </a:moveTo>
                <a:lnTo>
                  <a:pt x="800" y="0"/>
                </a:lnTo>
                <a:lnTo>
                  <a:pt x="3175" y="5543"/>
                </a:lnTo>
                <a:lnTo>
                  <a:pt x="3175" y="8312"/>
                </a:lnTo>
                <a:lnTo>
                  <a:pt x="3175" y="11877"/>
                </a:lnTo>
                <a:lnTo>
                  <a:pt x="3175" y="16630"/>
                </a:lnTo>
                <a:lnTo>
                  <a:pt x="3175" y="22175"/>
                </a:lnTo>
                <a:lnTo>
                  <a:pt x="3175" y="27719"/>
                </a:lnTo>
                <a:lnTo>
                  <a:pt x="3175" y="33262"/>
                </a:lnTo>
                <a:lnTo>
                  <a:pt x="800" y="45534"/>
                </a:lnTo>
                <a:lnTo>
                  <a:pt x="800" y="50288"/>
                </a:lnTo>
                <a:lnTo>
                  <a:pt x="0" y="53853"/>
                </a:lnTo>
                <a:lnTo>
                  <a:pt x="0" y="56621"/>
                </a:lnTo>
                <a:lnTo>
                  <a:pt x="0" y="57417"/>
                </a:lnTo>
                <a:lnTo>
                  <a:pt x="0" y="57417"/>
                </a:lnTo>
                <a:lnTo>
                  <a:pt x="1981" y="54641"/>
                </a:lnTo>
                <a:lnTo>
                  <a:pt x="3962" y="51078"/>
                </a:lnTo>
                <a:lnTo>
                  <a:pt x="6337" y="46329"/>
                </a:lnTo>
                <a:lnTo>
                  <a:pt x="8318" y="40786"/>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74" name="object 74"/>
          <p:cNvSpPr/>
          <p:nvPr/>
        </p:nvSpPr>
        <p:spPr>
          <a:xfrm>
            <a:off x="6478333" y="6622901"/>
            <a:ext cx="6061" cy="48924"/>
          </a:xfrm>
          <a:custGeom>
            <a:avLst/>
            <a:gdLst/>
            <a:ahLst/>
            <a:cxnLst/>
            <a:rect l="l" t="t" r="r" b="b"/>
            <a:pathLst>
              <a:path w="8889" h="71754">
                <a:moveTo>
                  <a:pt x="0" y="0"/>
                </a:moveTo>
                <a:lnTo>
                  <a:pt x="2374" y="0"/>
                </a:lnTo>
                <a:lnTo>
                  <a:pt x="2374" y="0"/>
                </a:lnTo>
                <a:lnTo>
                  <a:pt x="3162" y="1978"/>
                </a:lnTo>
                <a:lnTo>
                  <a:pt x="4356" y="4747"/>
                </a:lnTo>
                <a:lnTo>
                  <a:pt x="5537" y="10292"/>
                </a:lnTo>
                <a:lnTo>
                  <a:pt x="6337" y="17815"/>
                </a:lnTo>
                <a:lnTo>
                  <a:pt x="6337" y="25337"/>
                </a:lnTo>
                <a:lnTo>
                  <a:pt x="6337" y="32861"/>
                </a:lnTo>
                <a:lnTo>
                  <a:pt x="6337" y="41181"/>
                </a:lnTo>
                <a:lnTo>
                  <a:pt x="4356" y="55036"/>
                </a:lnTo>
                <a:lnTo>
                  <a:pt x="4356" y="58995"/>
                </a:lnTo>
                <a:lnTo>
                  <a:pt x="4356" y="63355"/>
                </a:lnTo>
                <a:lnTo>
                  <a:pt x="4356" y="66123"/>
                </a:lnTo>
                <a:lnTo>
                  <a:pt x="4356" y="68103"/>
                </a:lnTo>
                <a:lnTo>
                  <a:pt x="5537" y="70083"/>
                </a:lnTo>
                <a:lnTo>
                  <a:pt x="8318" y="71668"/>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75" name="object 75"/>
          <p:cNvSpPr/>
          <p:nvPr/>
        </p:nvSpPr>
        <p:spPr>
          <a:xfrm>
            <a:off x="6586295" y="6615598"/>
            <a:ext cx="204900" cy="53748"/>
          </a:xfrm>
          <a:prstGeom prst="rect">
            <a:avLst/>
          </a:prstGeom>
          <a:blipFill>
            <a:blip r:embed="rId20" cstate="print"/>
            <a:stretch>
              <a:fillRect/>
            </a:stretch>
          </a:blipFill>
        </p:spPr>
        <p:txBody>
          <a:bodyPr wrap="square" lIns="0" tIns="0" rIns="0" bIns="0" rtlCol="0"/>
          <a:lstStyle/>
          <a:p>
            <a:pPr defTabSz="623438"/>
            <a:endParaRPr sz="1227">
              <a:solidFill>
                <a:prstClr val="black"/>
              </a:solidFill>
            </a:endParaRPr>
          </a:p>
        </p:txBody>
      </p:sp>
      <p:sp>
        <p:nvSpPr>
          <p:cNvPr id="76" name="object 76"/>
          <p:cNvSpPr/>
          <p:nvPr/>
        </p:nvSpPr>
        <p:spPr>
          <a:xfrm>
            <a:off x="6887008" y="6619927"/>
            <a:ext cx="42430" cy="40698"/>
          </a:xfrm>
          <a:custGeom>
            <a:avLst/>
            <a:gdLst/>
            <a:ahLst/>
            <a:cxnLst/>
            <a:rect l="l" t="t" r="r" b="b"/>
            <a:pathLst>
              <a:path w="62229" h="59690">
                <a:moveTo>
                  <a:pt x="44729" y="13067"/>
                </a:moveTo>
                <a:lnTo>
                  <a:pt x="44729" y="13067"/>
                </a:lnTo>
                <a:lnTo>
                  <a:pt x="36423" y="0"/>
                </a:lnTo>
                <a:lnTo>
                  <a:pt x="33248" y="0"/>
                </a:lnTo>
                <a:lnTo>
                  <a:pt x="30086" y="0"/>
                </a:lnTo>
                <a:lnTo>
                  <a:pt x="26123" y="1584"/>
                </a:lnTo>
                <a:lnTo>
                  <a:pt x="0" y="39996"/>
                </a:lnTo>
                <a:lnTo>
                  <a:pt x="0" y="44349"/>
                </a:lnTo>
                <a:lnTo>
                  <a:pt x="0" y="44349"/>
                </a:lnTo>
                <a:lnTo>
                  <a:pt x="787" y="47519"/>
                </a:lnTo>
                <a:lnTo>
                  <a:pt x="3962" y="48309"/>
                </a:lnTo>
                <a:lnTo>
                  <a:pt x="8318" y="47519"/>
                </a:lnTo>
                <a:lnTo>
                  <a:pt x="12268" y="45540"/>
                </a:lnTo>
                <a:lnTo>
                  <a:pt x="17818" y="43561"/>
                </a:lnTo>
                <a:lnTo>
                  <a:pt x="22961" y="40786"/>
                </a:lnTo>
                <a:lnTo>
                  <a:pt x="28105" y="38806"/>
                </a:lnTo>
                <a:lnTo>
                  <a:pt x="32461" y="36037"/>
                </a:lnTo>
                <a:lnTo>
                  <a:pt x="35623" y="35242"/>
                </a:lnTo>
                <a:lnTo>
                  <a:pt x="38404" y="35242"/>
                </a:lnTo>
                <a:lnTo>
                  <a:pt x="40779" y="36037"/>
                </a:lnTo>
                <a:lnTo>
                  <a:pt x="42760" y="38017"/>
                </a:lnTo>
                <a:lnTo>
                  <a:pt x="44729" y="40786"/>
                </a:lnTo>
                <a:lnTo>
                  <a:pt x="45923" y="43561"/>
                </a:lnTo>
                <a:lnTo>
                  <a:pt x="45923" y="46329"/>
                </a:lnTo>
                <a:lnTo>
                  <a:pt x="45923" y="50288"/>
                </a:lnTo>
                <a:lnTo>
                  <a:pt x="47116" y="53853"/>
                </a:lnTo>
                <a:lnTo>
                  <a:pt x="47904" y="56628"/>
                </a:lnTo>
                <a:lnTo>
                  <a:pt x="49085" y="58607"/>
                </a:lnTo>
                <a:lnTo>
                  <a:pt x="51066" y="59396"/>
                </a:lnTo>
                <a:lnTo>
                  <a:pt x="53441" y="59396"/>
                </a:lnTo>
                <a:lnTo>
                  <a:pt x="56210" y="59396"/>
                </a:lnTo>
                <a:lnTo>
                  <a:pt x="61760" y="59396"/>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77" name="object 77"/>
          <p:cNvSpPr/>
          <p:nvPr/>
        </p:nvSpPr>
        <p:spPr>
          <a:xfrm>
            <a:off x="6948280" y="6618578"/>
            <a:ext cx="21215" cy="47625"/>
          </a:xfrm>
          <a:custGeom>
            <a:avLst/>
            <a:gdLst/>
            <a:ahLst/>
            <a:cxnLst/>
            <a:rect l="l" t="t" r="r" b="b"/>
            <a:pathLst>
              <a:path w="31114" h="69850">
                <a:moveTo>
                  <a:pt x="30492" y="0"/>
                </a:moveTo>
                <a:lnTo>
                  <a:pt x="30492" y="0"/>
                </a:lnTo>
                <a:lnTo>
                  <a:pt x="14655" y="6339"/>
                </a:lnTo>
                <a:lnTo>
                  <a:pt x="14655" y="10298"/>
                </a:lnTo>
                <a:lnTo>
                  <a:pt x="15836" y="13067"/>
                </a:lnTo>
                <a:lnTo>
                  <a:pt x="17818" y="16631"/>
                </a:lnTo>
                <a:lnTo>
                  <a:pt x="20980" y="20590"/>
                </a:lnTo>
                <a:lnTo>
                  <a:pt x="24155" y="26134"/>
                </a:lnTo>
                <a:lnTo>
                  <a:pt x="26136" y="29698"/>
                </a:lnTo>
                <a:lnTo>
                  <a:pt x="28511" y="33657"/>
                </a:lnTo>
                <a:lnTo>
                  <a:pt x="29298" y="37222"/>
                </a:lnTo>
                <a:lnTo>
                  <a:pt x="29298" y="39997"/>
                </a:lnTo>
                <a:lnTo>
                  <a:pt x="0" y="66920"/>
                </a:lnTo>
                <a:lnTo>
                  <a:pt x="0" y="69695"/>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78" name="object 78"/>
          <p:cNvSpPr/>
          <p:nvPr/>
        </p:nvSpPr>
        <p:spPr>
          <a:xfrm>
            <a:off x="6779037" y="5889334"/>
            <a:ext cx="280122" cy="16019"/>
          </a:xfrm>
          <a:custGeom>
            <a:avLst/>
            <a:gdLst/>
            <a:ahLst/>
            <a:cxnLst/>
            <a:rect l="l" t="t" r="r" b="b"/>
            <a:pathLst>
              <a:path w="410845" h="23495">
                <a:moveTo>
                  <a:pt x="5143" y="0"/>
                </a:moveTo>
                <a:lnTo>
                  <a:pt x="0" y="4356"/>
                </a:lnTo>
                <a:lnTo>
                  <a:pt x="0" y="4356"/>
                </a:lnTo>
                <a:lnTo>
                  <a:pt x="1181" y="5549"/>
                </a:lnTo>
                <a:lnTo>
                  <a:pt x="4356" y="6337"/>
                </a:lnTo>
                <a:lnTo>
                  <a:pt x="9499" y="7531"/>
                </a:lnTo>
                <a:lnTo>
                  <a:pt x="16624" y="6337"/>
                </a:lnTo>
                <a:lnTo>
                  <a:pt x="26123" y="5549"/>
                </a:lnTo>
                <a:lnTo>
                  <a:pt x="40779" y="4356"/>
                </a:lnTo>
                <a:lnTo>
                  <a:pt x="58585" y="4356"/>
                </a:lnTo>
                <a:lnTo>
                  <a:pt x="72440" y="4356"/>
                </a:lnTo>
                <a:lnTo>
                  <a:pt x="87551" y="6646"/>
                </a:lnTo>
                <a:lnTo>
                  <a:pt x="95310" y="7823"/>
                </a:lnTo>
                <a:lnTo>
                  <a:pt x="98169" y="8256"/>
                </a:lnTo>
                <a:lnTo>
                  <a:pt x="98577" y="8318"/>
                </a:lnTo>
                <a:lnTo>
                  <a:pt x="122720" y="11087"/>
                </a:lnTo>
                <a:lnTo>
                  <a:pt x="147662" y="13068"/>
                </a:lnTo>
                <a:lnTo>
                  <a:pt x="164146" y="13986"/>
                </a:lnTo>
                <a:lnTo>
                  <a:pt x="172610" y="14457"/>
                </a:lnTo>
                <a:lnTo>
                  <a:pt x="175728" y="14630"/>
                </a:lnTo>
                <a:lnTo>
                  <a:pt x="176174" y="14655"/>
                </a:lnTo>
                <a:lnTo>
                  <a:pt x="192422" y="15801"/>
                </a:lnTo>
                <a:lnTo>
                  <a:pt x="200766" y="16389"/>
                </a:lnTo>
                <a:lnTo>
                  <a:pt x="203840" y="16606"/>
                </a:lnTo>
                <a:lnTo>
                  <a:pt x="204279" y="16636"/>
                </a:lnTo>
                <a:lnTo>
                  <a:pt x="221217" y="17092"/>
                </a:lnTo>
                <a:lnTo>
                  <a:pt x="229916" y="17325"/>
                </a:lnTo>
                <a:lnTo>
                  <a:pt x="233120" y="17412"/>
                </a:lnTo>
                <a:lnTo>
                  <a:pt x="233578" y="17424"/>
                </a:lnTo>
                <a:lnTo>
                  <a:pt x="251199" y="18114"/>
                </a:lnTo>
                <a:lnTo>
                  <a:pt x="260248" y="18468"/>
                </a:lnTo>
                <a:lnTo>
                  <a:pt x="263582" y="18599"/>
                </a:lnTo>
                <a:lnTo>
                  <a:pt x="264058" y="18618"/>
                </a:lnTo>
                <a:lnTo>
                  <a:pt x="288213" y="17424"/>
                </a:lnTo>
                <a:lnTo>
                  <a:pt x="309981" y="17424"/>
                </a:lnTo>
                <a:lnTo>
                  <a:pt x="329780" y="16636"/>
                </a:lnTo>
                <a:lnTo>
                  <a:pt x="346798" y="16636"/>
                </a:lnTo>
                <a:lnTo>
                  <a:pt x="346798" y="16636"/>
                </a:lnTo>
                <a:lnTo>
                  <a:pt x="361454" y="17424"/>
                </a:lnTo>
                <a:lnTo>
                  <a:pt x="372935" y="18618"/>
                </a:lnTo>
                <a:lnTo>
                  <a:pt x="382435" y="19405"/>
                </a:lnTo>
                <a:lnTo>
                  <a:pt x="390740" y="21386"/>
                </a:lnTo>
                <a:lnTo>
                  <a:pt x="395897" y="22174"/>
                </a:lnTo>
                <a:lnTo>
                  <a:pt x="400253" y="22174"/>
                </a:lnTo>
                <a:lnTo>
                  <a:pt x="403415" y="22961"/>
                </a:lnTo>
                <a:lnTo>
                  <a:pt x="405396" y="22961"/>
                </a:lnTo>
                <a:lnTo>
                  <a:pt x="408559" y="22961"/>
                </a:lnTo>
                <a:lnTo>
                  <a:pt x="410540" y="22174"/>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79" name="object 79"/>
          <p:cNvSpPr/>
          <p:nvPr/>
        </p:nvSpPr>
        <p:spPr>
          <a:xfrm>
            <a:off x="6916968" y="5822112"/>
            <a:ext cx="5195" cy="29441"/>
          </a:xfrm>
          <a:custGeom>
            <a:avLst/>
            <a:gdLst/>
            <a:ahLst/>
            <a:cxnLst/>
            <a:rect l="l" t="t" r="r" b="b"/>
            <a:pathLst>
              <a:path w="7620" h="43179">
                <a:moveTo>
                  <a:pt x="6337" y="787"/>
                </a:moveTo>
                <a:lnTo>
                  <a:pt x="7124" y="0"/>
                </a:lnTo>
                <a:lnTo>
                  <a:pt x="7124" y="787"/>
                </a:lnTo>
                <a:lnTo>
                  <a:pt x="7124" y="787"/>
                </a:lnTo>
                <a:lnTo>
                  <a:pt x="5143" y="7124"/>
                </a:lnTo>
                <a:lnTo>
                  <a:pt x="5143" y="11874"/>
                </a:lnTo>
                <a:lnTo>
                  <a:pt x="3962" y="16624"/>
                </a:lnTo>
                <a:lnTo>
                  <a:pt x="3962" y="21374"/>
                </a:lnTo>
                <a:lnTo>
                  <a:pt x="1981" y="30479"/>
                </a:lnTo>
                <a:lnTo>
                  <a:pt x="1981" y="34048"/>
                </a:lnTo>
                <a:lnTo>
                  <a:pt x="0" y="38798"/>
                </a:lnTo>
                <a:lnTo>
                  <a:pt x="0" y="40779"/>
                </a:lnTo>
                <a:lnTo>
                  <a:pt x="0" y="42760"/>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80" name="object 80"/>
          <p:cNvSpPr/>
          <p:nvPr/>
        </p:nvSpPr>
        <p:spPr>
          <a:xfrm>
            <a:off x="6942616" y="5827776"/>
            <a:ext cx="37234" cy="24245"/>
          </a:xfrm>
          <a:custGeom>
            <a:avLst/>
            <a:gdLst/>
            <a:ahLst/>
            <a:cxnLst/>
            <a:rect l="l" t="t" r="r" b="b"/>
            <a:pathLst>
              <a:path w="54610" h="35559">
                <a:moveTo>
                  <a:pt x="1181" y="20193"/>
                </a:moveTo>
                <a:lnTo>
                  <a:pt x="0" y="26936"/>
                </a:lnTo>
                <a:lnTo>
                  <a:pt x="0" y="24955"/>
                </a:lnTo>
                <a:lnTo>
                  <a:pt x="1181" y="22974"/>
                </a:lnTo>
                <a:lnTo>
                  <a:pt x="1968" y="21386"/>
                </a:lnTo>
                <a:lnTo>
                  <a:pt x="4343" y="18618"/>
                </a:lnTo>
                <a:lnTo>
                  <a:pt x="7124" y="14655"/>
                </a:lnTo>
                <a:lnTo>
                  <a:pt x="10287" y="11087"/>
                </a:lnTo>
                <a:lnTo>
                  <a:pt x="14643" y="8318"/>
                </a:lnTo>
                <a:lnTo>
                  <a:pt x="19786" y="6337"/>
                </a:lnTo>
                <a:lnTo>
                  <a:pt x="24930" y="3568"/>
                </a:lnTo>
                <a:lnTo>
                  <a:pt x="30480" y="1587"/>
                </a:lnTo>
                <a:lnTo>
                  <a:pt x="35623" y="0"/>
                </a:lnTo>
                <a:lnTo>
                  <a:pt x="39585" y="0"/>
                </a:lnTo>
                <a:lnTo>
                  <a:pt x="39585" y="0"/>
                </a:lnTo>
                <a:lnTo>
                  <a:pt x="43942" y="800"/>
                </a:lnTo>
                <a:lnTo>
                  <a:pt x="47104" y="2781"/>
                </a:lnTo>
                <a:lnTo>
                  <a:pt x="50279" y="5549"/>
                </a:lnTo>
                <a:lnTo>
                  <a:pt x="52247" y="9105"/>
                </a:lnTo>
                <a:lnTo>
                  <a:pt x="53441" y="13868"/>
                </a:lnTo>
                <a:lnTo>
                  <a:pt x="54622" y="18618"/>
                </a:lnTo>
                <a:lnTo>
                  <a:pt x="54622" y="22974"/>
                </a:lnTo>
                <a:lnTo>
                  <a:pt x="54622" y="24955"/>
                </a:lnTo>
                <a:lnTo>
                  <a:pt x="53441" y="26936"/>
                </a:lnTo>
                <a:lnTo>
                  <a:pt x="51460" y="31673"/>
                </a:lnTo>
                <a:lnTo>
                  <a:pt x="51460" y="33261"/>
                </a:lnTo>
                <a:lnTo>
                  <a:pt x="51460" y="34455"/>
                </a:lnTo>
                <a:lnTo>
                  <a:pt x="51460" y="35242"/>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81" name="object 81"/>
          <p:cNvSpPr/>
          <p:nvPr/>
        </p:nvSpPr>
        <p:spPr>
          <a:xfrm>
            <a:off x="4790633" y="4376530"/>
            <a:ext cx="200570" cy="101761"/>
          </a:xfrm>
          <a:prstGeom prst="rect">
            <a:avLst/>
          </a:prstGeom>
          <a:blipFill>
            <a:blip r:embed="rId21" cstate="print"/>
            <a:stretch>
              <a:fillRect/>
            </a:stretch>
          </a:blipFill>
        </p:spPr>
        <p:txBody>
          <a:bodyPr wrap="square" lIns="0" tIns="0" rIns="0" bIns="0" rtlCol="0"/>
          <a:lstStyle/>
          <a:p>
            <a:pPr defTabSz="623438"/>
            <a:endParaRPr sz="1227">
              <a:solidFill>
                <a:prstClr val="black"/>
              </a:solidFill>
            </a:endParaRPr>
          </a:p>
        </p:txBody>
      </p:sp>
      <p:sp>
        <p:nvSpPr>
          <p:cNvPr id="82" name="object 82"/>
          <p:cNvSpPr/>
          <p:nvPr/>
        </p:nvSpPr>
        <p:spPr>
          <a:xfrm>
            <a:off x="5071500" y="4355194"/>
            <a:ext cx="53686" cy="106940"/>
          </a:xfrm>
          <a:custGeom>
            <a:avLst/>
            <a:gdLst/>
            <a:ahLst/>
            <a:cxnLst/>
            <a:rect l="l" t="t" r="r" b="b"/>
            <a:pathLst>
              <a:path w="78739" h="156845">
                <a:moveTo>
                  <a:pt x="74066" y="111328"/>
                </a:moveTo>
                <a:lnTo>
                  <a:pt x="74066" y="111328"/>
                </a:lnTo>
                <a:lnTo>
                  <a:pt x="74066" y="112928"/>
                </a:lnTo>
                <a:lnTo>
                  <a:pt x="0" y="146964"/>
                </a:lnTo>
                <a:lnTo>
                  <a:pt x="0" y="147764"/>
                </a:lnTo>
                <a:lnTo>
                  <a:pt x="0" y="147764"/>
                </a:lnTo>
                <a:lnTo>
                  <a:pt x="3200" y="142163"/>
                </a:lnTo>
                <a:lnTo>
                  <a:pt x="7200" y="130149"/>
                </a:lnTo>
                <a:lnTo>
                  <a:pt x="11607" y="120535"/>
                </a:lnTo>
                <a:lnTo>
                  <a:pt x="16014" y="108534"/>
                </a:lnTo>
                <a:lnTo>
                  <a:pt x="21221" y="93306"/>
                </a:lnTo>
                <a:lnTo>
                  <a:pt x="26428" y="77292"/>
                </a:lnTo>
                <a:lnTo>
                  <a:pt x="30822" y="60464"/>
                </a:lnTo>
                <a:lnTo>
                  <a:pt x="33629" y="44450"/>
                </a:lnTo>
                <a:lnTo>
                  <a:pt x="36029" y="31242"/>
                </a:lnTo>
                <a:lnTo>
                  <a:pt x="36830" y="18821"/>
                </a:lnTo>
                <a:lnTo>
                  <a:pt x="31623" y="0"/>
                </a:lnTo>
                <a:lnTo>
                  <a:pt x="29629" y="0"/>
                </a:lnTo>
                <a:lnTo>
                  <a:pt x="29629" y="0"/>
                </a:lnTo>
                <a:lnTo>
                  <a:pt x="24422" y="20027"/>
                </a:lnTo>
                <a:lnTo>
                  <a:pt x="24422" y="33235"/>
                </a:lnTo>
                <a:lnTo>
                  <a:pt x="24422" y="39649"/>
                </a:lnTo>
                <a:lnTo>
                  <a:pt x="25222" y="52057"/>
                </a:lnTo>
                <a:lnTo>
                  <a:pt x="27622" y="66078"/>
                </a:lnTo>
                <a:lnTo>
                  <a:pt x="30822" y="81292"/>
                </a:lnTo>
                <a:lnTo>
                  <a:pt x="34836" y="88506"/>
                </a:lnTo>
                <a:lnTo>
                  <a:pt x="39230" y="95313"/>
                </a:lnTo>
                <a:lnTo>
                  <a:pt x="44437" y="102920"/>
                </a:lnTo>
                <a:lnTo>
                  <a:pt x="51650" y="114935"/>
                </a:lnTo>
                <a:lnTo>
                  <a:pt x="58051" y="125349"/>
                </a:lnTo>
                <a:lnTo>
                  <a:pt x="64465" y="135750"/>
                </a:lnTo>
                <a:lnTo>
                  <a:pt x="68859" y="143370"/>
                </a:lnTo>
                <a:lnTo>
                  <a:pt x="72872" y="148971"/>
                </a:lnTo>
                <a:lnTo>
                  <a:pt x="76073" y="152577"/>
                </a:lnTo>
                <a:lnTo>
                  <a:pt x="78473" y="155384"/>
                </a:lnTo>
                <a:lnTo>
                  <a:pt x="78473" y="156578"/>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83" name="object 83"/>
          <p:cNvSpPr/>
          <p:nvPr/>
        </p:nvSpPr>
        <p:spPr>
          <a:xfrm>
            <a:off x="5246249" y="4374070"/>
            <a:ext cx="393573" cy="135082"/>
          </a:xfrm>
          <a:prstGeom prst="rect">
            <a:avLst/>
          </a:prstGeom>
          <a:blipFill>
            <a:blip r:embed="rId22" cstate="print"/>
            <a:stretch>
              <a:fillRect/>
            </a:stretch>
          </a:blipFill>
        </p:spPr>
        <p:txBody>
          <a:bodyPr wrap="square" lIns="0" tIns="0" rIns="0" bIns="0" rtlCol="0"/>
          <a:lstStyle/>
          <a:p>
            <a:pPr defTabSz="623438"/>
            <a:endParaRPr sz="1227">
              <a:solidFill>
                <a:prstClr val="black"/>
              </a:solidFill>
            </a:endParaRPr>
          </a:p>
        </p:txBody>
      </p:sp>
      <p:sp>
        <p:nvSpPr>
          <p:cNvPr id="84" name="object 84"/>
          <p:cNvSpPr/>
          <p:nvPr/>
        </p:nvSpPr>
        <p:spPr>
          <a:xfrm>
            <a:off x="5735989" y="4370797"/>
            <a:ext cx="356720" cy="138355"/>
          </a:xfrm>
          <a:prstGeom prst="rect">
            <a:avLst/>
          </a:prstGeom>
          <a:blipFill>
            <a:blip r:embed="rId23" cstate="print"/>
            <a:stretch>
              <a:fillRect/>
            </a:stretch>
          </a:blipFill>
        </p:spPr>
        <p:txBody>
          <a:bodyPr wrap="square" lIns="0" tIns="0" rIns="0" bIns="0" rtlCol="0"/>
          <a:lstStyle/>
          <a:p>
            <a:pPr defTabSz="623438"/>
            <a:endParaRPr sz="1227">
              <a:solidFill>
                <a:prstClr val="black"/>
              </a:solidFill>
            </a:endParaRPr>
          </a:p>
        </p:txBody>
      </p:sp>
      <p:sp>
        <p:nvSpPr>
          <p:cNvPr id="85" name="object 85"/>
          <p:cNvSpPr/>
          <p:nvPr/>
        </p:nvSpPr>
        <p:spPr>
          <a:xfrm>
            <a:off x="6162095" y="4360380"/>
            <a:ext cx="34203" cy="52388"/>
          </a:xfrm>
          <a:custGeom>
            <a:avLst/>
            <a:gdLst/>
            <a:ahLst/>
            <a:cxnLst/>
            <a:rect l="l" t="t" r="r" b="b"/>
            <a:pathLst>
              <a:path w="50164" h="76835">
                <a:moveTo>
                  <a:pt x="0" y="0"/>
                </a:moveTo>
                <a:lnTo>
                  <a:pt x="4000" y="0"/>
                </a:lnTo>
                <a:lnTo>
                  <a:pt x="7200" y="0"/>
                </a:lnTo>
                <a:lnTo>
                  <a:pt x="11607" y="0"/>
                </a:lnTo>
                <a:lnTo>
                  <a:pt x="18008" y="800"/>
                </a:lnTo>
                <a:lnTo>
                  <a:pt x="24015" y="2006"/>
                </a:lnTo>
                <a:lnTo>
                  <a:pt x="30429" y="2806"/>
                </a:lnTo>
                <a:lnTo>
                  <a:pt x="36029" y="4000"/>
                </a:lnTo>
                <a:lnTo>
                  <a:pt x="41236" y="5613"/>
                </a:lnTo>
                <a:lnTo>
                  <a:pt x="45237" y="7607"/>
                </a:lnTo>
                <a:lnTo>
                  <a:pt x="48437" y="9613"/>
                </a:lnTo>
                <a:lnTo>
                  <a:pt x="49644" y="12420"/>
                </a:lnTo>
                <a:lnTo>
                  <a:pt x="48437" y="16027"/>
                </a:lnTo>
                <a:lnTo>
                  <a:pt x="20015" y="60464"/>
                </a:lnTo>
                <a:lnTo>
                  <a:pt x="21209" y="68884"/>
                </a:lnTo>
                <a:lnTo>
                  <a:pt x="22021" y="76492"/>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86" name="object 86"/>
          <p:cNvSpPr/>
          <p:nvPr/>
        </p:nvSpPr>
        <p:spPr>
          <a:xfrm>
            <a:off x="6168372" y="4452946"/>
            <a:ext cx="11257" cy="4763"/>
          </a:xfrm>
          <a:custGeom>
            <a:avLst/>
            <a:gdLst/>
            <a:ahLst/>
            <a:cxnLst/>
            <a:rect l="l" t="t" r="r" b="b"/>
            <a:pathLst>
              <a:path w="16510" h="6984">
                <a:moveTo>
                  <a:pt x="9601" y="0"/>
                </a:moveTo>
                <a:lnTo>
                  <a:pt x="0" y="2806"/>
                </a:lnTo>
                <a:lnTo>
                  <a:pt x="0" y="3594"/>
                </a:lnTo>
                <a:lnTo>
                  <a:pt x="0" y="4394"/>
                </a:lnTo>
                <a:lnTo>
                  <a:pt x="2400" y="5600"/>
                </a:lnTo>
                <a:lnTo>
                  <a:pt x="9601" y="6400"/>
                </a:lnTo>
                <a:lnTo>
                  <a:pt x="16014" y="4394"/>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87" name="object 87"/>
          <p:cNvSpPr/>
          <p:nvPr/>
        </p:nvSpPr>
        <p:spPr>
          <a:xfrm>
            <a:off x="6325881" y="4392601"/>
            <a:ext cx="38533" cy="6494"/>
          </a:xfrm>
          <a:custGeom>
            <a:avLst/>
            <a:gdLst/>
            <a:ahLst/>
            <a:cxnLst/>
            <a:rect l="l" t="t" r="r" b="b"/>
            <a:pathLst>
              <a:path w="56514" h="9525">
                <a:moveTo>
                  <a:pt x="2006" y="9207"/>
                </a:moveTo>
                <a:lnTo>
                  <a:pt x="0" y="7213"/>
                </a:lnTo>
                <a:lnTo>
                  <a:pt x="0" y="7213"/>
                </a:lnTo>
                <a:lnTo>
                  <a:pt x="1206" y="5600"/>
                </a:lnTo>
                <a:lnTo>
                  <a:pt x="3213" y="3606"/>
                </a:lnTo>
                <a:lnTo>
                  <a:pt x="6413" y="1600"/>
                </a:lnTo>
                <a:lnTo>
                  <a:pt x="10820" y="0"/>
                </a:lnTo>
                <a:lnTo>
                  <a:pt x="14820" y="0"/>
                </a:lnTo>
                <a:lnTo>
                  <a:pt x="20027" y="0"/>
                </a:lnTo>
                <a:lnTo>
                  <a:pt x="26428" y="0"/>
                </a:lnTo>
                <a:lnTo>
                  <a:pt x="26428" y="0"/>
                </a:lnTo>
                <a:lnTo>
                  <a:pt x="32842" y="800"/>
                </a:lnTo>
                <a:lnTo>
                  <a:pt x="39242" y="2806"/>
                </a:lnTo>
                <a:lnTo>
                  <a:pt x="44450" y="4406"/>
                </a:lnTo>
                <a:lnTo>
                  <a:pt x="50850" y="6413"/>
                </a:lnTo>
                <a:lnTo>
                  <a:pt x="56057" y="8407"/>
                </a:lnTo>
              </a:path>
            </a:pathLst>
          </a:custGeom>
          <a:ln w="12699">
            <a:solidFill>
              <a:srgbClr val="FF0000"/>
            </a:solidFill>
          </a:ln>
        </p:spPr>
        <p:txBody>
          <a:bodyPr wrap="square" lIns="0" tIns="0" rIns="0" bIns="0" rtlCol="0"/>
          <a:lstStyle/>
          <a:p>
            <a:pPr defTabSz="623438"/>
            <a:endParaRPr sz="1227">
              <a:solidFill>
                <a:prstClr val="black"/>
              </a:solidFill>
            </a:endParaRPr>
          </a:p>
        </p:txBody>
      </p:sp>
      <p:sp>
        <p:nvSpPr>
          <p:cNvPr id="88" name="object 88"/>
          <p:cNvSpPr/>
          <p:nvPr/>
        </p:nvSpPr>
        <p:spPr>
          <a:xfrm>
            <a:off x="6426343" y="4375127"/>
            <a:ext cx="22514" cy="68840"/>
          </a:xfrm>
          <a:custGeom>
            <a:avLst/>
            <a:gdLst/>
            <a:ahLst/>
            <a:cxnLst/>
            <a:rect l="l" t="t" r="r" b="b"/>
            <a:pathLst>
              <a:path w="33020" h="100965">
                <a:moveTo>
                  <a:pt x="8407" y="0"/>
                </a:moveTo>
                <a:lnTo>
                  <a:pt x="8407" y="0"/>
                </a:lnTo>
                <a:lnTo>
                  <a:pt x="12814" y="1193"/>
                </a:lnTo>
                <a:lnTo>
                  <a:pt x="13614" y="2006"/>
                </a:lnTo>
                <a:lnTo>
                  <a:pt x="14820" y="2806"/>
                </a:lnTo>
                <a:lnTo>
                  <a:pt x="16814" y="4000"/>
                </a:lnTo>
                <a:lnTo>
                  <a:pt x="20015" y="5613"/>
                </a:lnTo>
                <a:lnTo>
                  <a:pt x="22021" y="7607"/>
                </a:lnTo>
                <a:lnTo>
                  <a:pt x="24422" y="9613"/>
                </a:lnTo>
                <a:lnTo>
                  <a:pt x="26428" y="12407"/>
                </a:lnTo>
                <a:lnTo>
                  <a:pt x="27622" y="17221"/>
                </a:lnTo>
                <a:lnTo>
                  <a:pt x="27622" y="22821"/>
                </a:lnTo>
                <a:lnTo>
                  <a:pt x="0" y="91300"/>
                </a:lnTo>
                <a:lnTo>
                  <a:pt x="0" y="93306"/>
                </a:lnTo>
                <a:lnTo>
                  <a:pt x="0" y="93306"/>
                </a:lnTo>
                <a:lnTo>
                  <a:pt x="2006" y="96113"/>
                </a:lnTo>
                <a:lnTo>
                  <a:pt x="5207" y="98120"/>
                </a:lnTo>
                <a:lnTo>
                  <a:pt x="8407" y="98907"/>
                </a:lnTo>
                <a:lnTo>
                  <a:pt x="11607" y="99720"/>
                </a:lnTo>
                <a:lnTo>
                  <a:pt x="14820" y="100914"/>
                </a:lnTo>
                <a:lnTo>
                  <a:pt x="19215" y="100914"/>
                </a:lnTo>
                <a:lnTo>
                  <a:pt x="23228" y="100914"/>
                </a:lnTo>
                <a:lnTo>
                  <a:pt x="27622" y="100914"/>
                </a:lnTo>
                <a:lnTo>
                  <a:pt x="32829" y="100914"/>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89" name="object 89"/>
          <p:cNvSpPr/>
          <p:nvPr/>
        </p:nvSpPr>
        <p:spPr>
          <a:xfrm>
            <a:off x="6290674" y="4318609"/>
            <a:ext cx="244619" cy="151101"/>
          </a:xfrm>
          <a:custGeom>
            <a:avLst/>
            <a:gdLst/>
            <a:ahLst/>
            <a:cxnLst/>
            <a:rect l="l" t="t" r="r" b="b"/>
            <a:pathLst>
              <a:path w="358775" h="221615">
                <a:moveTo>
                  <a:pt x="278256" y="37642"/>
                </a:moveTo>
                <a:lnTo>
                  <a:pt x="278256" y="37642"/>
                </a:lnTo>
                <a:lnTo>
                  <a:pt x="215798" y="0"/>
                </a:lnTo>
                <a:lnTo>
                  <a:pt x="193776" y="1193"/>
                </a:lnTo>
                <a:lnTo>
                  <a:pt x="178497" y="3278"/>
                </a:lnTo>
                <a:lnTo>
                  <a:pt x="170651" y="4349"/>
                </a:lnTo>
                <a:lnTo>
                  <a:pt x="167760" y="4744"/>
                </a:lnTo>
                <a:lnTo>
                  <a:pt x="167347" y="4800"/>
                </a:lnTo>
                <a:lnTo>
                  <a:pt x="151841" y="9661"/>
                </a:lnTo>
                <a:lnTo>
                  <a:pt x="143878" y="12157"/>
                </a:lnTo>
                <a:lnTo>
                  <a:pt x="140944" y="13076"/>
                </a:lnTo>
                <a:lnTo>
                  <a:pt x="140525" y="13207"/>
                </a:lnTo>
                <a:lnTo>
                  <a:pt x="123396" y="18766"/>
                </a:lnTo>
                <a:lnTo>
                  <a:pt x="114600" y="21620"/>
                </a:lnTo>
                <a:lnTo>
                  <a:pt x="111359" y="22671"/>
                </a:lnTo>
                <a:lnTo>
                  <a:pt x="110896" y="22821"/>
                </a:lnTo>
                <a:lnTo>
                  <a:pt x="94464" y="30465"/>
                </a:lnTo>
                <a:lnTo>
                  <a:pt x="86026" y="34390"/>
                </a:lnTo>
                <a:lnTo>
                  <a:pt x="82917" y="35836"/>
                </a:lnTo>
                <a:lnTo>
                  <a:pt x="82473" y="36042"/>
                </a:lnTo>
                <a:lnTo>
                  <a:pt x="67194" y="44603"/>
                </a:lnTo>
                <a:lnTo>
                  <a:pt x="59348" y="48999"/>
                </a:lnTo>
                <a:lnTo>
                  <a:pt x="56458" y="50619"/>
                </a:lnTo>
                <a:lnTo>
                  <a:pt x="56045" y="50850"/>
                </a:lnTo>
                <a:lnTo>
                  <a:pt x="43086" y="62429"/>
                </a:lnTo>
                <a:lnTo>
                  <a:pt x="17077" y="92956"/>
                </a:lnTo>
                <a:lnTo>
                  <a:pt x="16814" y="93306"/>
                </a:lnTo>
                <a:lnTo>
                  <a:pt x="5194" y="115735"/>
                </a:lnTo>
                <a:lnTo>
                  <a:pt x="0" y="134950"/>
                </a:lnTo>
                <a:lnTo>
                  <a:pt x="0" y="154571"/>
                </a:lnTo>
                <a:lnTo>
                  <a:pt x="0" y="154571"/>
                </a:lnTo>
                <a:lnTo>
                  <a:pt x="8407" y="174193"/>
                </a:lnTo>
                <a:lnTo>
                  <a:pt x="18808" y="190220"/>
                </a:lnTo>
                <a:lnTo>
                  <a:pt x="34823" y="203428"/>
                </a:lnTo>
                <a:lnTo>
                  <a:pt x="56045" y="213042"/>
                </a:lnTo>
                <a:lnTo>
                  <a:pt x="71324" y="216742"/>
                </a:lnTo>
                <a:lnTo>
                  <a:pt x="79170" y="218643"/>
                </a:lnTo>
                <a:lnTo>
                  <a:pt x="82060" y="219343"/>
                </a:lnTo>
                <a:lnTo>
                  <a:pt x="82473" y="219443"/>
                </a:lnTo>
                <a:lnTo>
                  <a:pt x="99603" y="220603"/>
                </a:lnTo>
                <a:lnTo>
                  <a:pt x="108399" y="221199"/>
                </a:lnTo>
                <a:lnTo>
                  <a:pt x="111639" y="221418"/>
                </a:lnTo>
                <a:lnTo>
                  <a:pt x="112102" y="221449"/>
                </a:lnTo>
                <a:lnTo>
                  <a:pt x="130384" y="219834"/>
                </a:lnTo>
                <a:lnTo>
                  <a:pt x="139773" y="219005"/>
                </a:lnTo>
                <a:lnTo>
                  <a:pt x="143231" y="218699"/>
                </a:lnTo>
                <a:lnTo>
                  <a:pt x="143725" y="218655"/>
                </a:lnTo>
                <a:lnTo>
                  <a:pt x="162250" y="217033"/>
                </a:lnTo>
                <a:lnTo>
                  <a:pt x="171762" y="216200"/>
                </a:lnTo>
                <a:lnTo>
                  <a:pt x="175267" y="215893"/>
                </a:lnTo>
                <a:lnTo>
                  <a:pt x="226370" y="203718"/>
                </a:lnTo>
                <a:lnTo>
                  <a:pt x="236116" y="200985"/>
                </a:lnTo>
                <a:lnTo>
                  <a:pt x="239707" y="199978"/>
                </a:lnTo>
                <a:lnTo>
                  <a:pt x="240220" y="199834"/>
                </a:lnTo>
                <a:lnTo>
                  <a:pt x="257349" y="192653"/>
                </a:lnTo>
                <a:lnTo>
                  <a:pt x="266145" y="188966"/>
                </a:lnTo>
                <a:lnTo>
                  <a:pt x="269386" y="187607"/>
                </a:lnTo>
                <a:lnTo>
                  <a:pt x="269849" y="187413"/>
                </a:lnTo>
                <a:lnTo>
                  <a:pt x="284666" y="179308"/>
                </a:lnTo>
                <a:lnTo>
                  <a:pt x="292274" y="175145"/>
                </a:lnTo>
                <a:lnTo>
                  <a:pt x="295077" y="173612"/>
                </a:lnTo>
                <a:lnTo>
                  <a:pt x="295478" y="173393"/>
                </a:lnTo>
                <a:lnTo>
                  <a:pt x="307049" y="162974"/>
                </a:lnTo>
                <a:lnTo>
                  <a:pt x="312991" y="157624"/>
                </a:lnTo>
                <a:lnTo>
                  <a:pt x="315180" y="155653"/>
                </a:lnTo>
                <a:lnTo>
                  <a:pt x="315493" y="155371"/>
                </a:lnTo>
                <a:lnTo>
                  <a:pt x="331508" y="139357"/>
                </a:lnTo>
                <a:lnTo>
                  <a:pt x="343128" y="123342"/>
                </a:lnTo>
                <a:lnTo>
                  <a:pt x="351535" y="107327"/>
                </a:lnTo>
                <a:lnTo>
                  <a:pt x="356730" y="94106"/>
                </a:lnTo>
                <a:lnTo>
                  <a:pt x="358736" y="80886"/>
                </a:lnTo>
                <a:lnTo>
                  <a:pt x="355536" y="68872"/>
                </a:lnTo>
                <a:lnTo>
                  <a:pt x="314299" y="28435"/>
                </a:lnTo>
              </a:path>
            </a:pathLst>
          </a:custGeom>
          <a:ln w="12700">
            <a:solidFill>
              <a:srgbClr val="FF0000"/>
            </a:solidFill>
          </a:ln>
        </p:spPr>
        <p:txBody>
          <a:bodyPr wrap="square" lIns="0" tIns="0" rIns="0" bIns="0" rtlCol="0"/>
          <a:lstStyle/>
          <a:p>
            <a:pPr defTabSz="623438"/>
            <a:endParaRPr sz="1227">
              <a:solidFill>
                <a:prstClr val="black"/>
              </a:solidFill>
            </a:endParaRPr>
          </a:p>
        </p:txBody>
      </p:sp>
      <p:sp>
        <p:nvSpPr>
          <p:cNvPr id="90" name="Slide Number Placeholder 89"/>
          <p:cNvSpPr>
            <a:spLocks noGrp="1"/>
          </p:cNvSpPr>
          <p:nvPr>
            <p:ph type="sldNum" sz="quarter" idx="7"/>
          </p:nvPr>
        </p:nvSpPr>
        <p:spPr/>
        <p:txBody>
          <a:bodyPr/>
          <a:lstStyle/>
          <a:p>
            <a:fld id="{B6F15528-21DE-4FAA-801E-634DDDAF4B2B}" type="slidenum">
              <a:rPr lang="en-US" smtClean="0">
                <a:solidFill>
                  <a:prstClr val="black">
                    <a:tint val="75000"/>
                  </a:prstClr>
                </a:solidFill>
              </a:rPr>
              <a:pPr/>
              <a:t>11</a:t>
            </a:fld>
            <a:endParaRPr lang="en-US">
              <a:solidFill>
                <a:prstClr val="black">
                  <a:tint val="75000"/>
                </a:prstClr>
              </a:solidFill>
            </a:endParaRPr>
          </a:p>
        </p:txBody>
      </p:sp>
    </p:spTree>
    <p:extLst>
      <p:ext uri="{BB962C8B-B14F-4D97-AF65-F5344CB8AC3E}">
        <p14:creationId xmlns:p14="http://schemas.microsoft.com/office/powerpoint/2010/main" val="3008226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Findings</a:t>
            </a:r>
            <a:endParaRPr lang="en-US" dirty="0"/>
          </a:p>
        </p:txBody>
      </p:sp>
      <p:sp>
        <p:nvSpPr>
          <p:cNvPr id="3" name="Content Placeholder 2"/>
          <p:cNvSpPr>
            <a:spLocks noGrp="1"/>
          </p:cNvSpPr>
          <p:nvPr>
            <p:ph idx="1"/>
          </p:nvPr>
        </p:nvSpPr>
        <p:spPr/>
        <p:txBody>
          <a:bodyPr>
            <a:normAutofit/>
          </a:bodyPr>
          <a:lstStyle/>
          <a:p>
            <a:pPr>
              <a:buFont typeface="Courier New" panose="02070309020205020404" pitchFamily="49" charset="0"/>
              <a:buChar char="o"/>
            </a:pPr>
            <a:r>
              <a:rPr lang="en-US" sz="2400" dirty="0" smtClean="0"/>
              <a:t>Teaching a tablet is very interactive</a:t>
            </a:r>
          </a:p>
          <a:p>
            <a:pPr>
              <a:buFont typeface="Courier New" panose="02070309020205020404" pitchFamily="49" charset="0"/>
              <a:buChar char="o"/>
            </a:pPr>
            <a:r>
              <a:rPr lang="en-US" sz="2400" dirty="0" smtClean="0"/>
              <a:t>I can talk to students face to face</a:t>
            </a:r>
          </a:p>
          <a:p>
            <a:pPr>
              <a:buFont typeface="Courier New" panose="02070309020205020404" pitchFamily="49" charset="0"/>
              <a:buChar char="o"/>
            </a:pPr>
            <a:r>
              <a:rPr lang="en-US" sz="2400" dirty="0" smtClean="0"/>
              <a:t>I encourage my students to take notes by hand</a:t>
            </a:r>
          </a:p>
          <a:p>
            <a:pPr>
              <a:buFont typeface="Courier New" panose="02070309020205020404" pitchFamily="49" charset="0"/>
              <a:buChar char="o"/>
            </a:pPr>
            <a:r>
              <a:rPr lang="en-US" sz="2400" dirty="0" smtClean="0"/>
              <a:t>We are “discovering” something together</a:t>
            </a:r>
          </a:p>
          <a:p>
            <a:pPr>
              <a:buFont typeface="Courier New" panose="02070309020205020404" pitchFamily="49" charset="0"/>
              <a:buChar char="o"/>
            </a:pPr>
            <a:r>
              <a:rPr lang="en-US" sz="2400" dirty="0" smtClean="0"/>
              <a:t>Students know what I was point at/referring to</a:t>
            </a:r>
          </a:p>
          <a:p>
            <a:pPr>
              <a:buFont typeface="Courier New" panose="02070309020205020404" pitchFamily="49" charset="0"/>
              <a:buChar char="o"/>
            </a:pPr>
            <a:r>
              <a:rPr lang="en-US" sz="2400" dirty="0" smtClean="0"/>
              <a:t>I don’t have to carry tons of paperwork…</a:t>
            </a:r>
          </a:p>
          <a:p>
            <a:pPr>
              <a:buFont typeface="Courier New" panose="02070309020205020404" pitchFamily="49" charset="0"/>
              <a:buChar char="o"/>
            </a:pPr>
            <a:endParaRPr lang="en-US" sz="24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13865756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smtClean="0"/>
              <a:t>Current choices of Tablet PC</a:t>
            </a:r>
            <a:endParaRPr lang="en-US" sz="6600"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10556756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Windows – based Tablets</a:t>
            </a:r>
            <a:endParaRPr lang="en-US" dirty="0"/>
          </a:p>
        </p:txBody>
      </p:sp>
      <p:pic>
        <p:nvPicPr>
          <p:cNvPr id="3074" name="Picture 2" descr="http://www.extremetech.com/wp-content/uploads/2015/10/481103-surface-pro-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2529758"/>
            <a:ext cx="4641894" cy="261577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s://cnet4.cbsistatic.com/img/iRSKYTAF21kyPhLiNyd_h8WfDzQ=/770x433/2015/10/20/cf1fcfcd-f1fe-42e3-a696-4fca54f83877/surfaceboo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1404" y="2551819"/>
            <a:ext cx="4612368" cy="2593709"/>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4FAB73BC-B049-4115-A692-8D63A059BFB8}" type="slidenum">
              <a:rPr lang="en-US" smtClean="0"/>
              <a:pPr/>
              <a:t>14</a:t>
            </a:fld>
            <a:endParaRPr lang="en-US" dirty="0"/>
          </a:p>
        </p:txBody>
      </p:sp>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1857960" y="2033640"/>
              <a:ext cx="7234200" cy="296640"/>
            </p14:xfrm>
          </p:contentPart>
        </mc:Choice>
        <mc:Fallback xmlns="">
          <p:pic>
            <p:nvPicPr>
              <p:cNvPr id="4" name="Ink 3"/>
              <p:cNvPicPr/>
              <p:nvPr/>
            </p:nvPicPr>
            <p:blipFill>
              <a:blip r:embed="rId5"/>
              <a:stretch>
                <a:fillRect/>
              </a:stretch>
            </p:blipFill>
            <p:spPr>
              <a:xfrm>
                <a:off x="1849680" y="2028960"/>
                <a:ext cx="7246800" cy="305640"/>
              </a:xfrm>
              <a:prstGeom prst="rect">
                <a:avLst/>
              </a:prstGeom>
            </p:spPr>
          </p:pic>
        </mc:Fallback>
      </mc:AlternateContent>
    </p:spTree>
    <p:extLst>
      <p:ext uri="{BB962C8B-B14F-4D97-AF65-F5344CB8AC3E}">
        <p14:creationId xmlns:p14="http://schemas.microsoft.com/office/powerpoint/2010/main" val="3577764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iOS-based tablets</a:t>
            </a:r>
            <a:endParaRPr lang="en-US" dirty="0"/>
          </a:p>
        </p:txBody>
      </p:sp>
      <p:pic>
        <p:nvPicPr>
          <p:cNvPr id="2050" name="Picture 2" descr="http://i3.mirror.co.uk/incoming/article2784720.ece/ALTERNATES/s615/Apple-iPad-Mini-2-and-Apple-iPad-Ai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7812" y="2060006"/>
            <a:ext cx="4103274" cy="272884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637812" y="4897057"/>
            <a:ext cx="4103274" cy="338554"/>
          </a:xfrm>
          <a:prstGeom prst="rect">
            <a:avLst/>
          </a:prstGeom>
        </p:spPr>
        <p:txBody>
          <a:bodyPr wrap="square">
            <a:spAutoFit/>
          </a:bodyPr>
          <a:lstStyle/>
          <a:p>
            <a:r>
              <a:rPr lang="en-US" sz="800" dirty="0"/>
              <a:t>http://i3.mirror.co.uk/incoming/article2784720.ece/ALTERNATES/s615/Apple-iPad-Mini-2-and-Apple-iPad-Air.jpg</a:t>
            </a:r>
          </a:p>
        </p:txBody>
      </p:sp>
      <p:pic>
        <p:nvPicPr>
          <p:cNvPr id="2052" name="Picture 4" descr="http://www.imore.com/sites/imore.com/files/styles/larger/public/field/image/2015/11/ipad-pro-pencil-batman-hero.jpg?itok=btcP_mj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239" y="2059794"/>
            <a:ext cx="3639810" cy="27290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934240" y="4897057"/>
            <a:ext cx="3639810" cy="338554"/>
          </a:xfrm>
          <a:prstGeom prst="rect">
            <a:avLst/>
          </a:prstGeom>
        </p:spPr>
        <p:txBody>
          <a:bodyPr wrap="square">
            <a:spAutoFit/>
          </a:bodyPr>
          <a:lstStyle/>
          <a:p>
            <a:r>
              <a:rPr lang="en-US" sz="800" dirty="0"/>
              <a:t>http://www.imore.com/sites/imore.com/files/styles/larger/public/field/image/2015/11/ipad-pro-pencil-batman-hero.jpg?itok=btcP_mjk</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15</a:t>
            </a:fld>
            <a:endParaRPr lang="en-US" dirty="0"/>
          </a:p>
        </p:txBody>
      </p:sp>
      <mc:AlternateContent xmlns:mc="http://schemas.openxmlformats.org/markup-compatibility/2006" xmlns:p14="http://schemas.microsoft.com/office/powerpoint/2010/main">
        <mc:Choice Requires="p14">
          <p:contentPart p14:bwMode="auto" r:id="rId4">
            <p14:nvContentPartPr>
              <p14:cNvPr id="6" name="Ink 5"/>
              <p14:cNvContentPartPr/>
              <p14:nvPr/>
            </p14:nvContentPartPr>
            <p14:xfrm>
              <a:off x="1191240" y="2403000"/>
              <a:ext cx="4747680" cy="1380600"/>
            </p14:xfrm>
          </p:contentPart>
        </mc:Choice>
        <mc:Fallback xmlns="">
          <p:pic>
            <p:nvPicPr>
              <p:cNvPr id="6" name="Ink 5"/>
              <p:cNvPicPr/>
              <p:nvPr/>
            </p:nvPicPr>
            <p:blipFill>
              <a:blip r:embed="rId5"/>
              <a:stretch>
                <a:fillRect/>
              </a:stretch>
            </p:blipFill>
            <p:spPr>
              <a:xfrm>
                <a:off x="1183680" y="2394360"/>
                <a:ext cx="4765320" cy="1397520"/>
              </a:xfrm>
              <a:prstGeom prst="rect">
                <a:avLst/>
              </a:prstGeom>
            </p:spPr>
          </p:pic>
        </mc:Fallback>
      </mc:AlternateContent>
    </p:spTree>
    <p:extLst>
      <p:ext uri="{BB962C8B-B14F-4D97-AF65-F5344CB8AC3E}">
        <p14:creationId xmlns:p14="http://schemas.microsoft.com/office/powerpoint/2010/main" val="2852332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Stylus</a:t>
            </a:r>
            <a:endParaRPr lang="en-US" dirty="0"/>
          </a:p>
        </p:txBody>
      </p:sp>
      <p:pic>
        <p:nvPicPr>
          <p:cNvPr id="4" name="Picture 3"/>
          <p:cNvPicPr>
            <a:picLocks noChangeAspect="1"/>
          </p:cNvPicPr>
          <p:nvPr/>
        </p:nvPicPr>
        <p:blipFill>
          <a:blip r:embed="rId2"/>
          <a:stretch>
            <a:fillRect/>
          </a:stretch>
        </p:blipFill>
        <p:spPr>
          <a:xfrm>
            <a:off x="1570059" y="2070326"/>
            <a:ext cx="2809875" cy="1628775"/>
          </a:xfrm>
          <a:prstGeom prst="rect">
            <a:avLst/>
          </a:prstGeom>
        </p:spPr>
      </p:pic>
      <p:pic>
        <p:nvPicPr>
          <p:cNvPr id="6148" name="Picture 4" descr="http://windowsitpro.com/site-files/windowsitpro.com/files/imagecache/large_img/uploads/2014/07/surfacep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9632" y="4320274"/>
            <a:ext cx="3385911" cy="190635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icdn2.digitaltrends.com/image/microsoft-surface-pro-3-stylus-1500x10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0174" y="2290390"/>
            <a:ext cx="3044826" cy="2029884"/>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cdn.mos.cms.futurecdn.net/ca7fcda8e367a3325721854a2e1f2d9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0059" y="4318834"/>
            <a:ext cx="2867050" cy="190779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4FAB73BC-B049-4115-A692-8D63A059BFB8}" type="slidenum">
              <a:rPr lang="en-US" smtClean="0"/>
              <a:pPr/>
              <a:t>16</a:t>
            </a:fld>
            <a:endParaRPr lang="en-US" dirty="0"/>
          </a:p>
        </p:txBody>
      </p:sp>
      <mc:AlternateContent xmlns:mc="http://schemas.openxmlformats.org/markup-compatibility/2006" xmlns:p14="http://schemas.microsoft.com/office/powerpoint/2010/main">
        <mc:Choice Requires="p14">
          <p:contentPart p14:bwMode="auto" r:id="rId6">
            <p14:nvContentPartPr>
              <p14:cNvPr id="5" name="Ink 4"/>
              <p14:cNvContentPartPr/>
              <p14:nvPr/>
            </p14:nvContentPartPr>
            <p14:xfrm>
              <a:off x="5998320" y="397080"/>
              <a:ext cx="3776040" cy="738720"/>
            </p14:xfrm>
          </p:contentPart>
        </mc:Choice>
        <mc:Fallback xmlns="">
          <p:pic>
            <p:nvPicPr>
              <p:cNvPr id="5" name="Ink 4"/>
              <p:cNvPicPr/>
              <p:nvPr/>
            </p:nvPicPr>
            <p:blipFill>
              <a:blip r:embed="rId7"/>
              <a:stretch>
                <a:fillRect/>
              </a:stretch>
            </p:blipFill>
            <p:spPr>
              <a:xfrm>
                <a:off x="5995440" y="393480"/>
                <a:ext cx="3789000" cy="750960"/>
              </a:xfrm>
              <a:prstGeom prst="rect">
                <a:avLst/>
              </a:prstGeom>
            </p:spPr>
          </p:pic>
        </mc:Fallback>
      </mc:AlternateContent>
    </p:spTree>
    <p:extLst>
      <p:ext uri="{BB962C8B-B14F-4D97-AF65-F5344CB8AC3E}">
        <p14:creationId xmlns:p14="http://schemas.microsoft.com/office/powerpoint/2010/main" val="9985210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9to5mac.files.wordpress.com/2015/11/ipadstyluses-10.jpg?w=1000&amp;quality=82&amp;strip=all&amp;h=7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1266" y="1325880"/>
            <a:ext cx="6206743" cy="46531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27290" y="522514"/>
            <a:ext cx="10917925" cy="584775"/>
          </a:xfrm>
          <a:prstGeom prst="rect">
            <a:avLst/>
          </a:prstGeom>
          <a:noFill/>
        </p:spPr>
        <p:txBody>
          <a:bodyPr wrap="none" rtlCol="0">
            <a:spAutoFit/>
          </a:bodyPr>
          <a:lstStyle/>
          <a:p>
            <a:r>
              <a:rPr lang="en-US" sz="3200" dirty="0" smtClean="0"/>
              <a:t>New Generation of Stylus work better than previous generations</a:t>
            </a:r>
            <a:endParaRPr lang="en-US" sz="3200"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17</a:t>
            </a:fld>
            <a:endParaRPr lang="en-US" dirty="0"/>
          </a:p>
        </p:txBody>
      </p:sp>
      <p:sp>
        <p:nvSpPr>
          <p:cNvPr id="4" name="Rectangle 3"/>
          <p:cNvSpPr/>
          <p:nvPr/>
        </p:nvSpPr>
        <p:spPr>
          <a:xfrm>
            <a:off x="5824637" y="5982162"/>
            <a:ext cx="6096000" cy="215444"/>
          </a:xfrm>
          <a:prstGeom prst="rect">
            <a:avLst/>
          </a:prstGeom>
        </p:spPr>
        <p:txBody>
          <a:bodyPr>
            <a:spAutoFit/>
          </a:bodyPr>
          <a:lstStyle/>
          <a:p>
            <a:r>
              <a:rPr lang="en-US" sz="800" dirty="0"/>
              <a:t>https://9to5mac.com/2015/11/27/apple-pencil-ipad-stylus-comparison/</a:t>
            </a:r>
          </a:p>
        </p:txBody>
      </p:sp>
    </p:spTree>
    <p:extLst>
      <p:ext uri="{BB962C8B-B14F-4D97-AF65-F5344CB8AC3E}">
        <p14:creationId xmlns:p14="http://schemas.microsoft.com/office/powerpoint/2010/main" val="23445163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features</a:t>
            </a:r>
            <a:endParaRPr lang="en-US" dirty="0"/>
          </a:p>
        </p:txBody>
      </p:sp>
      <p:sp>
        <p:nvSpPr>
          <p:cNvPr id="3" name="Content Placeholder 2"/>
          <p:cNvSpPr>
            <a:spLocks noGrp="1"/>
          </p:cNvSpPr>
          <p:nvPr>
            <p:ph idx="1"/>
          </p:nvPr>
        </p:nvSpPr>
        <p:spPr/>
        <p:txBody>
          <a:bodyPr>
            <a:normAutofit/>
          </a:bodyPr>
          <a:lstStyle/>
          <a:p>
            <a:pPr>
              <a:buFont typeface="Courier New" panose="02070309020205020404" pitchFamily="49" charset="0"/>
              <a:buChar char="o"/>
            </a:pPr>
            <a:r>
              <a:rPr lang="en-US" sz="2800" dirty="0" smtClean="0"/>
              <a:t>Split screen</a:t>
            </a:r>
          </a:p>
          <a:p>
            <a:pPr>
              <a:buFont typeface="Courier New" panose="02070309020205020404" pitchFamily="49" charset="0"/>
              <a:buChar char="o"/>
            </a:pPr>
            <a:r>
              <a:rPr lang="en-US" sz="2800" dirty="0" smtClean="0"/>
              <a:t>Wireless teaching</a:t>
            </a:r>
            <a:endParaRPr lang="en-US" sz="28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18</a:t>
            </a:fld>
            <a:endParaRPr lang="en-US" dirty="0"/>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2527200" y="2603160"/>
              <a:ext cx="6005160" cy="2010240"/>
            </p14:xfrm>
          </p:contentPart>
        </mc:Choice>
        <mc:Fallback xmlns="">
          <p:pic>
            <p:nvPicPr>
              <p:cNvPr id="5" name="Ink 4"/>
              <p:cNvPicPr/>
              <p:nvPr/>
            </p:nvPicPr>
            <p:blipFill>
              <a:blip r:embed="rId3"/>
              <a:stretch>
                <a:fillRect/>
              </a:stretch>
            </p:blipFill>
            <p:spPr>
              <a:xfrm>
                <a:off x="2518200" y="2592360"/>
                <a:ext cx="6021360" cy="2029680"/>
              </a:xfrm>
              <a:prstGeom prst="rect">
                <a:avLst/>
              </a:prstGeom>
            </p:spPr>
          </p:pic>
        </mc:Fallback>
      </mc:AlternateContent>
    </p:spTree>
    <p:extLst>
      <p:ext uri="{BB962C8B-B14F-4D97-AF65-F5344CB8AC3E}">
        <p14:creationId xmlns:p14="http://schemas.microsoft.com/office/powerpoint/2010/main" val="151830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(for 128GB model)</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983826562"/>
              </p:ext>
            </p:extLst>
          </p:nvPr>
        </p:nvGraphicFramePr>
        <p:xfrm>
          <a:off x="716282" y="2007142"/>
          <a:ext cx="10439397" cy="4181515"/>
        </p:xfrm>
        <a:graphic>
          <a:graphicData uri="http://schemas.openxmlformats.org/drawingml/2006/table">
            <a:tbl>
              <a:tblPr firstRow="1" bandRow="1">
                <a:tableStyleId>{5C22544A-7EE6-4342-B048-85BDC9FD1C3A}</a:tableStyleId>
              </a:tblPr>
              <a:tblGrid>
                <a:gridCol w="1371598"/>
                <a:gridCol w="1712059"/>
                <a:gridCol w="1838935"/>
                <a:gridCol w="1838935"/>
                <a:gridCol w="1838935"/>
                <a:gridCol w="1838935"/>
              </a:tblGrid>
              <a:tr h="836303">
                <a:tc>
                  <a:txBody>
                    <a:bodyPr/>
                    <a:lstStyle/>
                    <a:p>
                      <a:endParaRPr lang="en-US" b="1" dirty="0"/>
                    </a:p>
                  </a:txBody>
                  <a:tcPr anchor="ctr"/>
                </a:tc>
                <a:tc>
                  <a:txBody>
                    <a:bodyPr/>
                    <a:lstStyle/>
                    <a:p>
                      <a:r>
                        <a:rPr lang="en-US" dirty="0" smtClean="0"/>
                        <a:t>9.7</a:t>
                      </a:r>
                      <a:endParaRPr lang="en-US" dirty="0"/>
                    </a:p>
                  </a:txBody>
                  <a:tcPr anchor="ctr"/>
                </a:tc>
                <a:tc>
                  <a:txBody>
                    <a:bodyPr/>
                    <a:lstStyle/>
                    <a:p>
                      <a:r>
                        <a:rPr lang="en-US" dirty="0" smtClean="0"/>
                        <a:t>12.9-inch iPad Pro</a:t>
                      </a:r>
                      <a:endParaRPr lang="en-US" dirty="0"/>
                    </a:p>
                  </a:txBody>
                  <a:tcPr anchor="ctr"/>
                </a:tc>
                <a:tc>
                  <a:txBody>
                    <a:bodyPr/>
                    <a:lstStyle/>
                    <a:p>
                      <a:r>
                        <a:rPr lang="en-US" dirty="0" smtClean="0"/>
                        <a:t>Surface Pro 3</a:t>
                      </a:r>
                      <a:endParaRPr lang="en-US" dirty="0"/>
                    </a:p>
                  </a:txBody>
                  <a:tcPr anchor="ctr"/>
                </a:tc>
                <a:tc>
                  <a:txBody>
                    <a:bodyPr/>
                    <a:lstStyle/>
                    <a:p>
                      <a:r>
                        <a:rPr lang="en-US" dirty="0" smtClean="0"/>
                        <a:t>Surface Pro 4</a:t>
                      </a:r>
                      <a:endParaRPr lang="en-US" dirty="0"/>
                    </a:p>
                  </a:txBody>
                  <a:tcPr anchor="ctr"/>
                </a:tc>
                <a:tc>
                  <a:txBody>
                    <a:bodyPr/>
                    <a:lstStyle/>
                    <a:p>
                      <a:r>
                        <a:rPr lang="en-US" dirty="0" smtClean="0"/>
                        <a:t>Surface Book</a:t>
                      </a:r>
                      <a:endParaRPr lang="en-US" dirty="0"/>
                    </a:p>
                  </a:txBody>
                  <a:tcPr anchor="ctr"/>
                </a:tc>
              </a:tr>
              <a:tr h="836303">
                <a:tc>
                  <a:txBody>
                    <a:bodyPr/>
                    <a:lstStyle/>
                    <a:p>
                      <a:r>
                        <a:rPr lang="en-US" b="1" dirty="0" smtClean="0"/>
                        <a:t>Unit</a:t>
                      </a:r>
                      <a:endParaRPr lang="en-US" b="1" dirty="0"/>
                    </a:p>
                  </a:txBody>
                  <a:tcPr anchor="ctr"/>
                </a:tc>
                <a:tc>
                  <a:txBody>
                    <a:bodyPr/>
                    <a:lstStyle/>
                    <a:p>
                      <a:r>
                        <a:rPr lang="en-US" dirty="0" smtClean="0"/>
                        <a:t>$749</a:t>
                      </a:r>
                      <a:endParaRPr lang="en-US" dirty="0"/>
                    </a:p>
                  </a:txBody>
                  <a:tcPr anchor="ctr"/>
                </a:tc>
                <a:tc>
                  <a:txBody>
                    <a:bodyPr/>
                    <a:lstStyle/>
                    <a:p>
                      <a:r>
                        <a:rPr lang="en-US" dirty="0" smtClean="0"/>
                        <a:t>$949</a:t>
                      </a:r>
                      <a:endParaRPr lang="en-US" dirty="0"/>
                    </a:p>
                  </a:txBody>
                  <a:tcPr anchor="ctr"/>
                </a:tc>
                <a:tc>
                  <a:txBody>
                    <a:bodyPr/>
                    <a:lstStyle/>
                    <a:p>
                      <a:r>
                        <a:rPr lang="en-US" dirty="0" smtClean="0"/>
                        <a:t>$599</a:t>
                      </a:r>
                      <a:endParaRPr lang="en-US" dirty="0"/>
                    </a:p>
                  </a:txBody>
                  <a:tcPr anchor="ctr"/>
                </a:tc>
                <a:tc>
                  <a:txBody>
                    <a:bodyPr/>
                    <a:lstStyle/>
                    <a:p>
                      <a:r>
                        <a:rPr lang="en-US" dirty="0" smtClean="0"/>
                        <a:t>$849-899</a:t>
                      </a:r>
                      <a:endParaRPr lang="en-US" dirty="0"/>
                    </a:p>
                  </a:txBody>
                  <a:tcPr anchor="ctr"/>
                </a:tc>
                <a:tc>
                  <a:txBody>
                    <a:bodyPr/>
                    <a:lstStyle/>
                    <a:p>
                      <a:r>
                        <a:rPr lang="en-US" dirty="0" smtClean="0"/>
                        <a:t>$1349</a:t>
                      </a:r>
                      <a:endParaRPr lang="en-US" dirty="0"/>
                    </a:p>
                  </a:txBody>
                  <a:tcPr anchor="ctr"/>
                </a:tc>
              </a:tr>
              <a:tr h="836303">
                <a:tc>
                  <a:txBody>
                    <a:bodyPr/>
                    <a:lstStyle/>
                    <a:p>
                      <a:r>
                        <a:rPr lang="en-US" b="1" dirty="0" smtClean="0"/>
                        <a:t>Stylus</a:t>
                      </a:r>
                      <a:endParaRPr lang="en-US" b="1" dirty="0"/>
                    </a:p>
                  </a:txBody>
                  <a:tcPr anchor="ctr"/>
                </a:tc>
                <a:tc>
                  <a:txBody>
                    <a:bodyPr/>
                    <a:lstStyle/>
                    <a:p>
                      <a:r>
                        <a:rPr lang="en-US" dirty="0" smtClean="0"/>
                        <a:t>$99</a:t>
                      </a:r>
                      <a:endParaRPr lang="en-US" dirty="0"/>
                    </a:p>
                  </a:txBody>
                  <a:tcPr anchor="ctr"/>
                </a:tc>
                <a:tc>
                  <a:txBody>
                    <a:bodyPr/>
                    <a:lstStyle/>
                    <a:p>
                      <a:r>
                        <a:rPr lang="en-US" dirty="0" smtClean="0"/>
                        <a:t>$99</a:t>
                      </a:r>
                      <a:endParaRPr lang="en-US" dirty="0"/>
                    </a:p>
                  </a:txBody>
                  <a:tcPr anchor="ctr"/>
                </a:tc>
                <a:tc>
                  <a:txBody>
                    <a:bodyPr/>
                    <a:lstStyle/>
                    <a:p>
                      <a:r>
                        <a:rPr lang="en-US" dirty="0" smtClean="0"/>
                        <a:t>$60</a:t>
                      </a:r>
                      <a:endParaRPr lang="en-US" dirty="0"/>
                    </a:p>
                  </a:txBody>
                  <a:tcPr anchor="ctr"/>
                </a:tc>
                <a:tc>
                  <a:txBody>
                    <a:bodyPr/>
                    <a:lstStyle/>
                    <a:p>
                      <a:r>
                        <a:rPr lang="en-US" dirty="0" smtClean="0"/>
                        <a:t>$60</a:t>
                      </a:r>
                      <a:endParaRPr lang="en-US" dirty="0"/>
                    </a:p>
                  </a:txBody>
                  <a:tcPr anchor="ctr"/>
                </a:tc>
                <a:tc>
                  <a:txBody>
                    <a:bodyPr/>
                    <a:lstStyle/>
                    <a:p>
                      <a:r>
                        <a:rPr lang="en-US" dirty="0" smtClean="0"/>
                        <a:t>Included</a:t>
                      </a:r>
                      <a:endParaRPr lang="en-US" dirty="0"/>
                    </a:p>
                  </a:txBody>
                  <a:tcPr anchor="ctr"/>
                </a:tc>
              </a:tr>
              <a:tr h="836303">
                <a:tc>
                  <a:txBody>
                    <a:bodyPr/>
                    <a:lstStyle/>
                    <a:p>
                      <a:r>
                        <a:rPr lang="en-US" b="1" dirty="0" smtClean="0"/>
                        <a:t>Accessories</a:t>
                      </a:r>
                      <a:endParaRPr lang="en-US" b="1" dirty="0"/>
                    </a:p>
                  </a:txBody>
                  <a:tcPr anchor="ctr"/>
                </a:tc>
                <a:tc>
                  <a:txBody>
                    <a:bodyPr/>
                    <a:lstStyle/>
                    <a:p>
                      <a:r>
                        <a:rPr lang="en-US" dirty="0" smtClean="0"/>
                        <a:t>Keyboard:</a:t>
                      </a:r>
                      <a:r>
                        <a:rPr lang="en-US" baseline="0" dirty="0" smtClean="0"/>
                        <a:t> 149</a:t>
                      </a:r>
                    </a:p>
                    <a:p>
                      <a:r>
                        <a:rPr lang="en-US" baseline="0" dirty="0" smtClean="0"/>
                        <a:t>Cover: 49</a:t>
                      </a:r>
                      <a:endParaRPr lang="en-US" dirty="0"/>
                    </a:p>
                  </a:txBody>
                  <a:tcPr anchor="ctr"/>
                </a:tc>
                <a:tc>
                  <a:txBody>
                    <a:bodyPr/>
                    <a:lstStyle/>
                    <a:p>
                      <a:r>
                        <a:rPr lang="en-US" dirty="0" smtClean="0"/>
                        <a:t>Keyboard: 169</a:t>
                      </a:r>
                    </a:p>
                    <a:p>
                      <a:r>
                        <a:rPr lang="en-US" dirty="0" smtClean="0"/>
                        <a:t>Cover 49</a:t>
                      </a:r>
                      <a:endParaRPr lang="en-US" dirty="0"/>
                    </a:p>
                  </a:txBody>
                  <a:tcPr anchor="ctr"/>
                </a:tc>
                <a:tc>
                  <a:txBody>
                    <a:bodyPr/>
                    <a:lstStyle/>
                    <a:p>
                      <a:r>
                        <a:rPr lang="en-US" dirty="0" smtClean="0"/>
                        <a:t>Keyboard:</a:t>
                      </a:r>
                      <a:r>
                        <a:rPr lang="en-US" baseline="0" dirty="0" smtClean="0"/>
                        <a:t> 129</a:t>
                      </a:r>
                      <a:endParaRPr lang="en-US" dirty="0"/>
                    </a:p>
                  </a:txBody>
                  <a:tcPr anchor="ctr"/>
                </a:tc>
                <a:tc>
                  <a:txBody>
                    <a:bodyPr/>
                    <a:lstStyle/>
                    <a:p>
                      <a:r>
                        <a:rPr lang="en-US" dirty="0" smtClean="0"/>
                        <a:t>Keyboard: 130</a:t>
                      </a:r>
                      <a:endParaRPr lang="en-US" dirty="0"/>
                    </a:p>
                  </a:txBody>
                  <a:tcPr anchor="ctr"/>
                </a:tc>
                <a:tc>
                  <a:txBody>
                    <a:bodyPr/>
                    <a:lstStyle/>
                    <a:p>
                      <a:r>
                        <a:rPr lang="en-US" dirty="0" smtClean="0"/>
                        <a:t>Included</a:t>
                      </a:r>
                      <a:endParaRPr lang="en-US" dirty="0"/>
                    </a:p>
                  </a:txBody>
                  <a:tcPr anchor="ctr"/>
                </a:tc>
              </a:tr>
              <a:tr h="836303">
                <a:tc>
                  <a:txBody>
                    <a:bodyPr/>
                    <a:lstStyle/>
                    <a:p>
                      <a:r>
                        <a:rPr lang="en-US" b="1" dirty="0" smtClean="0"/>
                        <a:t>Total</a:t>
                      </a:r>
                      <a:endParaRPr lang="en-US" b="1" dirty="0"/>
                    </a:p>
                  </a:txBody>
                  <a:tcPr anchor="ctr"/>
                </a:tc>
                <a:tc>
                  <a:txBody>
                    <a:bodyPr/>
                    <a:lstStyle/>
                    <a:p>
                      <a:r>
                        <a:rPr lang="en-US" dirty="0" smtClean="0"/>
                        <a:t>$1046</a:t>
                      </a:r>
                      <a:endParaRPr lang="en-US" dirty="0"/>
                    </a:p>
                  </a:txBody>
                  <a:tcPr anchor="ctr"/>
                </a:tc>
                <a:tc>
                  <a:txBody>
                    <a:bodyPr/>
                    <a:lstStyle/>
                    <a:p>
                      <a:r>
                        <a:rPr lang="en-US" dirty="0" smtClean="0"/>
                        <a:t>$1266</a:t>
                      </a:r>
                      <a:endParaRPr lang="en-US" dirty="0"/>
                    </a:p>
                  </a:txBody>
                  <a:tcPr anchor="ctr"/>
                </a:tc>
                <a:tc>
                  <a:txBody>
                    <a:bodyPr/>
                    <a:lstStyle/>
                    <a:p>
                      <a:r>
                        <a:rPr lang="en-US" dirty="0" smtClean="0"/>
                        <a:t>$788</a:t>
                      </a:r>
                      <a:endParaRPr lang="en-US" dirty="0"/>
                    </a:p>
                  </a:txBody>
                  <a:tcPr anchor="ctr"/>
                </a:tc>
                <a:tc>
                  <a:txBody>
                    <a:bodyPr/>
                    <a:lstStyle/>
                    <a:p>
                      <a:r>
                        <a:rPr lang="en-US" dirty="0" smtClean="0"/>
                        <a:t>$1039-1089</a:t>
                      </a:r>
                      <a:endParaRPr lang="en-US" dirty="0"/>
                    </a:p>
                  </a:txBody>
                  <a:tcPr anchor="ctr"/>
                </a:tc>
                <a:tc>
                  <a:txBody>
                    <a:bodyPr/>
                    <a:lstStyle/>
                    <a:p>
                      <a:r>
                        <a:rPr lang="en-US" dirty="0" smtClean="0"/>
                        <a:t>$1349</a:t>
                      </a:r>
                      <a:endParaRPr lang="en-US" dirty="0"/>
                    </a:p>
                  </a:txBody>
                  <a:tcPr anchor="ctr"/>
                </a:tc>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pPr/>
              <a:t>19</a:t>
            </a:fld>
            <a:endParaRPr lang="en-US" dirty="0"/>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2050920" y="1369800"/>
              <a:ext cx="8322840" cy="749880"/>
            </p14:xfrm>
          </p:contentPart>
        </mc:Choice>
        <mc:Fallback xmlns="">
          <p:pic>
            <p:nvPicPr>
              <p:cNvPr id="5" name="Ink 4"/>
              <p:cNvPicPr/>
              <p:nvPr/>
            </p:nvPicPr>
            <p:blipFill>
              <a:blip r:embed="rId3"/>
              <a:stretch>
                <a:fillRect/>
              </a:stretch>
            </p:blipFill>
            <p:spPr>
              <a:xfrm>
                <a:off x="2044800" y="1364760"/>
                <a:ext cx="8338320" cy="761400"/>
              </a:xfrm>
              <a:prstGeom prst="rect">
                <a:avLst/>
              </a:prstGeom>
            </p:spPr>
          </p:pic>
        </mc:Fallback>
      </mc:AlternateContent>
    </p:spTree>
    <p:extLst>
      <p:ext uri="{BB962C8B-B14F-4D97-AF65-F5344CB8AC3E}">
        <p14:creationId xmlns:p14="http://schemas.microsoft.com/office/powerpoint/2010/main" val="1689765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should I get? </a:t>
            </a:r>
            <a:r>
              <a:rPr lang="en-US" sz="2800" dirty="0" smtClean="0"/>
              <a:t>*Personal opinion</a:t>
            </a:r>
            <a:endParaRPr lang="en-US" sz="2800" dirty="0"/>
          </a:p>
        </p:txBody>
      </p:sp>
      <p:sp>
        <p:nvSpPr>
          <p:cNvPr id="2" name="Slide Number Placeholder 1"/>
          <p:cNvSpPr>
            <a:spLocks noGrp="1"/>
          </p:cNvSpPr>
          <p:nvPr>
            <p:ph type="sldNum" sz="quarter" idx="12"/>
          </p:nvPr>
        </p:nvSpPr>
        <p:spPr/>
        <p:txBody>
          <a:bodyPr/>
          <a:lstStyle/>
          <a:p>
            <a:fld id="{4FAB73BC-B049-4115-A692-8D63A059BFB8}" type="slidenum">
              <a:rPr lang="en-US" smtClean="0"/>
              <a:pPr/>
              <a:t>20</a:t>
            </a:fld>
            <a:endParaRPr lang="en-US" dirty="0"/>
          </a:p>
        </p:txBody>
      </p:sp>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1586160" y="2135520"/>
              <a:ext cx="7588800" cy="1640520"/>
            </p14:xfrm>
          </p:contentPart>
        </mc:Choice>
        <mc:Fallback xmlns="">
          <p:pic>
            <p:nvPicPr>
              <p:cNvPr id="4" name="Ink 3"/>
              <p:cNvPicPr/>
              <p:nvPr/>
            </p:nvPicPr>
            <p:blipFill>
              <a:blip r:embed="rId4"/>
              <a:stretch>
                <a:fillRect/>
              </a:stretch>
            </p:blipFill>
            <p:spPr>
              <a:xfrm>
                <a:off x="1577520" y="2127960"/>
                <a:ext cx="7602480" cy="1654920"/>
              </a:xfrm>
              <a:prstGeom prst="rect">
                <a:avLst/>
              </a:prstGeom>
            </p:spPr>
          </p:pic>
        </mc:Fallback>
      </mc:AlternateContent>
    </p:spTree>
    <p:extLst>
      <p:ext uri="{BB962C8B-B14F-4D97-AF65-F5344CB8AC3E}">
        <p14:creationId xmlns:p14="http://schemas.microsoft.com/office/powerpoint/2010/main" val="1087437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Useful Software</a:t>
            </a:r>
            <a:endParaRPr lang="en-US"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39810691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4005715316"/>
              </p:ext>
            </p:extLst>
          </p:nvPr>
        </p:nvGraphicFramePr>
        <p:xfrm>
          <a:off x="1097280" y="1967976"/>
          <a:ext cx="9759410" cy="2761692"/>
        </p:xfrm>
        <a:graphic>
          <a:graphicData uri="http://schemas.openxmlformats.org/drawingml/2006/table">
            <a:tbl>
              <a:tblPr firstRow="1" bandRow="1">
                <a:tableStyleId>{616DA210-FB5B-4158-B5E0-FEB733F419BA}</a:tableStyleId>
              </a:tblPr>
              <a:tblGrid>
                <a:gridCol w="1951882"/>
                <a:gridCol w="1951882"/>
                <a:gridCol w="1951882"/>
                <a:gridCol w="1951882"/>
                <a:gridCol w="1951882"/>
              </a:tblGrid>
              <a:tr h="1380846">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a:p>
                  </a:txBody>
                  <a:tcPr/>
                </a:tc>
              </a:tr>
              <a:tr h="1380846">
                <a:tc>
                  <a:txBody>
                    <a:bodyPr/>
                    <a:lstStyle/>
                    <a:p>
                      <a:r>
                        <a:rPr lang="en-US" dirty="0" smtClean="0"/>
                        <a:t>2GB</a:t>
                      </a:r>
                      <a:endParaRPr lang="en-US" dirty="0"/>
                    </a:p>
                  </a:txBody>
                  <a:tcPr anchor="ctr"/>
                </a:tc>
                <a:tc>
                  <a:txBody>
                    <a:bodyPr/>
                    <a:lstStyle/>
                    <a:p>
                      <a:r>
                        <a:rPr lang="en-US" dirty="0" smtClean="0"/>
                        <a:t>5GB</a:t>
                      </a:r>
                      <a:endParaRPr lang="en-US" dirty="0"/>
                    </a:p>
                  </a:txBody>
                  <a:tcPr anchor="ctr"/>
                </a:tc>
                <a:tc>
                  <a:txBody>
                    <a:bodyPr/>
                    <a:lstStyle/>
                    <a:p>
                      <a:r>
                        <a:rPr lang="en-US" dirty="0" smtClean="0"/>
                        <a:t>5GB</a:t>
                      </a:r>
                      <a:endParaRPr lang="en-US" dirty="0"/>
                    </a:p>
                  </a:txBody>
                  <a:tcPr anchor="ctr"/>
                </a:tc>
                <a:tc>
                  <a:txBody>
                    <a:bodyPr/>
                    <a:lstStyle/>
                    <a:p>
                      <a:r>
                        <a:rPr lang="en-US" dirty="0" smtClean="0"/>
                        <a:t>15GB</a:t>
                      </a:r>
                      <a:endParaRPr lang="en-US" dirty="0"/>
                    </a:p>
                  </a:txBody>
                  <a:tcPr anchor="ctr"/>
                </a:tc>
                <a:tc>
                  <a:txBody>
                    <a:bodyPr/>
                    <a:lstStyle/>
                    <a:p>
                      <a:r>
                        <a:rPr lang="en-US" dirty="0" smtClean="0"/>
                        <a:t>10GB</a:t>
                      </a:r>
                      <a:endParaRPr lang="en-US" dirty="0"/>
                    </a:p>
                  </a:txBody>
                  <a:tcPr anchor="ctr"/>
                </a:tc>
              </a:tr>
            </a:tbl>
          </a:graphicData>
        </a:graphic>
      </p:graphicFrame>
      <p:sp>
        <p:nvSpPr>
          <p:cNvPr id="2" name="Title 1"/>
          <p:cNvSpPr>
            <a:spLocks noGrp="1"/>
          </p:cNvSpPr>
          <p:nvPr>
            <p:ph type="title"/>
          </p:nvPr>
        </p:nvSpPr>
        <p:spPr/>
        <p:txBody>
          <a:bodyPr/>
          <a:lstStyle/>
          <a:p>
            <a:r>
              <a:rPr lang="en-US" dirty="0" smtClean="0"/>
              <a:t>Online Storage</a:t>
            </a:r>
            <a:endParaRPr lang="en-US" dirty="0"/>
          </a:p>
        </p:txBody>
      </p:sp>
      <p:pic>
        <p:nvPicPr>
          <p:cNvPr id="4" name="Picture 3"/>
          <p:cNvPicPr>
            <a:picLocks noChangeAspect="1"/>
          </p:cNvPicPr>
          <p:nvPr/>
        </p:nvPicPr>
        <p:blipFill>
          <a:blip r:embed="rId2"/>
          <a:stretch>
            <a:fillRect/>
          </a:stretch>
        </p:blipFill>
        <p:spPr>
          <a:xfrm>
            <a:off x="1495880" y="2100940"/>
            <a:ext cx="1160462" cy="1075793"/>
          </a:xfrm>
          <a:prstGeom prst="rect">
            <a:avLst/>
          </a:prstGeom>
        </p:spPr>
      </p:pic>
      <p:pic>
        <p:nvPicPr>
          <p:cNvPr id="6" name="Picture 5"/>
          <p:cNvPicPr>
            <a:picLocks noChangeAspect="1"/>
          </p:cNvPicPr>
          <p:nvPr/>
        </p:nvPicPr>
        <p:blipFill>
          <a:blip r:embed="rId3"/>
          <a:stretch>
            <a:fillRect/>
          </a:stretch>
        </p:blipFill>
        <p:spPr>
          <a:xfrm>
            <a:off x="3331841" y="2043141"/>
            <a:ext cx="1391746" cy="1192925"/>
          </a:xfrm>
          <a:prstGeom prst="rect">
            <a:avLst/>
          </a:prstGeom>
        </p:spPr>
      </p:pic>
      <p:pic>
        <p:nvPicPr>
          <p:cNvPr id="8" name="Picture 7"/>
          <p:cNvPicPr>
            <a:picLocks noChangeAspect="1"/>
          </p:cNvPicPr>
          <p:nvPr/>
        </p:nvPicPr>
        <p:blipFill>
          <a:blip r:embed="rId4"/>
          <a:stretch>
            <a:fillRect/>
          </a:stretch>
        </p:blipFill>
        <p:spPr>
          <a:xfrm>
            <a:off x="5123543" y="2012425"/>
            <a:ext cx="1599083" cy="1252825"/>
          </a:xfrm>
          <a:prstGeom prst="rect">
            <a:avLst/>
          </a:prstGeom>
        </p:spPr>
      </p:pic>
      <p:pic>
        <p:nvPicPr>
          <p:cNvPr id="10" name="Picture 9"/>
          <p:cNvPicPr>
            <a:picLocks noChangeAspect="1"/>
          </p:cNvPicPr>
          <p:nvPr/>
        </p:nvPicPr>
        <p:blipFill>
          <a:blip r:embed="rId5"/>
          <a:stretch>
            <a:fillRect/>
          </a:stretch>
        </p:blipFill>
        <p:spPr>
          <a:xfrm>
            <a:off x="8976056" y="2043141"/>
            <a:ext cx="1278287" cy="1272257"/>
          </a:xfrm>
          <a:prstGeom prst="rect">
            <a:avLst/>
          </a:prstGeom>
        </p:spPr>
      </p:pic>
      <p:pic>
        <p:nvPicPr>
          <p:cNvPr id="12" name="Picture 11"/>
          <p:cNvPicPr>
            <a:picLocks noChangeAspect="1"/>
          </p:cNvPicPr>
          <p:nvPr/>
        </p:nvPicPr>
        <p:blipFill>
          <a:blip r:embed="rId6"/>
          <a:stretch>
            <a:fillRect/>
          </a:stretch>
        </p:blipFill>
        <p:spPr>
          <a:xfrm>
            <a:off x="7255154" y="2043141"/>
            <a:ext cx="1295400" cy="1200150"/>
          </a:xfrm>
          <a:prstGeom prst="rect">
            <a:avLst/>
          </a:prstGeom>
        </p:spPr>
      </p:pic>
      <p:sp>
        <p:nvSpPr>
          <p:cNvPr id="3" name="Slide Number Placeholder 2"/>
          <p:cNvSpPr>
            <a:spLocks noGrp="1"/>
          </p:cNvSpPr>
          <p:nvPr>
            <p:ph type="sldNum" sz="quarter" idx="12"/>
          </p:nvPr>
        </p:nvSpPr>
        <p:spPr/>
        <p:txBody>
          <a:bodyPr/>
          <a:lstStyle/>
          <a:p>
            <a:fld id="{4FAB73BC-B049-4115-A692-8D63A059BFB8}" type="slidenum">
              <a:rPr lang="en-US" smtClean="0"/>
              <a:pPr/>
              <a:t>22</a:t>
            </a:fld>
            <a:endParaRPr lang="en-US" dirty="0"/>
          </a:p>
        </p:txBody>
      </p:sp>
      <mc:AlternateContent xmlns:mc="http://schemas.openxmlformats.org/markup-compatibility/2006" xmlns:p14="http://schemas.microsoft.com/office/powerpoint/2010/main">
        <mc:Choice Requires="p14">
          <p:contentPart p14:bwMode="auto" r:id="rId7">
            <p14:nvContentPartPr>
              <p14:cNvPr id="5" name="Ink 4"/>
              <p14:cNvContentPartPr/>
              <p14:nvPr/>
            </p14:nvContentPartPr>
            <p14:xfrm>
              <a:off x="1226880" y="807840"/>
              <a:ext cx="6126840" cy="4614120"/>
            </p14:xfrm>
          </p:contentPart>
        </mc:Choice>
        <mc:Fallback xmlns="">
          <p:pic>
            <p:nvPicPr>
              <p:cNvPr id="5" name="Ink 4"/>
              <p:cNvPicPr/>
              <p:nvPr/>
            </p:nvPicPr>
            <p:blipFill>
              <a:blip r:embed="rId8"/>
              <a:stretch>
                <a:fillRect/>
              </a:stretch>
            </p:blipFill>
            <p:spPr>
              <a:xfrm>
                <a:off x="1221840" y="803520"/>
                <a:ext cx="6138360" cy="4627440"/>
              </a:xfrm>
              <a:prstGeom prst="rect">
                <a:avLst/>
              </a:prstGeom>
            </p:spPr>
          </p:pic>
        </mc:Fallback>
      </mc:AlternateContent>
    </p:spTree>
    <p:extLst>
      <p:ext uri="{BB962C8B-B14F-4D97-AF65-F5344CB8AC3E}">
        <p14:creationId xmlns:p14="http://schemas.microsoft.com/office/powerpoint/2010/main" val="15741046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1602274909"/>
              </p:ext>
            </p:extLst>
          </p:nvPr>
        </p:nvGraphicFramePr>
        <p:xfrm>
          <a:off x="1097280" y="1974129"/>
          <a:ext cx="10058400" cy="4303303"/>
        </p:xfrm>
        <a:graphic>
          <a:graphicData uri="http://schemas.openxmlformats.org/drawingml/2006/table">
            <a:tbl>
              <a:tblPr firstRow="1" bandRow="1">
                <a:tableStyleId>{616DA210-FB5B-4158-B5E0-FEB733F419BA}</a:tableStyleId>
              </a:tblPr>
              <a:tblGrid>
                <a:gridCol w="2011680"/>
                <a:gridCol w="2011680"/>
                <a:gridCol w="2011680"/>
                <a:gridCol w="2011680"/>
                <a:gridCol w="2011680"/>
              </a:tblGrid>
              <a:tr h="1499365">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r>
              <a:tr h="934646">
                <a:tc>
                  <a:txBody>
                    <a:bodyPr/>
                    <a:lstStyle/>
                    <a:p>
                      <a:r>
                        <a:rPr lang="en-US" dirty="0" smtClean="0"/>
                        <a:t>Windows/iOS</a:t>
                      </a:r>
                      <a:endParaRPr lang="en-US" dirty="0"/>
                    </a:p>
                  </a:txBody>
                  <a:tcPr anchor="ctr"/>
                </a:tc>
                <a:tc>
                  <a:txBody>
                    <a:bodyPr/>
                    <a:lstStyle/>
                    <a:p>
                      <a:r>
                        <a:rPr lang="en-US" dirty="0" smtClean="0"/>
                        <a:t>Mac/iOS</a:t>
                      </a:r>
                      <a:endParaRPr lang="en-US" dirty="0"/>
                    </a:p>
                  </a:txBody>
                  <a:tcPr anchor="ctr"/>
                </a:tc>
                <a:tc>
                  <a:txBody>
                    <a:bodyPr/>
                    <a:lstStyle/>
                    <a:p>
                      <a:r>
                        <a:rPr lang="en-US" dirty="0" smtClean="0"/>
                        <a:t>iOS</a:t>
                      </a:r>
                      <a:endParaRPr lang="en-US" dirty="0"/>
                    </a:p>
                  </a:txBody>
                  <a:tcPr anchor="ctr"/>
                </a:tc>
                <a:tc>
                  <a:txBody>
                    <a:bodyPr/>
                    <a:lstStyle/>
                    <a:p>
                      <a:r>
                        <a:rPr lang="en-US" dirty="0" smtClean="0"/>
                        <a:t>iOS</a:t>
                      </a:r>
                      <a:endParaRPr 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Windows/iOS</a:t>
                      </a:r>
                    </a:p>
                  </a:txBody>
                  <a:tcPr anchor="ctr"/>
                </a:tc>
              </a:tr>
              <a:tr h="934646">
                <a:tc>
                  <a:txBody>
                    <a:bodyPr/>
                    <a:lstStyle/>
                    <a:p>
                      <a:r>
                        <a:rPr lang="en-US" dirty="0" smtClean="0"/>
                        <a:t>$6.99 / month</a:t>
                      </a:r>
                      <a:endParaRPr lang="en-US" dirty="0"/>
                    </a:p>
                  </a:txBody>
                  <a:tcPr anchor="ctr"/>
                </a:tc>
                <a:tc>
                  <a:txBody>
                    <a:bodyPr/>
                    <a:lstStyle/>
                    <a:p>
                      <a:r>
                        <a:rPr lang="en-US" dirty="0" smtClean="0"/>
                        <a:t>Free with a Mac</a:t>
                      </a:r>
                      <a:endParaRPr lang="en-US" dirty="0"/>
                    </a:p>
                  </a:txBody>
                  <a:tcPr anchor="ctr"/>
                </a:tc>
                <a:tc>
                  <a:txBody>
                    <a:bodyPr/>
                    <a:lstStyle/>
                    <a:p>
                      <a:r>
                        <a:rPr lang="en-US" dirty="0" smtClean="0"/>
                        <a:t>Free</a:t>
                      </a:r>
                      <a:endParaRPr lang="en-US" dirty="0"/>
                    </a:p>
                  </a:txBody>
                  <a:tcPr anchor="ctr"/>
                </a:tc>
                <a:tc>
                  <a:txBody>
                    <a:bodyPr/>
                    <a:lstStyle/>
                    <a:p>
                      <a:r>
                        <a:rPr lang="en-US" dirty="0" smtClean="0"/>
                        <a:t>$7.99</a:t>
                      </a:r>
                      <a:endParaRPr 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$6.99 / month</a:t>
                      </a:r>
                    </a:p>
                  </a:txBody>
                  <a:tcPr anchor="ctr"/>
                </a:tc>
              </a:tr>
              <a:tr h="934646">
                <a:tc>
                  <a:txBody>
                    <a:bodyPr/>
                    <a:lstStyle/>
                    <a:p>
                      <a:endParaRPr lang="en-US"/>
                    </a:p>
                  </a:txBody>
                  <a:tcPr anchor="ctr"/>
                </a:tc>
                <a:tc>
                  <a:txBody>
                    <a:bodyPr/>
                    <a:lstStyle/>
                    <a:p>
                      <a:endParaRPr lang="en-US"/>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r>
            </a:tbl>
          </a:graphicData>
        </a:graphic>
      </p:graphicFrame>
      <p:sp>
        <p:nvSpPr>
          <p:cNvPr id="2" name="Title 1"/>
          <p:cNvSpPr>
            <a:spLocks noGrp="1"/>
          </p:cNvSpPr>
          <p:nvPr>
            <p:ph type="title"/>
          </p:nvPr>
        </p:nvSpPr>
        <p:spPr/>
        <p:txBody>
          <a:bodyPr/>
          <a:lstStyle/>
          <a:p>
            <a:r>
              <a:rPr lang="en-US" dirty="0" smtClean="0"/>
              <a:t>Presentation</a:t>
            </a:r>
            <a:endParaRPr lang="en-US" dirty="0"/>
          </a:p>
        </p:txBody>
      </p:sp>
      <p:pic>
        <p:nvPicPr>
          <p:cNvPr id="5" name="Picture 4"/>
          <p:cNvPicPr>
            <a:picLocks noChangeAspect="1"/>
          </p:cNvPicPr>
          <p:nvPr/>
        </p:nvPicPr>
        <p:blipFill>
          <a:blip r:embed="rId2"/>
          <a:stretch>
            <a:fillRect/>
          </a:stretch>
        </p:blipFill>
        <p:spPr>
          <a:xfrm>
            <a:off x="1814513" y="2132890"/>
            <a:ext cx="1226230" cy="1199221"/>
          </a:xfrm>
          <a:prstGeom prst="rect">
            <a:avLst/>
          </a:prstGeom>
        </p:spPr>
      </p:pic>
      <p:pic>
        <p:nvPicPr>
          <p:cNvPr id="7" name="Picture 6"/>
          <p:cNvPicPr>
            <a:picLocks noChangeAspect="1"/>
          </p:cNvPicPr>
          <p:nvPr/>
        </p:nvPicPr>
        <p:blipFill>
          <a:blip r:embed="rId3"/>
          <a:stretch>
            <a:fillRect/>
          </a:stretch>
        </p:blipFill>
        <p:spPr>
          <a:xfrm>
            <a:off x="5520508" y="2121411"/>
            <a:ext cx="1211944" cy="1228248"/>
          </a:xfrm>
          <a:prstGeom prst="rect">
            <a:avLst/>
          </a:prstGeom>
        </p:spPr>
      </p:pic>
      <p:pic>
        <p:nvPicPr>
          <p:cNvPr id="9" name="Picture 8"/>
          <p:cNvPicPr>
            <a:picLocks noChangeAspect="1"/>
          </p:cNvPicPr>
          <p:nvPr/>
        </p:nvPicPr>
        <p:blipFill>
          <a:blip r:embed="rId4"/>
          <a:stretch>
            <a:fillRect/>
          </a:stretch>
        </p:blipFill>
        <p:spPr>
          <a:xfrm>
            <a:off x="3481701" y="2103863"/>
            <a:ext cx="1172596" cy="1172596"/>
          </a:xfrm>
          <a:prstGeom prst="rect">
            <a:avLst/>
          </a:prstGeom>
        </p:spPr>
      </p:pic>
      <p:pic>
        <p:nvPicPr>
          <p:cNvPr id="11" name="Picture 10"/>
          <p:cNvPicPr>
            <a:picLocks noChangeAspect="1"/>
          </p:cNvPicPr>
          <p:nvPr/>
        </p:nvPicPr>
        <p:blipFill>
          <a:blip r:embed="rId5"/>
          <a:stretch>
            <a:fillRect/>
          </a:stretch>
        </p:blipFill>
        <p:spPr>
          <a:xfrm>
            <a:off x="7367597" y="2020863"/>
            <a:ext cx="1402618" cy="1328796"/>
          </a:xfrm>
          <a:prstGeom prst="rect">
            <a:avLst/>
          </a:prstGeom>
        </p:spPr>
      </p:pic>
      <p:pic>
        <p:nvPicPr>
          <p:cNvPr id="12" name="Picture 11"/>
          <p:cNvPicPr>
            <a:picLocks noChangeAspect="1"/>
          </p:cNvPicPr>
          <p:nvPr/>
        </p:nvPicPr>
        <p:blipFill>
          <a:blip r:embed="rId6"/>
          <a:stretch>
            <a:fillRect/>
          </a:stretch>
        </p:blipFill>
        <p:spPr>
          <a:xfrm>
            <a:off x="9565868" y="2133459"/>
            <a:ext cx="1162050" cy="1143000"/>
          </a:xfrm>
          <a:prstGeom prst="rect">
            <a:avLst/>
          </a:prstGeom>
        </p:spPr>
      </p:pic>
      <p:sp>
        <p:nvSpPr>
          <p:cNvPr id="3" name="Slide Number Placeholder 2"/>
          <p:cNvSpPr>
            <a:spLocks noGrp="1"/>
          </p:cNvSpPr>
          <p:nvPr>
            <p:ph type="sldNum" sz="quarter" idx="12"/>
          </p:nvPr>
        </p:nvSpPr>
        <p:spPr/>
        <p:txBody>
          <a:bodyPr/>
          <a:lstStyle/>
          <a:p>
            <a:fld id="{4FAB73BC-B049-4115-A692-8D63A059BFB8}" type="slidenum">
              <a:rPr lang="en-US" smtClean="0"/>
              <a:pPr/>
              <a:t>23</a:t>
            </a:fld>
            <a:endParaRPr lang="en-US" dirty="0"/>
          </a:p>
        </p:txBody>
      </p:sp>
      <mc:AlternateContent xmlns:mc="http://schemas.openxmlformats.org/markup-compatibility/2006" xmlns:p14="http://schemas.microsoft.com/office/powerpoint/2010/main">
        <mc:Choice Requires="p14">
          <p:contentPart p14:bwMode="auto" r:id="rId7">
            <p14:nvContentPartPr>
              <p14:cNvPr id="4" name="Ink 3"/>
              <p14:cNvContentPartPr/>
              <p14:nvPr/>
            </p14:nvContentPartPr>
            <p14:xfrm>
              <a:off x="1061640" y="159120"/>
              <a:ext cx="9952200" cy="5893560"/>
            </p14:xfrm>
          </p:contentPart>
        </mc:Choice>
        <mc:Fallback xmlns="">
          <p:pic>
            <p:nvPicPr>
              <p:cNvPr id="4" name="Ink 3"/>
              <p:cNvPicPr/>
              <p:nvPr/>
            </p:nvPicPr>
            <p:blipFill>
              <a:blip r:embed="rId8"/>
              <a:stretch>
                <a:fillRect/>
              </a:stretch>
            </p:blipFill>
            <p:spPr>
              <a:xfrm>
                <a:off x="1056240" y="154440"/>
                <a:ext cx="9963000" cy="5904000"/>
              </a:xfrm>
              <a:prstGeom prst="rect">
                <a:avLst/>
              </a:prstGeom>
            </p:spPr>
          </p:pic>
        </mc:Fallback>
      </mc:AlternateContent>
    </p:spTree>
    <p:extLst>
      <p:ext uri="{BB962C8B-B14F-4D97-AF65-F5344CB8AC3E}">
        <p14:creationId xmlns:p14="http://schemas.microsoft.com/office/powerpoint/2010/main" val="15471322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685510487"/>
              </p:ext>
            </p:extLst>
          </p:nvPr>
        </p:nvGraphicFramePr>
        <p:xfrm>
          <a:off x="1248227" y="2044211"/>
          <a:ext cx="9907452" cy="3122874"/>
        </p:xfrm>
        <a:graphic>
          <a:graphicData uri="http://schemas.openxmlformats.org/drawingml/2006/table">
            <a:tbl>
              <a:tblPr firstRow="1" bandRow="1">
                <a:tableStyleId>{616DA210-FB5B-4158-B5E0-FEB733F419BA}</a:tableStyleId>
              </a:tblPr>
              <a:tblGrid>
                <a:gridCol w="4953726"/>
                <a:gridCol w="4953726"/>
              </a:tblGrid>
              <a:tr h="1561437">
                <a:tc>
                  <a:txBody>
                    <a:bodyPr/>
                    <a:lstStyle/>
                    <a:p>
                      <a:endParaRPr lang="en-US" dirty="0"/>
                    </a:p>
                  </a:txBody>
                  <a:tcPr/>
                </a:tc>
                <a:tc>
                  <a:txBody>
                    <a:bodyPr/>
                    <a:lstStyle/>
                    <a:p>
                      <a:endParaRPr lang="en-US"/>
                    </a:p>
                  </a:txBody>
                  <a:tcPr/>
                </a:tc>
              </a:tr>
              <a:tr h="1561437">
                <a:tc>
                  <a:txBody>
                    <a:bodyPr/>
                    <a:lstStyle/>
                    <a:p>
                      <a:r>
                        <a:rPr lang="en-US" dirty="0" smtClean="0"/>
                        <a:t>$7.99</a:t>
                      </a:r>
                      <a:endParaRPr lang="en-US" dirty="0"/>
                    </a:p>
                  </a:txBody>
                  <a:tcPr anchor="ctr"/>
                </a:tc>
                <a:tc>
                  <a:txBody>
                    <a:bodyPr/>
                    <a:lstStyle/>
                    <a:p>
                      <a:r>
                        <a:rPr lang="en-US" dirty="0" smtClean="0"/>
                        <a:t>Free</a:t>
                      </a:r>
                      <a:endParaRPr lang="en-US" dirty="0"/>
                    </a:p>
                  </a:txBody>
                  <a:tcPr anchor="ctr"/>
                </a:tc>
              </a:tr>
            </a:tbl>
          </a:graphicData>
        </a:graphic>
      </p:graphicFrame>
      <p:sp>
        <p:nvSpPr>
          <p:cNvPr id="2" name="Title 1"/>
          <p:cNvSpPr>
            <a:spLocks noGrp="1"/>
          </p:cNvSpPr>
          <p:nvPr>
            <p:ph type="title"/>
          </p:nvPr>
        </p:nvSpPr>
        <p:spPr/>
        <p:txBody>
          <a:bodyPr/>
          <a:lstStyle/>
          <a:p>
            <a:r>
              <a:rPr lang="en-US" dirty="0" err="1" smtClean="0"/>
              <a:t>Screencasting</a:t>
            </a:r>
            <a:endParaRPr lang="en-US" dirty="0"/>
          </a:p>
        </p:txBody>
      </p:sp>
      <p:pic>
        <p:nvPicPr>
          <p:cNvPr id="3074" name="Picture 2" descr="Explain Everything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772" y="2147434"/>
            <a:ext cx="1516743" cy="15167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7913915" y="2124983"/>
            <a:ext cx="1397000" cy="1409473"/>
          </a:xfrm>
          <a:prstGeom prst="rect">
            <a:avLst/>
          </a:prstGeom>
        </p:spPr>
      </p:pic>
      <p:sp>
        <p:nvSpPr>
          <p:cNvPr id="3" name="Slide Number Placeholder 2"/>
          <p:cNvSpPr>
            <a:spLocks noGrp="1"/>
          </p:cNvSpPr>
          <p:nvPr>
            <p:ph type="sldNum" sz="quarter" idx="12"/>
          </p:nvPr>
        </p:nvSpPr>
        <p:spPr/>
        <p:txBody>
          <a:bodyPr/>
          <a:lstStyle/>
          <a:p>
            <a:fld id="{4FAB73BC-B049-4115-A692-8D63A059BFB8}" type="slidenum">
              <a:rPr lang="en-US" smtClean="0"/>
              <a:pPr/>
              <a:t>24</a:t>
            </a:fld>
            <a:endParaRPr lang="en-US" dirty="0"/>
          </a:p>
        </p:txBody>
      </p:sp>
      <mc:AlternateContent xmlns:mc="http://schemas.openxmlformats.org/markup-compatibility/2006" xmlns:p14="http://schemas.microsoft.com/office/powerpoint/2010/main">
        <mc:Choice Requires="p14">
          <p:contentPart p14:bwMode="auto" r:id="rId4">
            <p14:nvContentPartPr>
              <p14:cNvPr id="6" name="Ink 5"/>
              <p14:cNvContentPartPr/>
              <p14:nvPr/>
            </p14:nvContentPartPr>
            <p14:xfrm>
              <a:off x="216000" y="550440"/>
              <a:ext cx="8980560" cy="3610440"/>
            </p14:xfrm>
          </p:contentPart>
        </mc:Choice>
        <mc:Fallback xmlns="">
          <p:pic>
            <p:nvPicPr>
              <p:cNvPr id="6" name="Ink 5"/>
              <p:cNvPicPr/>
              <p:nvPr/>
            </p:nvPicPr>
            <p:blipFill>
              <a:blip r:embed="rId5"/>
              <a:stretch>
                <a:fillRect/>
              </a:stretch>
            </p:blipFill>
            <p:spPr>
              <a:xfrm>
                <a:off x="210240" y="540360"/>
                <a:ext cx="8991720" cy="3629520"/>
              </a:xfrm>
              <a:prstGeom prst="rect">
                <a:avLst/>
              </a:prstGeom>
            </p:spPr>
          </p:pic>
        </mc:Fallback>
      </mc:AlternateContent>
    </p:spTree>
    <p:extLst>
      <p:ext uri="{BB962C8B-B14F-4D97-AF65-F5344CB8AC3E}">
        <p14:creationId xmlns:p14="http://schemas.microsoft.com/office/powerpoint/2010/main" val="9116833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373977654"/>
              </p:ext>
            </p:extLst>
          </p:nvPr>
        </p:nvGraphicFramePr>
        <p:xfrm>
          <a:off x="1161711" y="2006388"/>
          <a:ext cx="9993969" cy="3995268"/>
        </p:xfrm>
        <a:graphic>
          <a:graphicData uri="http://schemas.openxmlformats.org/drawingml/2006/table">
            <a:tbl>
              <a:tblPr firstRow="1" bandRow="1">
                <a:tableStyleId>{616DA210-FB5B-4158-B5E0-FEB733F419BA}</a:tableStyleId>
              </a:tblPr>
              <a:tblGrid>
                <a:gridCol w="3331323"/>
                <a:gridCol w="3331323"/>
                <a:gridCol w="3331323"/>
              </a:tblGrid>
              <a:tr h="1331756">
                <a:tc>
                  <a:txBody>
                    <a:bodyPr/>
                    <a:lstStyle/>
                    <a:p>
                      <a:endParaRPr lang="en-US" dirty="0"/>
                    </a:p>
                  </a:txBody>
                  <a:tcPr/>
                </a:tc>
                <a:tc>
                  <a:txBody>
                    <a:bodyPr/>
                    <a:lstStyle/>
                    <a:p>
                      <a:endParaRPr lang="en-US" dirty="0"/>
                    </a:p>
                  </a:txBody>
                  <a:tcPr/>
                </a:tc>
                <a:tc>
                  <a:txBody>
                    <a:bodyPr/>
                    <a:lstStyle/>
                    <a:p>
                      <a:endParaRPr lang="en-US"/>
                    </a:p>
                  </a:txBody>
                  <a:tcPr/>
                </a:tc>
              </a:tr>
              <a:tr h="1331756">
                <a:tc>
                  <a:txBody>
                    <a:bodyPr/>
                    <a:lstStyle/>
                    <a:p>
                      <a:r>
                        <a:rPr lang="en-US" dirty="0" smtClean="0"/>
                        <a:t>Windows</a:t>
                      </a:r>
                      <a:endParaRPr lang="en-US" dirty="0"/>
                    </a:p>
                  </a:txBody>
                  <a:tcPr anchor="ctr"/>
                </a:tc>
                <a:tc>
                  <a:txBody>
                    <a:bodyPr/>
                    <a:lstStyle/>
                    <a:p>
                      <a:r>
                        <a:rPr lang="en-US" dirty="0" smtClean="0"/>
                        <a:t>iOS</a:t>
                      </a:r>
                      <a:endParaRPr lang="en-US" dirty="0"/>
                    </a:p>
                  </a:txBody>
                  <a:tcPr anchor="ctr"/>
                </a:tc>
                <a:tc>
                  <a:txBody>
                    <a:bodyPr/>
                    <a:lstStyle/>
                    <a:p>
                      <a:r>
                        <a:rPr lang="en-US" dirty="0" smtClean="0"/>
                        <a:t>iOS</a:t>
                      </a:r>
                      <a:endParaRPr lang="en-US" dirty="0"/>
                    </a:p>
                  </a:txBody>
                  <a:tcPr anchor="ctr"/>
                </a:tc>
              </a:tr>
              <a:tr h="1331756">
                <a:tc>
                  <a:txBody>
                    <a:bodyPr/>
                    <a:lstStyle/>
                    <a:p>
                      <a:r>
                        <a:rPr lang="en-US" dirty="0" smtClean="0"/>
                        <a:t>$9.99 (but now included on Surface</a:t>
                      </a:r>
                      <a:r>
                        <a:rPr lang="en-US" baseline="0" dirty="0" smtClean="0"/>
                        <a:t> Pro)</a:t>
                      </a:r>
                      <a:endParaRPr lang="en-US" dirty="0"/>
                    </a:p>
                  </a:txBody>
                  <a:tcPr anchor="ctr"/>
                </a:tc>
                <a:tc>
                  <a:txBody>
                    <a:bodyPr/>
                    <a:lstStyle/>
                    <a:p>
                      <a:r>
                        <a:rPr lang="en-US" dirty="0" smtClean="0"/>
                        <a:t>$2.99</a:t>
                      </a:r>
                      <a:endParaRPr lang="en-US" dirty="0"/>
                    </a:p>
                  </a:txBody>
                  <a:tcPr anchor="ctr"/>
                </a:tc>
                <a:tc>
                  <a:txBody>
                    <a:bodyPr/>
                    <a:lstStyle/>
                    <a:p>
                      <a:r>
                        <a:rPr lang="en-US" dirty="0" smtClean="0"/>
                        <a:t>$9.99</a:t>
                      </a:r>
                      <a:endParaRPr lang="en-US" dirty="0"/>
                    </a:p>
                  </a:txBody>
                  <a:tcPr anchor="ctr"/>
                </a:tc>
              </a:tr>
            </a:tbl>
          </a:graphicData>
        </a:graphic>
      </p:graphicFrame>
      <p:sp>
        <p:nvSpPr>
          <p:cNvPr id="2" name="Title 1"/>
          <p:cNvSpPr>
            <a:spLocks noGrp="1"/>
          </p:cNvSpPr>
          <p:nvPr>
            <p:ph type="title"/>
          </p:nvPr>
        </p:nvSpPr>
        <p:spPr/>
        <p:txBody>
          <a:bodyPr/>
          <a:lstStyle/>
          <a:p>
            <a:r>
              <a:rPr lang="en-US" dirty="0" smtClean="0"/>
              <a:t>PDF Annotation </a:t>
            </a:r>
            <a:endParaRPr lang="en-US" dirty="0"/>
          </a:p>
        </p:txBody>
      </p:sp>
      <p:pic>
        <p:nvPicPr>
          <p:cNvPr id="4098" name="Picture 2" descr="Drawboa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776" y="2566769"/>
            <a:ext cx="2333625" cy="2381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4769961" y="2179446"/>
            <a:ext cx="2713038" cy="1012769"/>
          </a:xfrm>
          <a:prstGeom prst="rect">
            <a:avLst/>
          </a:prstGeom>
        </p:spPr>
      </p:pic>
      <p:pic>
        <p:nvPicPr>
          <p:cNvPr id="6" name="Picture 5"/>
          <p:cNvPicPr>
            <a:picLocks noChangeAspect="1"/>
          </p:cNvPicPr>
          <p:nvPr/>
        </p:nvPicPr>
        <p:blipFill>
          <a:blip r:embed="rId4"/>
          <a:stretch>
            <a:fillRect/>
          </a:stretch>
        </p:blipFill>
        <p:spPr>
          <a:xfrm>
            <a:off x="8856889" y="2109567"/>
            <a:ext cx="1152525" cy="1152525"/>
          </a:xfrm>
          <a:prstGeom prst="rect">
            <a:avLst/>
          </a:prstGeom>
        </p:spPr>
      </p:pic>
      <p:sp>
        <p:nvSpPr>
          <p:cNvPr id="3" name="Slide Number Placeholder 2"/>
          <p:cNvSpPr>
            <a:spLocks noGrp="1"/>
          </p:cNvSpPr>
          <p:nvPr>
            <p:ph type="sldNum" sz="quarter" idx="12"/>
          </p:nvPr>
        </p:nvSpPr>
        <p:spPr/>
        <p:txBody>
          <a:bodyPr/>
          <a:lstStyle/>
          <a:p>
            <a:fld id="{4FAB73BC-B049-4115-A692-8D63A059BFB8}" type="slidenum">
              <a:rPr lang="en-US" smtClean="0"/>
              <a:pPr/>
              <a:t>25</a:t>
            </a:fld>
            <a:endParaRPr lang="en-US" dirty="0"/>
          </a:p>
        </p:txBody>
      </p:sp>
      <mc:AlternateContent xmlns:mc="http://schemas.openxmlformats.org/markup-compatibility/2006" xmlns:p14="http://schemas.microsoft.com/office/powerpoint/2010/main">
        <mc:Choice Requires="p14">
          <p:contentPart p14:bwMode="auto" r:id="rId5">
            <p14:nvContentPartPr>
              <p14:cNvPr id="5" name="Ink 4"/>
              <p14:cNvContentPartPr/>
              <p14:nvPr/>
            </p14:nvContentPartPr>
            <p14:xfrm>
              <a:off x="3772080" y="593280"/>
              <a:ext cx="6746400" cy="5103000"/>
            </p14:xfrm>
          </p:contentPart>
        </mc:Choice>
        <mc:Fallback xmlns="">
          <p:pic>
            <p:nvPicPr>
              <p:cNvPr id="5" name="Ink 4"/>
              <p:cNvPicPr/>
              <p:nvPr/>
            </p:nvPicPr>
            <p:blipFill>
              <a:blip r:embed="rId6"/>
              <a:stretch>
                <a:fillRect/>
              </a:stretch>
            </p:blipFill>
            <p:spPr>
              <a:xfrm>
                <a:off x="3762360" y="586440"/>
                <a:ext cx="6765120" cy="5112720"/>
              </a:xfrm>
              <a:prstGeom prst="rect">
                <a:avLst/>
              </a:prstGeom>
            </p:spPr>
          </p:pic>
        </mc:Fallback>
      </mc:AlternateContent>
    </p:spTree>
    <p:extLst>
      <p:ext uri="{BB962C8B-B14F-4D97-AF65-F5344CB8AC3E}">
        <p14:creationId xmlns:p14="http://schemas.microsoft.com/office/powerpoint/2010/main" val="20149200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software</a:t>
            </a:r>
            <a:endParaRPr lang="en-US" dirty="0"/>
          </a:p>
        </p:txBody>
      </p:sp>
      <p:pic>
        <p:nvPicPr>
          <p:cNvPr id="4" name="Picture 3"/>
          <p:cNvPicPr>
            <a:picLocks noChangeAspect="1"/>
          </p:cNvPicPr>
          <p:nvPr/>
        </p:nvPicPr>
        <p:blipFill>
          <a:blip r:embed="rId2"/>
          <a:stretch>
            <a:fillRect/>
          </a:stretch>
        </p:blipFill>
        <p:spPr>
          <a:xfrm>
            <a:off x="1639941" y="2565110"/>
            <a:ext cx="1647371" cy="1647371"/>
          </a:xfrm>
          <a:prstGeom prst="rect">
            <a:avLst/>
          </a:prstGeom>
        </p:spPr>
      </p:pic>
      <p:pic>
        <p:nvPicPr>
          <p:cNvPr id="6" name="Picture 5"/>
          <p:cNvPicPr>
            <a:picLocks noChangeAspect="1"/>
          </p:cNvPicPr>
          <p:nvPr/>
        </p:nvPicPr>
        <p:blipFill>
          <a:blip r:embed="rId3"/>
          <a:stretch>
            <a:fillRect/>
          </a:stretch>
        </p:blipFill>
        <p:spPr>
          <a:xfrm>
            <a:off x="3974020" y="2565110"/>
            <a:ext cx="1171575" cy="1171575"/>
          </a:xfrm>
          <a:prstGeom prst="rect">
            <a:avLst/>
          </a:prstGeom>
        </p:spPr>
      </p:pic>
      <p:pic>
        <p:nvPicPr>
          <p:cNvPr id="8" name="Picture 7"/>
          <p:cNvPicPr>
            <a:picLocks noChangeAspect="1"/>
          </p:cNvPicPr>
          <p:nvPr/>
        </p:nvPicPr>
        <p:blipFill>
          <a:blip r:embed="rId4"/>
          <a:stretch>
            <a:fillRect/>
          </a:stretch>
        </p:blipFill>
        <p:spPr>
          <a:xfrm>
            <a:off x="5832303" y="2546060"/>
            <a:ext cx="1190625" cy="1190625"/>
          </a:xfrm>
          <a:prstGeom prst="rect">
            <a:avLst/>
          </a:prstGeom>
        </p:spPr>
      </p:pic>
      <p:pic>
        <p:nvPicPr>
          <p:cNvPr id="10" name="Picture 9"/>
          <p:cNvPicPr>
            <a:picLocks noChangeAspect="1"/>
          </p:cNvPicPr>
          <p:nvPr/>
        </p:nvPicPr>
        <p:blipFill>
          <a:blip r:embed="rId5"/>
          <a:stretch>
            <a:fillRect/>
          </a:stretch>
        </p:blipFill>
        <p:spPr>
          <a:xfrm>
            <a:off x="7709636" y="2546060"/>
            <a:ext cx="1162050" cy="1143000"/>
          </a:xfrm>
          <a:prstGeom prst="rect">
            <a:avLst/>
          </a:prstGeom>
        </p:spPr>
      </p:pic>
      <p:pic>
        <p:nvPicPr>
          <p:cNvPr id="12" name="Picture 11"/>
          <p:cNvPicPr>
            <a:picLocks noChangeAspect="1"/>
          </p:cNvPicPr>
          <p:nvPr/>
        </p:nvPicPr>
        <p:blipFill>
          <a:blip r:embed="rId6"/>
          <a:stretch>
            <a:fillRect/>
          </a:stretch>
        </p:blipFill>
        <p:spPr>
          <a:xfrm>
            <a:off x="9567919" y="2527010"/>
            <a:ext cx="1162050" cy="1162050"/>
          </a:xfrm>
          <a:prstGeom prst="rect">
            <a:avLst/>
          </a:prstGeom>
        </p:spPr>
      </p:pic>
      <p:sp>
        <p:nvSpPr>
          <p:cNvPr id="3" name="Slide Number Placeholder 2"/>
          <p:cNvSpPr>
            <a:spLocks noGrp="1"/>
          </p:cNvSpPr>
          <p:nvPr>
            <p:ph type="sldNum" sz="quarter" idx="12"/>
          </p:nvPr>
        </p:nvSpPr>
        <p:spPr/>
        <p:txBody>
          <a:bodyPr/>
          <a:lstStyle/>
          <a:p>
            <a:fld id="{4FAB73BC-B049-4115-A692-8D63A059BFB8}" type="slidenum">
              <a:rPr lang="en-US" smtClean="0"/>
              <a:pPr/>
              <a:t>26</a:t>
            </a:fld>
            <a:endParaRPr lang="en-US" dirty="0"/>
          </a:p>
        </p:txBody>
      </p:sp>
      <mc:AlternateContent xmlns:mc="http://schemas.openxmlformats.org/markup-compatibility/2006" xmlns:p14="http://schemas.microsoft.com/office/powerpoint/2010/main">
        <mc:Choice Requires="p14">
          <p:contentPart p14:bwMode="auto" r:id="rId7">
            <p14:nvContentPartPr>
              <p14:cNvPr id="5" name="Ink 4"/>
              <p14:cNvContentPartPr/>
              <p14:nvPr/>
            </p14:nvContentPartPr>
            <p14:xfrm>
              <a:off x="3961080" y="2470680"/>
              <a:ext cx="6460920" cy="2261520"/>
            </p14:xfrm>
          </p:contentPart>
        </mc:Choice>
        <mc:Fallback xmlns="">
          <p:pic>
            <p:nvPicPr>
              <p:cNvPr id="5" name="Ink 4"/>
              <p:cNvPicPr/>
              <p:nvPr/>
            </p:nvPicPr>
            <p:blipFill>
              <a:blip r:embed="rId8"/>
              <a:stretch>
                <a:fillRect/>
              </a:stretch>
            </p:blipFill>
            <p:spPr>
              <a:xfrm>
                <a:off x="3957840" y="2467440"/>
                <a:ext cx="6473880" cy="2272320"/>
              </a:xfrm>
              <a:prstGeom prst="rect">
                <a:avLst/>
              </a:prstGeom>
            </p:spPr>
          </p:pic>
        </mc:Fallback>
      </mc:AlternateContent>
    </p:spTree>
    <p:extLst>
      <p:ext uri="{BB962C8B-B14F-4D97-AF65-F5344CB8AC3E}">
        <p14:creationId xmlns:p14="http://schemas.microsoft.com/office/powerpoint/2010/main" val="29123426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Biology References</a:t>
            </a:r>
            <a:endParaRPr lang="en-US"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27</a:t>
            </a:fld>
            <a:endParaRPr lang="en-US" dirty="0"/>
          </a:p>
        </p:txBody>
      </p:sp>
    </p:spTree>
    <p:extLst>
      <p:ext uri="{BB962C8B-B14F-4D97-AF65-F5344CB8AC3E}">
        <p14:creationId xmlns:p14="http://schemas.microsoft.com/office/powerpoint/2010/main" val="29667242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smtClean="0"/>
              <a:t>Workflow &amp; Demonstrations</a:t>
            </a:r>
            <a:endParaRPr lang="en-US" sz="6600"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28</a:t>
            </a:fld>
            <a:endParaRPr lang="en-US" dirty="0"/>
          </a:p>
        </p:txBody>
      </p:sp>
    </p:spTree>
    <p:extLst>
      <p:ext uri="{BB962C8B-B14F-4D97-AF65-F5344CB8AC3E}">
        <p14:creationId xmlns:p14="http://schemas.microsoft.com/office/powerpoint/2010/main" val="38263668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lecture</a:t>
            </a:r>
            <a:endParaRPr lang="en-US"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29</a:t>
            </a:fld>
            <a:endParaRPr lang="en-US" dirty="0"/>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731520" y="1898280"/>
              <a:ext cx="10183320" cy="3519720"/>
            </p14:xfrm>
          </p:contentPart>
        </mc:Choice>
        <mc:Fallback xmlns="">
          <p:pic>
            <p:nvPicPr>
              <p:cNvPr id="4" name="Ink 3"/>
              <p:cNvPicPr/>
              <p:nvPr/>
            </p:nvPicPr>
            <p:blipFill>
              <a:blip r:embed="rId3"/>
              <a:stretch>
                <a:fillRect/>
              </a:stretch>
            </p:blipFill>
            <p:spPr>
              <a:xfrm>
                <a:off x="722520" y="1892880"/>
                <a:ext cx="10198080" cy="3531960"/>
              </a:xfrm>
              <a:prstGeom prst="rect">
                <a:avLst/>
              </a:prstGeom>
            </p:spPr>
          </p:pic>
        </mc:Fallback>
      </mc:AlternateContent>
    </p:spTree>
    <p:extLst>
      <p:ext uri="{BB962C8B-B14F-4D97-AF65-F5344CB8AC3E}">
        <p14:creationId xmlns:p14="http://schemas.microsoft.com/office/powerpoint/2010/main" val="38844474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 assignment</a:t>
            </a:r>
            <a:endParaRPr lang="en-US" dirty="0"/>
          </a:p>
        </p:txBody>
      </p:sp>
      <p:pic>
        <p:nvPicPr>
          <p:cNvPr id="4" name="Picture 3"/>
          <p:cNvPicPr>
            <a:picLocks noChangeAspect="1"/>
          </p:cNvPicPr>
          <p:nvPr/>
        </p:nvPicPr>
        <p:blipFill>
          <a:blip r:embed="rId2"/>
          <a:stretch>
            <a:fillRect/>
          </a:stretch>
        </p:blipFill>
        <p:spPr>
          <a:xfrm>
            <a:off x="212026" y="2933326"/>
            <a:ext cx="2458022" cy="1839652"/>
          </a:xfrm>
          <a:prstGeom prst="rect">
            <a:avLst/>
          </a:prstGeom>
        </p:spPr>
      </p:pic>
      <p:sp>
        <p:nvSpPr>
          <p:cNvPr id="3" name="Slide Number Placeholder 2"/>
          <p:cNvSpPr>
            <a:spLocks noGrp="1"/>
          </p:cNvSpPr>
          <p:nvPr>
            <p:ph type="sldNum" sz="quarter" idx="12"/>
          </p:nvPr>
        </p:nvSpPr>
        <p:spPr/>
        <p:txBody>
          <a:bodyPr/>
          <a:lstStyle/>
          <a:p>
            <a:fld id="{4FAB73BC-B049-4115-A692-8D63A059BFB8}" type="slidenum">
              <a:rPr lang="en-US" smtClean="0"/>
              <a:pPr/>
              <a:t>30</a:t>
            </a:fld>
            <a:endParaRPr lang="en-US" dirty="0"/>
          </a:p>
        </p:txBody>
      </p:sp>
      <mc:AlternateContent xmlns:mc="http://schemas.openxmlformats.org/markup-compatibility/2006" xmlns:p14="http://schemas.microsoft.com/office/powerpoint/2010/main">
        <mc:Choice Requires="p14">
          <p:contentPart p14:bwMode="auto" r:id="rId3">
            <p14:nvContentPartPr>
              <p14:cNvPr id="5" name="Ink 4"/>
              <p14:cNvContentPartPr/>
              <p14:nvPr/>
            </p14:nvContentPartPr>
            <p14:xfrm>
              <a:off x="392400" y="2403000"/>
              <a:ext cx="9549360" cy="2544480"/>
            </p14:xfrm>
          </p:contentPart>
        </mc:Choice>
        <mc:Fallback xmlns="">
          <p:pic>
            <p:nvPicPr>
              <p:cNvPr id="5" name="Ink 4"/>
              <p:cNvPicPr/>
              <p:nvPr/>
            </p:nvPicPr>
            <p:blipFill>
              <a:blip r:embed="rId4"/>
              <a:stretch>
                <a:fillRect/>
              </a:stretch>
            </p:blipFill>
            <p:spPr>
              <a:xfrm>
                <a:off x="386280" y="2393280"/>
                <a:ext cx="9563760" cy="2559240"/>
              </a:xfrm>
              <a:prstGeom prst="rect">
                <a:avLst/>
              </a:prstGeom>
            </p:spPr>
          </p:pic>
        </mc:Fallback>
      </mc:AlternateContent>
    </p:spTree>
    <p:extLst>
      <p:ext uri="{BB962C8B-B14F-4D97-AF65-F5344CB8AC3E}">
        <p14:creationId xmlns:p14="http://schemas.microsoft.com/office/powerpoint/2010/main" val="17188803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Explaining things</a:t>
            </a:r>
            <a:endParaRPr lang="en-US"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31</a:t>
            </a:fld>
            <a:endParaRPr lang="en-US" dirty="0"/>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406440" y="599040"/>
              <a:ext cx="10955520" cy="4972320"/>
            </p14:xfrm>
          </p:contentPart>
        </mc:Choice>
        <mc:Fallback xmlns="">
          <p:pic>
            <p:nvPicPr>
              <p:cNvPr id="4" name="Ink 3"/>
              <p:cNvPicPr/>
              <p:nvPr/>
            </p:nvPicPr>
            <p:blipFill>
              <a:blip r:embed="rId3"/>
              <a:stretch>
                <a:fillRect/>
              </a:stretch>
            </p:blipFill>
            <p:spPr>
              <a:xfrm>
                <a:off x="397080" y="590400"/>
                <a:ext cx="10972800" cy="4986720"/>
              </a:xfrm>
              <a:prstGeom prst="rect">
                <a:avLst/>
              </a:prstGeom>
            </p:spPr>
          </p:pic>
        </mc:Fallback>
      </mc:AlternateContent>
    </p:spTree>
    <p:extLst>
      <p:ext uri="{BB962C8B-B14F-4D97-AF65-F5344CB8AC3E}">
        <p14:creationId xmlns:p14="http://schemas.microsoft.com/office/powerpoint/2010/main" val="26484483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32</a:t>
            </a:fld>
            <a:endParaRPr lang="en-US" dirty="0"/>
          </a:p>
        </p:txBody>
      </p:sp>
    </p:spTree>
    <p:extLst>
      <p:ext uri="{BB962C8B-B14F-4D97-AF65-F5344CB8AC3E}">
        <p14:creationId xmlns:p14="http://schemas.microsoft.com/office/powerpoint/2010/main" val="2231052039"/>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Retrospect</Template>
  <TotalTime>767</TotalTime>
  <Words>881</Words>
  <Application>Microsoft Office PowerPoint</Application>
  <PresentationFormat>Widescreen</PresentationFormat>
  <Paragraphs>157</Paragraphs>
  <Slides>32</Slides>
  <Notes>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32</vt:i4>
      </vt:variant>
    </vt:vector>
  </HeadingPairs>
  <TitlesOfParts>
    <vt:vector size="45" baseType="lpstr">
      <vt:lpstr>ＭＳ Ｐゴシック</vt:lpstr>
      <vt:lpstr>Arial</vt:lpstr>
      <vt:lpstr>Calibri</vt:lpstr>
      <vt:lpstr>Calibri Light</vt:lpstr>
      <vt:lpstr>Corbel</vt:lpstr>
      <vt:lpstr>Courier New</vt:lpstr>
      <vt:lpstr>Times New Roman</vt:lpstr>
      <vt:lpstr>Wingdings</vt:lpstr>
      <vt:lpstr>Wingdings 2</vt:lpstr>
      <vt:lpstr>Wingdings 3</vt:lpstr>
      <vt:lpstr>Retrospect</vt:lpstr>
      <vt:lpstr>Module</vt:lpstr>
      <vt:lpstr>Office Theme</vt:lpstr>
      <vt:lpstr>Teaching with a Tablet</vt:lpstr>
      <vt:lpstr>Introducing myself</vt:lpstr>
      <vt:lpstr>What would you like to know from this class?</vt:lpstr>
      <vt:lpstr>Do you use a tablet?  What’s your experience?</vt:lpstr>
      <vt:lpstr>Experience as a student</vt:lpstr>
      <vt:lpstr>Experience as an instructor </vt:lpstr>
      <vt:lpstr>Examples</vt:lpstr>
      <vt:lpstr>PowerPoint Presentation</vt:lpstr>
      <vt:lpstr>PowerPoint Presentation</vt:lpstr>
      <vt:lpstr>PowerPoint Presentation</vt:lpstr>
      <vt:lpstr>PowerPoint Presentation</vt:lpstr>
      <vt:lpstr>Personal Findings</vt:lpstr>
      <vt:lpstr>Current choices of Tablet PC</vt:lpstr>
      <vt:lpstr>Windows – based Tablets</vt:lpstr>
      <vt:lpstr>iOS-based tablets</vt:lpstr>
      <vt:lpstr>Stylus</vt:lpstr>
      <vt:lpstr>PowerPoint Presentation</vt:lpstr>
      <vt:lpstr>Other features</vt:lpstr>
      <vt:lpstr>Cost (for 128GB model)</vt:lpstr>
      <vt:lpstr>What should I get? *Personal opinion</vt:lpstr>
      <vt:lpstr>Useful Software</vt:lpstr>
      <vt:lpstr>Online Storage</vt:lpstr>
      <vt:lpstr>Presentation</vt:lpstr>
      <vt:lpstr>Screencasting</vt:lpstr>
      <vt:lpstr>PDF Annotation </vt:lpstr>
      <vt:lpstr>Other software</vt:lpstr>
      <vt:lpstr>Biology References</vt:lpstr>
      <vt:lpstr>Workflow &amp; Demonstrations</vt:lpstr>
      <vt:lpstr>Creating a lecture</vt:lpstr>
      <vt:lpstr>Grading assignment</vt:lpstr>
      <vt:lpstr>Explaining things</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with a Tablet</dc:title>
  <dc:creator>Kenneth Ng</dc:creator>
  <cp:lastModifiedBy>Kenneth Ng</cp:lastModifiedBy>
  <cp:revision>53</cp:revision>
  <cp:lastPrinted>2016-08-24T17:15:44Z</cp:lastPrinted>
  <dcterms:created xsi:type="dcterms:W3CDTF">2016-08-12T21:11:26Z</dcterms:created>
  <dcterms:modified xsi:type="dcterms:W3CDTF">2016-08-29T07:42:49Z</dcterms:modified>
</cp:coreProperties>
</file>