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13"/>
  </p:notesMasterIdLst>
  <p:sldIdLst>
    <p:sldId id="262" r:id="rId2"/>
    <p:sldId id="316" r:id="rId3"/>
    <p:sldId id="304" r:id="rId4"/>
    <p:sldId id="300" r:id="rId5"/>
    <p:sldId id="315" r:id="rId6"/>
    <p:sldId id="319" r:id="rId7"/>
    <p:sldId id="330" r:id="rId8"/>
    <p:sldId id="314" r:id="rId9"/>
    <p:sldId id="317" r:id="rId10"/>
    <p:sldId id="321" r:id="rId11"/>
    <p:sldId id="32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2" autoAdjust="0"/>
    <p:restoredTop sz="94695"/>
  </p:normalViewPr>
  <p:slideViewPr>
    <p:cSldViewPr snapToGrid="0">
      <p:cViewPr varScale="1">
        <p:scale>
          <a:sx n="92" d="100"/>
          <a:sy n="92" d="100"/>
        </p:scale>
        <p:origin x="176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77.95276" units="1/cm"/>
          <inkml:channelProperty channel="Y" name="resolution" value="425.2805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3-28T19:37:27.8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9394 2773 53 0,'0'0'26'0,"0"-27"-26"16,0 27 27-16,4-2-33 16,10 2 1-16,4 2-21 15,10 6 1-15,0 11 27 16,-14-3 1-16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6-08-28T15:36:48.675"/>
    </inkml:context>
    <inkml:brush xml:id="br0">
      <inkml:brushProperty name="width" value="0.09071" units="cm"/>
      <inkml:brushProperty name="height" value="0.09071" units="cm"/>
    </inkml:brush>
  </inkml:definitions>
  <inkml:trace contextRef="#ctx0" brushRef="#br0">128 0 8355,'-21'0'0,"-1"0"0,0 0 0,2 0 0,5 2 0,2 3 0,3 4 0,6 4 0,4 0 0,4-4-656,6-4 1,3-3 0,1-2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1-04T06:27:50.156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25005 8573 24575,'-90'-130'0,"48"72"0,12 5 0,30 8 0,0 2 0,0-2 0,0-16 0,0-5 0</inkml:trace>
  <inkml:trace contextRef="#ctx0" brushRef="#br0" timeOffset="1">24359 9945 24575,'0'-49'0</inkml:trace>
  <inkml:trace contextRef="#ctx0" brushRef="#br0" timeOffset="2">24234 9031 12073,'0'11'1607,"-1"1"-1552,-3-1 0,3-2 1,-4 1-1,1 2 0,-1 2 1,0 2-1,-1 2 0,1 1 1,-2-2-1,1 1 1,-2-2-1,1 2 0,1-2 1,1 0-1,1-3-112,-1-4 1,4 1 228,-3-3-105,3-2 1,2 0-13,3-5 0,2 0 1,6-1-1,2-1-42,1-2 1,2 0 0,-4 4 0,4 0-74,0 0 1,-2 0-1,3 0 44,-2 0 1,3 0 0,-4 0 162,-1 0 1,-2-4 0,0 0 0,-1 2 705,0 1-770,-5 1 1,-2-2 0,-8 0-1,-3-3 1,-3 0 0,0-1-1,1-1 1,0-3 0,-2-2 144,-3-3 0,-1 0-487,4 3-1,3-3 275,1 0 0,-1 0 0,-2 4 0,2 0 0,0-1-176,-1 1 0,3 0 0,0 0 0,1-1 0,2 1-310,2 0 0,-3 3 0,0 1-1474,2-2 85,1 4 1,1 1 587,0 8 753,0 2 0,5 5 0,1 1 0</inkml:trace>
  <inkml:trace contextRef="#ctx0" brushRef="#br0" timeOffset="3">24324 9167 9744,'5'-12'2273,"-4"5"-1435,3-1 0,1 4-387,-1-3-323,0 4 0,-3-2-70,3 5 0,1-1-235,2-3 235,-2 3 0,-1-5 0,1 3 95,1 0 0,-2-1-11,4 4 0,-5 0-25,5 0-268,-6 0 20,9 0-6,-10 0-278,4 0-85,-5 0-513,5 0 445,-4 0-639,4 0-1816,-5 0 2437,0 5 1,-5 1 0,-1 5 0</inkml:trace>
  <inkml:trace contextRef="#ctx0" brushRef="#br0" timeOffset="5">24403 9155 8355,'-7'0'1297,"-1"0"1,4 0-1,-2-1-922,1-3 0,3 2 1,4-6-1,3-1-245,1-1 0,2-1 0,3 0 1,-1-2-1,0-1 0,0-1 147,3 2 0,1-4-170,-3 2 1,1-4 0,2 4 0,3 0-154,0-1 1,1 3 0,2-3 0,-1 1 0,1-1 0,1-2-396,2-2 405,-1-1 1,2-2 0,2 1 0,4-2 0,3-1-3,1-2 0,1 0 0,1 2 0,2-2 0,0 1 12,0-1 0,-2 3 0,1-3 159,-2 3 1,-1 2 0,1-1 19,3 1 0,2-1 0,5 1 0,0-2-101,1-3 1,-1 7 0,-1-2 0,-2 0 0,-2 1 0,0-1-79,1-1 0,0 0 7,4 1 1,0 1-1,0 0 1,1 3 134,-1-2 1,-4 2-1,-1 0 1,-1 2-1,-4 2 71,-3 2 1,0-3 0,-2 0-124,3 1 1,1 5-1,0 2 1,0-2-10,-1-1 0,-3 2 0,1 1 0,0-2 0,0-1 0,-1-1-30,-3-1 1,-3 1 0,-2 0 49,1-1 0,-4 5 0,-1-1 0,1 1 52,-1 1 1,3-3 0,-3 4-1,-1 0 1,-1 0 0,-1 1 0,1 0 136,-3 0 1,0 1-334,-2 3 0,0 0 0,1 0-59,-1 0 0,0 0 0,1 0 0,-2-2 1,-2 0-390,0-2 1,-1 0 201,5 4 0,-5 0 1,1 0-3029,1 0 1544,1 0 0,-4 5 0,-1 2 1</inkml:trace>
  <inkml:trace contextRef="#ctx0" brushRef="#br0" timeOffset="8">27654 7507 12894,'6'5'0,"-2"3"0,-3 2 0,-1 1 373,0 0 1,0 4 0,0 2-1,0 0 1,0 2 0,-1 0-1,-1 0 1,-2-1-387,1 0 0,-2 2 1,1-5-1,2-1-513,1-2 1,1 0-1590,0-1 1561,0-5 1,3-6 0,1-7-1,0-5 1,0-1 0,0-2-215,-2 1 0,-1-2 358,-1 0 0,2 1 1,0 4-1,2-1 455,-2-3 1,0 2 0,-2-2 0,0 2 577,0 2 1,0 0 0,0 0 0,0-1-159,0 1 1,3-4 0,2 0 0,2 1 352,1 2 0,1 0 0,1 2 1,0 1-716,3 2 0,1 3 1,-3-2-1,1 1 1,2 2-30,1 2 0,0 1 0,-3 0-244,-1 0 1,-1 5 0,-1 1 0,-3 2 0,0-1-545,1 2 1,-5 1-1,2 2 413,-3-1 0,-2 0 0,-2 0 1,-2 1-1,-1-1 86,-3 0 0,0 1 0,2-1 1101,3 0 1,3-3 0,2-1 0,2 2 0,2 0-657,1-2 0,0 3-102,2-2 1,2-2 0,-4 2 0,0 0-41,-2 2 0,-3 2 1,-1-1-1,0 0 0,0 1 1,-1-1-1,-3 0 0,-3 0 1,-4 2-1,-3 1 464,-1 1 1,0 0-489,3-4 0,1 0 0,0 1 0,-1-2-10,1-3 1,1 0 0,1-5-220,2 2 0,4-2 0,0-5-2293,1-5 0,-3-7 1,-1-3-1</inkml:trace>
  <inkml:trace contextRef="#ctx0" brushRef="#br0" timeOffset="10">27925 7417 8355,'-5'-22'978,"-1"4"0,-3 3-434,-2 2 0,2 3 1,-6 1-163,2 2 0,-2 4 0,-1-2 0,-2 1 1,-2 1-1,-2 0-111,-5 2 0,2 1 1,-4 0-234,2 0 1,-3 1-1,3 3-28,2 3 1,1 8 0,1 6 95,-4 4 0,3 3 1,-2 8-1,4 0 1,1 2-1,4-1 30,1 2 0,2-2-67,6 4 1,-1-1-1,6 1 1,1-2-177,5 0 0,5-7 0,7 1 1,3-1-3,4-3 1,0-2 0,2-5 0,2-4 72,5-3 1,1-3-1,2-5 1,2-3 63,6-3 0,-3-2 1,8-3-1,1-5-21,-2-4 0,1-5 0,-3-6 0,-3-2-27,-3-4 0,-4-7 0,-3-1 0,-2-3-5,-2-1 0,0 3 0,-5 1 0,0 3-8,-4 1 0,-3 4 0,-7 1 0,-4 2-4,-3 2 1,-2 1 0,-3 1 0,-5 2 33,-5 2 1,2 3 0,-4 4 0,-1 1 115,-2 0 0,3 1 0,1 2 0,1 5-811,-1 1 0,6 2 0,-2 0-1223,1 0 0,0 5 0,-1 2 1</inkml:trace>
  <inkml:trace contextRef="#ctx0" brushRef="#br0" timeOffset="12">23320 8918 8408,'-8'0'345,"1"0"1,4 1-1,1 3 1,3 4-1,4 2 1,0 1 289,0 0 1,4 4-1,-3 0 1,1-1-1,0 0 1,-1 0 0,-1 1-1,1-3-443,1-3 1,-5 1-911,2-2 141,-3-3 1,-1-1 0,0-8 0,0-5 0,-1-4 0,-3-2 0,-4 0-752,-2-1 0,-1 2 1309,0-5 1,3 6 0,1-4 279,-2 1 0,3 7 1,0-2 320,0 1 0,3 4 1038,3-2 0,1 6 1,3-2-1377,3 3 0,5 1 0,1 0 0,2 0-148,-1 0 0,3 0 0,-1 0-48,1 0 0,-2 0 0,3 0 1,-2 0-1,-1-2-141,2-1 1,-5 1 110,3-1 1,-6 1-1,-1 2 1,-1 2 0,1 1 50,-1 5 1,-4-2-1,0 2 1,-3 0-19,-3 2 0,0 2 0,-4-1 0,-3 0-18,-4 1 0,1-1 1,-2 0-140,3 0 0,0 1 0,2-1 1,2 0-1,0 1-1236,-1-1 1,4-4-1,1 1 0,3 1 1,2-5 260,3-4 1,2-5 0,6-7 0</inkml:trace>
  <inkml:trace contextRef="#ctx0" brushRef="#br0" timeOffset="15">23478 8850 8654,'-2'-6'449,"0"1"1,-2 0 0,2-2-1,0-3 695,2-2 1,5-3-857,3 0 1,-2-5 0,2 1-176,0-2 0,2 2 0,2 0 0,-1-1-60,0-1 0,1-2 0,-1 1 1,1-1-1,2 1 74,1-1 1,0 0 0,-2 0 0,1-4-244,1-3 1,4 1 0,-3-1 0,1-2 99,3-5 1,-1 6-1,3-3 40,1 1 0,3 1 0,-3-1 1,2 2-1,2 2 26,-2 1 0,-1 1 0,0 0 0,1-1 6,1-1 0,2-5 0,-3 1 0,1-3-65,-1 0 1,-1 0 0,-2 4-1,2 0 1,1 2 0,3 0 0,1 0-1,1 1 1,0 2 11,0 2 1,0-3 0,3 2-5,-3 1 0,1-3 1,-3 0-1,-1 0 125,1-4 0,0 3 0,-3 1 6,1 0-118,5-3 0,-4 5 1,4-2-1,2 0 1,-2 2-1,2-1 0,-1 1 1,2 1 100,0 1 0,-4 2 0,-1-1 1,-1 0-1,-3 2-5,-2 2 1,0-2-1,0 2 1,-1-1-1,1 0 1,-1 1 0,2 0-2,2 2 0,-2-5 0,4 4-74,0-4 0,-1 3 0,4 2 1,-2-1-1,0 2 12,0 0 0,-4-1 0,3 4 0,-2-2 0,-1 1 0,-2 1-15,-3 2 0,0-4 0,5 0-3,1 1 0,2-2 1,-3-1-21,1 0 0,6 2 0,-4-4 0,3 0 0,-3 2 0,1 2 0,-1 2 42,-1 2 0,0-1 19,-5 1 1,1 0 0,-2 1 0,-1 1-47,-1 2 1,-1-1-1,2-3 1,-1 1 37,1 2 1,1-2 0,1 3 0,1-3 0,1-2 124,2 1 0,-6 3-96,3 1 0,-3 1 1,1-3-1,-1 3 141,-1 1 1,-4-3-1,3 3-220,-2-1 1,3 2 0,-4-2 0,0 0 0,0 0 0,0 0-6,-1 0 1,-2 0-1,0-3-36,-1 1 1,0 5-1,1-4 1,-1 2 0,0 2-603,0-2 0,-3 3-1913,-1-1-1686,-4 1 2720,2 7 0,-5 2 0,0 4 1</inkml:trace>
  <inkml:trace contextRef="#ctx0" brushRef="#br0" timeOffset="17">27270 5723 11705,'-4'8'1775,"1"0"1,0 0-1540,2 2 1,1-1-1,0 1 1,-1 3-1,-2 0-124,-1 4 0,-1-3 0,3 3-263,-2-1 0,-1 1 0,1-3-134,-3 1 1,2 0 0,0-4 0,1 0 0,-1-1-351,-1-2 0,3-4-185,-1-8 566,3-2 1,2-6 0,3 1 0,4-2 0,1-2 0,-1-3 104,0-4 0,-1 3 1,3 1 438,-2-2 1,2-2 0,-3 0 0,2 0 0,0 2 124,-1 1 1,-1 4-1,3-2 1,-1 1 0,-2 2 23,2 1 0,-3 2 0,2 1 0,1 1-51,1 2 0,1 4-330,0-1 1,1 3-25,-1 1 1,0 1-1,1 3 1,-1 4 0,-1 3-1,-1 3 1,-3 1-175,-1-2 0,0 5 0,-3 1 155,2 2 1,0 2 0,-4-1 0,0 1-136,0-1 1,0 1-1,1 0 1,2-2 0,1-1-1,-2-2 1,1-2-1,-1-2-1237,2-2 1,0-4 0,-3-2-2643,3-1 3460,-3 4 1,9-8 0,-4 4 0</inkml:trace>
  <inkml:trace contextRef="#ctx0" brushRef="#br0" timeOffset="18">27349 5848 8355,'-11'-7'3330,"0"4"1,-1 1-2828,1 2 0,6 0 0,5 0 0,6 0-646,4 0 1,5 0 0,0 0-451,-1 0 1,4 0 0,-1 0 0,2 0 471,0 0 0,-5-1 0,2-1-1913,0-2 0,-3-5 0,3 3 1</inkml:trace>
  <inkml:trace contextRef="#ctx0" brushRef="#br0" timeOffset="20">27564 5464 8777,'-2'-10'0,"0"1"520,-2 1 0,-1 5 1,1-5-1,-3 1 855,-3 0 0,-1 1-1267,-1 2 1,1 3 0,0-4-1,-1 1 1,1 1-69,0 0 1,-2-2 0,-2 1 0,-2 1 189,-1-2 1,-4 3-233,-1-2 0,0 4 1,-3 3-1,2 2 1,0 3-1,-1 4-80,-1 6 0,0-1 0,3 3 193,0 4 0,5-1 0,0 4 0,2 0 0,2-1-14,1-1 0,0-1 1,0 0-84,3 2 0,3-2 0,-2 3 1,3 1-65,1 2 0,1-1 0,4 1 1,0 0-1,0 0 0,1-1 22,3-1 1,2 2 0,5-4 5,1-1 1,3-2 0,1-3 148,2-1 1,-3-5 0,3 1-90,2-3 0,3-4 1,3-2-1,3-1 1,3-3-1,0 0 1,3-2-1,0-2-61,1-1 1,-4-4-1,-1-4-244,0 0 0,-5 0 0,3-1 95,-2 1 1,0 0 0,-5-2 0,1-1 0,-2-1 8,-2 2 0,2-4 0,-3 1 0,1-2-13,0-2 0,-2 1 0,2-2 177,-4-3 0,-3-1 0,0 3 1,-1-1-47,0 0 0,-1-3 0,-2 0 210,-4 1 1,1 1-1,-2 1 1,0 1 0,-2-1-1,-2 1 15,-3-1 0,2 4-22,-6 0 0,1 2 0,-5-2 0,1 4 151,0 2 1,-2 3 0,-1 2-521,-1 0 1,-1 6 0,2-2 0,-1 3 0,1 1-51,2 0 0,4 0 0,1 0-1734,-2 0 0,-1 5 0,-1 1 1</inkml:trace>
  <inkml:trace contextRef="#ctx0" brushRef="#br0" timeOffset="21">24945 9708 8355,'0'-6'1971,"0"1"0,-1 5 0,-2 1-1801,-1 3 0,-4 1 1,1 4-1,0-2-78,-1 2 1,-3 1 0,-4 3 0,0 1 0,0 1 0,0-2 0,1 1 0,2 0 104,0 1 0,5 0 0,0-4 0,2 1-108,3-1 0,2-1 1,4-2-1,3-3-117,3 0 1,3-4 0,1 3-53,1-3 1,3-1 0,-2 0 0,-1 1 28,1 3 1,-4-3 0,3 4 35,-2 0 0,-5-4-28,-1 3-93,1 2 364,-2-4 1,0 7 844,-2-6-818,-3 1 1,4-5 0,-5-3-1,-1-4-133,-3-2 1,3-1 0,-3-1 0,3-2-1,0-2 1,-2-1 0,-1 0 0,2 0-1,1 1 217,1 2 1,-4-2-1296,0 1 0,0 0 1,4 4-3523,0-1 802,0 6 1795,0 1 1436,5 5 1,2 5 0,4 1 0</inkml:trace>
  <inkml:trace contextRef="#ctx0" brushRef="#br0" timeOffset="24">25024 9855 8355,'-6'0'4492,"-1"0"-2800,4 0-1280,1 0 0,-1-4-218,6 1 1,0-2 0,4 2-128,2-1 0,1-1-276,2 2 211,-1 1 38,0-3 1,0 5-1,1 0-65,-1 0 1,0-3 0,1-1-1,-1 1 1,1 2 0,2 1 0,1-1-1,0-2 1,2-1 0,1 1-1,3-2 1,-1-2 0,-2 0 0,2-1-1,2 1 1,0-1 0,1 1-46,0-2 1,-5 4 95,1 1 1,0-1-1,4 1 1,-2 2 74,-2 1 0,2 1 1,-3 0-1,0 0-48,1 0 0,-4 0 0,3 0 0,-1 0 0,1 0 0,2 0 0,1 0 39,2 0 0,-1 0 0,1 0 0,0 0 0,-1 0-44,1 0 1,-1 0-1,1 0 1,-1 0 0,1 0 26,0 0 1,-1 0-1,1 0-19,-1 0 1,1 1 0,-1 1 1,1 2 0,-4 1 1,0-2-1,1 2 0,2 0 1,3 0 7,2-3 1,3 0 0,-3-2 0,1 0-1,1 0-16,0 0 1,1 0 0,2 0 0,0 0-84,-2 0 0,-5 1 50,1 3 1,2-3 0,-2 4-1,1-1 1,-1-1 26,0 0 1,6 2 0,-2-1-9,2-2 0,2 1 1,-1-1-1,-2 2 3,-1-2 0,-1 0 0,2-2 0,-2 1 0,-1 1 30,-3 2 0,3 0 0,-2-4-19,-1 0 0,-1 0 0,0 1 0,1 2-2,1 1 0,2-1 1,-3-1-1,1 0 1,-1 2-132,-1-2 1,-1 0 0,-2-2 0,-1 0 0,-3 1-549,0 3 0,-2-3-189,-4 3 0,0-3-2228,1-1-446,-6 0 2527,-1 0 1,-5-5-1,0-1 1</inkml:trace>
  <inkml:trace contextRef="#ctx0" brushRef="#br0" timeOffset="25">28218 9675 8355,'0'-8'1490,"0"0"1,-1 2 0,-1-3 0,-3 3-757,-2 1 0,4 1-294,-5 4-384,1-5 0,-5 4 1,1-3-123,0 3 1,-1 1-1,1 0 1,0 1-39,0 3 0,-1 2 1,1 6-1,0-1 0,-1 1 118,1 4 0,4-3 1,-1 6-1,1 0 289,0-1 0,1 3 0,3-4-168,0 1 0,-1 2 0,4-4 0,0 1 0,0-1 57,0-2 1,4-5 0,1-2 0,1 1-27,3-2 0,-3 0 0,2-3 0,0 0 0,4 0 93,3-2 0,-3-1-279,3 0 0,-1 0 0,0 0 0,2 0 0,0 0-900,1 0 0,2-4 0,-3 1 1,0-1-1,0-1-1472,-2-3 754,4 3 1,-6-10 0,5 3 0</inkml:trace>
  <inkml:trace contextRef="#ctx0" brushRef="#br0" timeOffset="28">28331 9562 8355,'-5'-7'464,"3"-3"1,-6 3 0,-1-3-1,-1 0 1,0 1 0,2 3 0,0-1 904,-1 1 0,3 2-1262,-2-3 0,1 3 1,-4-2-62,-1 1 1,-3-3-1,-1 3 1,-2 0 0,0 0-1,-1 3-30,0 0 0,0 2 0,-3 0 67,-1 0 1,3 0-1,0 2 1,-1 1-1,1 5 1,-3 3 503,-2 4 0,1 3-409,-2 4 0,2 2 0,3 1 0,1 3-12,1 1 0,5-3 0,-1 3 0,2 0-94,2 0 0,5-4 1,2 1-1,3-2 0,1 0 158,0 2 0,1-3-360,3-1 1,2 1 0,7-4-1,0 2 1,4 0 0,0-1-1,3-2-52,2-2 0,0-1 1,1-3-1,1-2 113,2-3 0,-1-2 11,5-5 1,-5 0 0,3 0 0,-2-1-34,0-3 1,6-2 0,-2-5 0,3-1 30,0 1 1,0-1-1,-2-2 1,-2-1-1,-1 0-17,-3-2 0,-3 4 0,-3-5 66,-4 2 1,2-3-1,-4 3 11,-3-2 1,2-1-1,-6-3 1,2-1 0,-2 0-1,0 1 61,0-1 1,-3 1 0,1-1 0,-2 1 0,1 0 0,0 2 0,0 3 84,-2 0 1,-1-2 0,-1 4 0,-2 2-99,0 0 0,-6 2 0,1 1 0,-2 1-334,-1 1 1,0 6 0,1-3 0,1 1 0,1 0 47,0 2 1,1 1-4123,0 1 3068,4 0 1,-7 5 0,4 1 0</inkml:trace>
  <inkml:trace contextRef="#ctx0" brushRef="#br0" timeOffset="29">25317 10668 8808,'-11'0'536,"0"4"1,0 1-1,-1 0 1,1 1-1,0 0 1,-1 3 0,1 1-1,0 1 1,0-1-1,1-1 1,1-1-1,3 1-147,1 1 1,-3 1-330,4 0 1,0-3 37,4-1 1,0 1 0,2 2-1,1-1-28,5-2 1,-2-4 0,2 2 0,1 0 0,1 1 0,1 1 0,0 0 42,0-2 0,-3 3 0,0-1 0,-1 0 1,1 0 24,-1-2 1,-3 2-68,3-3 0,-3 1-120,4-1 0,-6-4 1,2 0 154,-3-7 1,-1-4-1,1-3 1,2-2-1,1 0 1,-2-2 209,-1 1 0,-1 1 0,0-2-202,0-2 0,0 3 0,0 1-336,0 0 1,0 3 0,0-2-1,0 3 1,2 0-1333,2 1 0,-3 3 0,4 2-852,0 1 1,-4 3-999,3 5 3382,-3 4 1,4 9-1,1 2 1</inkml:trace>
  <inkml:trace contextRef="#ctx0" brushRef="#br0" timeOffset="32">25374 10803 9680,'-6'0'5013,"9"-1"-4949,9-3 0,2 3 0,-3-3 0,0 2 1,0-1-12,1 0 0,-1-1 0,0 4 0,1 0 0,-1 0 0,0 1 5,0 3 0,1-2-123,-1 6 0,4-4 0,0 2-96,-1-1 0,-2 0 0,0-3 0,0 2 3,3-1 1,-2-2-1,3-1 134,0 0 1,-3 0 0,3 0 0,-1 0 0,2 1 0,-1 2 68,0 1 1,1 3 0,-4-2 0,2 1 219,-1 3 1,2 1 0,0 0 0,-1-1-179,1-2 0,-2 1 0,4 3 0,1 1 0,0-2 16,0-3 1,-4 3 0,3-4-56,-2 1 0,3 3 0,-3-4-46,2 0 1,-5 4 0,4-2-1,-2 2 1,1 1 162,2 0 1,-3-3-1,3 0 1,2 0 9,2 2 1,-3 2 0,-1-1-25,2 0 1,2 0-1,2 1 1,1-1 0,1 0 24,-1 1 1,-1-1 0,-1 0-85,-1 1 0,1-5 0,-1 1 0,1 0 0,-1 2 34,1 2 0,1-1 1,1 0-1,2 1-26,2-1 0,1-1 0,4-1-43,0-2 0,-4 1 0,0 3 0,2-1 15,0-2 0,2 2 0,-1-3 0,-2 2-6,-1-2 1,-3 3 0,3-3-3,1-1 0,4 3 0,2-4 0,-2 0-27,1 0 1,0-1-1,-2-4 1,-1 0 0,-2 1-1,-2 1 1,0 2 0,-2-1 96,1-2 1,-2-1-188,-3 0 0,0 0 1,-1 0-1,1-1-17,-1-3 1,0 3 0,-2-3-627,-1 3 0,-6-1 1,2 0-1,-2-2 1,-2 2-1,0 0-92,1 2 1,-2-1 0,-1-1-1399,-2-2 1,1 0 0,3 4 0</inkml:trace>
  <inkml:trace contextRef="#ctx0" brushRef="#br0" timeOffset="33">28196 11424 8601,'0'8'756,"0"-1"240,0 2 1,0 1-1,0 1 1,0 1 0,0-1-798,0 0 1,0 1 0,0-1-1,0 0 1,-1 2 0,-2 1-107,-1 1 0,-1 0 0,3-4-822,-2 0 1,0-6 0,4-5-1229,0-6 0,1-5 1436,3-4 0,-2-3 428,1-5 0,-1 1 0,-2 1 0,0 0 556,0 3 0,0 3 0,0-3 0,0 2 640,0 2 1,0 1 0,1 3 1610,3 3-2494,2 2 0,5 5 0,0 0 0,1 0-18,-1 0 0,4 0 0,1 1 0,1 3-21,-1 3 0,3 3 0,-3 2 0,0-1 1,1 0 15,-4 1 1,0-1-1,-2 0-168,1 0 1,-1 1-1,-1 0-170,-3 3 0,2-2 1,-5 2-38,-2-3 1,-2-4-1,-3 0 1,-5-1-21,-2-1 1,-6 3-1,-3-4 1,-2 0 0,-2 0-1,-1-1-256,-2 1 0,3-4 141,1 3 1,0 1-1,7-1 1,2-2-1371,0-1 0,3-2-300,3-3 0,7 2 1504,7-6 1,3 1-1,1-4 1</inkml:trace>
  <inkml:trace contextRef="#ctx0" brushRef="#br0" timeOffset="35">28501 11300 8649,'-2'-16'0,"-1"-1"0,-5 2 654,-2 4 1,-1 2-1,-1-1-15,1 3 1,-4 1-1,-1 2 1,-2-2-493,-2-1 1,3 1 0,-3 3 0,-3 0 0,-2 0 0,-1 2 0,-1 1 85,1 0 1,-4 1 0,3 4-1,1 5 12,-2 4 1,5 7 0,-4 1 0,4 3-109,0 0 1,2 4 0,1 0 0,2 1 0,2 0 14,2 1 0,1-2 0,3 1-220,3 1 1,2 2-1,5 1 1,2-1 0,5-2-27,4-1 0,4-5 0,0 1 0,4-2 1,3-2 59,5-4 1,-2 1 0,5-6 207,1-3 1,6-6 0,1-1 0,3-1-70,1-2 1,2 0-1,0-2 1,-1-1-1,-4-5-147,-4-2 0,1-1 1,-7-2-1,0-2 108,-3-4 1,2-3-329,-2-5 1,-1 2 0,-5-4-1,-1 1 188,1-1 1,-4 4 0,-1-3 0,-3 3 0,-4 1 125,0 3 0,-6 1 0,2-3 0,-4 2 0,-4 2 582,-3 4 1,-4-1 0,-3 1-373,-1 1 0,-5 1 0,1 1 0,-1-2-452,1-1 1,1 0-1,5 5 1,-1 1-1,3 1-1356,2 0 1,1 1 324,-3 0-869,5 4 0,-4 3 0,3 7 1</inkml:trace>
  <inkml:trace contextRef="#ctx0" brushRef="#br0" timeOffset="38">16479 14574 8355,'0'-8'0,"0"1"0,-1-1 0,-3-3 0,2 1 0,-4 1 0,1 2 0,-4 3 0,1-2 0,-2 1 1187,-1 2 0,3 2 1,1 1-1,-2 0 1,-1 0-1,-1 0-788,-1 0 1,1 0 0,0 0 0,0 0-405,-1 0 0,0-4 0,-2 0 0,-2 1 0,-1-1 0,0 0 0,-1 1-2,-2 2 1,-1 1 0,-2 1 0,2 2 0,1 2 0,1 1 45,-1 3 0,0 1 1,0 3-1,2 0 0,1 4 31,-1 0 1,6 2-98,0 4 1,2-4 0,5-1 0,0 2 15,0 2 0,2-3 0,3-2 1,0 1-87,0-1 0,5-3 0,2 1 0,4-2 0,3-2 19,1 0 0,5 0 0,0 1 0,5-2 7,6-3 0,-3 2 0,2-5 0,2-2 1,0 0-6,2-2 1,-1 0 99,-3 0 0,3-4 1,-5-1-1,1 0 31,-2 0 1,0-3-41,0 5 0,8-5 1,-3 3-1,1 0 1,-2-1-1,-1 1-2,-1 0 0,3-3 0,-6 3 0,-1 0 45,-1 0 1,-3-4-1,-1 2 1,-2-3 0,-1 0-8,1 2 0,-4-2 1,-1 3 60,-4-3 0,1-2 0,-2 1 0,1 0-70,-2-1 0,3 1 0,-4 0 0,2 0 0,-2-1 0,0 1 0,0 0-30,-1-1 1,0 1-1,-3 0 30,2 0 0,0-5 1,-4 1 30,0 2 0,-4 0 0,-1 2 1,-1 0-1,-3-1 184,-1 1 0,-2 3-144,1 1 1,-1 1-1,-2-2-92,-1 4 1,1 2-1,5-1 1,2 0 0,-2 0-1,-1 2 95,-1 1-1623,4 0-1222,2 0 0,7 1 1,1 2 2000,5 0 1,2 1 0,1 1 0,0 1 0</inkml:trace>
  <inkml:trace contextRef="#ctx0" brushRef="#br0" timeOffset="40">16434 15003 8167,'-7'4'233,"0"1"0,1 1 1,1 3 316,0 1 0,0 2 0,3 2 0,-2 2 0,0 1 190,-1-1 1,4 0-562,-3-1 0,3 2 0,0 3 1,-2-2-1,-1 3-13,2 0 1,-1 3 0,1 1 0,-2 2 0,1 2-1,2 3 0,-3 1 0,1 5 0,0 3-23,2 3 1,1 2 0,0-1-39,0 0 0,0 0 1,0-1-1,0-1 1,1-3 64,3-1-67,-3 8-130,9-10 1,-4 12 149,6-8 1,-2-1-26,-3 1 0,3-5 0,-2-1 34,2-4 0,1-6 0,-1 0 126,-2-5-93,2 2-258,-4-5 1,5 1-1,-1-2 246,-2 0 0,2-3-344,-3 2 0,2-3 91,-1 0 0,1-5 204,-6 1 0,2-6-734,-1 2 1,-1-3-4288,4-1 3473,-4-5 1,2-6-1,-5-7 1</inkml:trace>
  <inkml:trace contextRef="#ctx0" brushRef="#br0" timeOffset="41">16874 16832 8249,'-7'1'1780,"-1"3"1237,1-3-2393,1 9 1,1-8-421,5 6 0,5-6 1,2 2 300,3-3 1,1-1-399,1 0 0,3 0 0,1 0 20,2 0 0,-3 0 0,3 0 0,1-1 0,-1-1 93,-3-2 1,1-4-1,1 3 24,0-1 1,-3 4-1766,1-2 0,-3 3-291,0 1 0,-5 0 314,1 0 359,-6 0 0,2 1 676,-8 3 1,-2 2 0,-5 5 0</inkml:trace>
  <inkml:trace contextRef="#ctx0" brushRef="#br0" timeOffset="42">16976 16944 8355,'-4'8'0,"-1"-2"0,-1-1 0,2 3 0,-2-3 1141,1 1 1,0 0-343,1 2 0,3 2 1,-3-1-388,3 5 0,1-2 1,0 3-120,0-2 1,-1-1-161,-3 3 0,3-1 0,-3 4-46,3-2 0,1 0 1,0-2 119,0 1 1,0 0-107,0-4 1,1 1 0,1-1-16,2 0 0,5-3-37,-2-1 0,0-4 0,0 1-83,2-3 0,1-1 1,1 0-664,1 0 100,-1 0 0,0-1 0,0-2 204,1-1 1,-1-3 0,0 2 24,1-1 0,-5 2-1598,1-4 0,-1 6 1368,4-2 0,-4-2 0,-2-1 0</inkml:trace>
  <inkml:trace contextRef="#ctx0" brushRef="#br0" timeOffset="43">16999 17125 8355,'-12'-6'5150,"1"-4"-3731,5 9-1216,1-4 0,6 1 0,3 0 34,3 1 1,3-2-1,3 2-787,2 0 1,-1-2 428,4 1 0,-4-1 0,3 3-1169,-1-2 0,-2-1 0,3 3-5,0-2 0,-2-5 0,-4 3 1</inkml:trace>
  <inkml:trace contextRef="#ctx0" brushRef="#br0" timeOffset="46">17247 16786 8302,'-5'-6'-73,"2"-4"730,-4 3 1,3 0-263,-3 0 0,3 4 0,-2-2 9,1 0 1,-3 3 230,4-6 1,-3 4-304,3-3 1,-4 3-1,3-2-154,-1 1 0,2-4 0,-3 3-81,-2 0 0,3-3 14,-2 5 0,1-4 1,-5 5-107,1 0 1,0 1 0,0-1-28,-1-1 0,1 1 57,0 3 0,-1 0 0,0 1-42,-3 3 0,2-3 0,-2 3 92,3-3 0,-1 0-123,-2 3 0,3-2 0,-5 5 43,1-2 1,3 4-1,-3-2 19,0 3 0,2 1-8,-5 1 0,4 3 0,-2 0-1,0-1 0,-2 3 53,4 2 0,0-1 1,4 0-99,0 2 1,0 2-1,-1 0 64,1 1 0,3-1-18,1 1 0,3 1 0,-2 1-7,1 1 1,1 1-1,4-5-86,0 1 1,0-1 40,0 1 1,0 0 0,1-1 32,3 1 0,2-4 1,6-2-87,-1-1 1,0 4 71,1-1 1,3-1 0,1-1-3,1 0 0,-3-1 1,3-2-16,-1 1 1,-2 0 50,4-4 1,-2 0 0,2 1-37,2-1 0,0-5 1,1-2 96,-3-3 0,1-1-50,4 0 1,-1 0 0,2 0-111,2 0 1,-2 0 82,3 0 0,-4 0 0,0 0-8,0 0 1,-1-1 0,0-1-9,-4-2 0,4 0 20,-4 4 1,0-4-26,1 1 0,-5-6 0,1 1 10,-3-2 1,3-1 0,-1 0 18,-4-1 0,1-3 11,-3 0 1,1 0 0,-1 3-28,0-3 0,-4 2 1,2-2-7,-1 2 0,3-2 186,-5 0 0,1-3 0,-3 1-64,3 0 1,-3-2-72,3-4 0,-3-1 1,-1-1-134,0-1 1,0 0 23,0 3 0,0 0 0,0 2 63,0 2 1,-1 3 0,-1 5 174,-2-1-159,-5 6 0,3 1 0,-5 5 150,-1 0 1,5 0-34,-1 0 0,1-1-2,-5-3 0,1-2-2205,0-5 552,5 4-181,0 2 1,12 5 0,0 0 0</inkml:trace>
  <inkml:trace contextRef="#ctx0" brushRef="#br0" timeOffset="51">16176 10892 8496,'-2'-9'754,"-2"2"0,-3 2 0,-1-1 0,-3 1 0,0 0 443,1-1 1,4-1-1150,-4 2 1,4 3 0,-3-5 0,1 2 0,-1-2-99,-4-2 0,-1 4 0,-2-4 1,0 0-1,0 2 0,0 0 137,0 3 1,0 2-1,0 2 1,0 0 0,0 0-1,0 0 0,0 2 1,0 2-1,-1 3-17,-5 2 1,8-6 0,-4 4 0,1-1 92,-1-1 1,9 2 0,-7-3-42,2 1 0,0 2 0,-2-3-12,0 1 0,5 2 0,1-2 1,-3 4-1,1 2-65,1-1 1,-1-4-1,5 4 1,-2 3-81,-4 1 0,6-3 4,2-1 0,-2 1 1,0 5-1,0 0 0,-1 0 43,5 0 0,-4 0 0,1 2 0,1 1 0,0 2 29,-1-1 1,-1-1 0,4 1 10,-2 1 0,-1 2 1,4-3-25,-3 1 0,3 0 0,-3-5 0,3 2 0,2 2-46,0 1 1,0 0 0,0-3-1,2 1 1,2 3 0,3-3 53,2-1 0,-4-2-54,5 0 1,-6 0 0,3 0 0,0 0 0,2 0 104,0 0 0,5 0 0,-5 0 0,2 0 0,-1 0-15,3 0 1,1 3 0,2-1-51,0-4 0,0-1 1,0 3-1,0-2 1,2-2-1,1-3 20,2-2 1,2 0 0,-3-3-10,1 1 1,2 6 0,-3-4-13,1 2 0,0-4 0,-3 4 0,2 0 0,1-2 0,-2 0 28,-1-3 1,-2-1-1,2 1-105,3 1 70,-3 0 1,5-5-1,-7 0 1,0 0-1,0 0 1,0 0-3,0 0 0,0 0 1,0 0-1,0 0-1,0 0 1,0 0 0,0 0 14,0 0 0,0-2 0,0-1 12,0-2 1,-1-1 0,1 6 0,0-1-1,0-5 1,0 4 0,0-3-1,0 2 1,0-3 0,0-3 116,0 0-181,0 2 0,-5 2 1,-1-2 8,3-2 1,1 0 0,0-3-1,-1 3 1,-4 0 56,-2 0 1,3-1-1,-4-6 1,-1 0-29,2 0 0,-3 0-12,6 0 1,-6 0 0,3 0 0,-2 0 18,1 0 0,-1 0 0,-3 0 1,1 0 44,3 0 1,-1 0 0,-5 0-1,0 0 13,0 0 1,5 0 0,0 0-46,-1 0 0,-2 0 0,-2 0 0,0 0 1,0 0 4,0 0 0,0 6 0,0-1 1,0-1-87,0-3 36,0-1 1,0 0 8,0 0 0,-2 2 0,-2 2 0,-1 1 1,0 1-1,0-1 46,-1 0 1,-1 2 0,4-3 0,-5 1 0,1-1 97,0-2 0,-5-2-96,1 0 1,2 2 0,0 1-98,2 2 0,-3 6 0,3-5 0,-2-3 0,-4-1 101,-1-2 0,3 5 1,1 1-1,-3-1 48,-1 2 117,-2-5 1,2 10 0,2-4 0,1-1-203,-1 0 1,3 3-1,-2-2 1,0-1-1,1 0 114,-1-4 0,6 5 0,-6-3 18,-1-2 0,3 5-24,-2-3 1,2 6 0,-3-4 0,1 0 20,-1 0 1,3 5 0,-2-1 0,1 2 143,1-3-182,-5 4 0,7-6 1,-6 4-157,2-1 1,6-1 0,-6 6-483,-1 0-125,5 0 0,-2 0-2490,4 0 1,3-1 692,-3-5 0,-4 5 1,0-7-1</inkml:trace>
  <inkml:trace contextRef="#ctx0" brushRef="#br0" timeOffset="56">14563 4488 7737,'-11'7'582,"1"4"1,-1 3-259,2 2 1,-3 0 0,6 0 0,1 0 0,0 0-1,-1 0 1,3 2-30,1 3 1,0-3 0,-1 5 0,-3 0-1,1 3 1,0 4 0,0 4 0,1 2-1,0 3-139,-1 2 0,3-6 1,-5 4-1,2-2 1,0 1-1,1-1 0,2 0 1,0 0-104,-3-1 0,3-2 1,-3-1-1,3 3 1,2 3-25,0 2 1,0-4-1,-1 5-161,-5 3 0,4-4 0,-3 1 165,3 3 0,2-5 0,-1 3 1,-3 0-1,-1-1 30,1 1 0,2-6 1,2 4-1,0 0 8,0-1 0,0 3 0,0 3 0,0 0 0,0-1-53,0-1 0,0 9 1,2-8-1,2-3 1,1 1-1,0-4 0,1 0-5,-1-4 0,0 1 0,-5-1 0,2 4-20,3 2 0,-3-4 1,3 6-1,-1 1 1,0 3 45,1 0 0,2 1 0,-3 0-10,1 0 0,6-5 1,-4-2-8,1-2 0,-4 3 0,3-4 0,-2-3-14,1-1 0,4 3 1,-2 0-1,-1 1 1,1 1-1,0 1 1,-1 3-1,-2 0-65,2 1 1,-3 0 0,5 1 67,-2-3 16,5-6 1,-5 8 0,6-7 0,-5-1 0,1-1 4,0 3 1,-4-5 0,6 5-1,0-5 9,-2-1 0,5 2 0,-5 1 0,1 3 0,-1-3 67,-2-1 1,4 3 0,-4 0-40,2-1 0,-4-2 1,4-2-1,0-1 1,-2 0-26,0-5 0,4 4 0,-4-5-35,2 0 0,-4 5 1,4-3-1,-2 3 1,-2 2-1,1 0 138,-1 0-95,8 0 0,-10-2 0,8-2 1,-1-1-1,1 1 0,-2 1 69,-2-3 1,4 5-1,-4-7 1,0 1-1,2-2-45,0 0 1,-4-5 0,4 3-22,-2-3 0,3 0 0,-2 1 0,-1 3 0,0-3-90,-4-1 0,6 3 1,0 1-1,2-1 1,-2 0 20,-2 0 1,3 6 0,-3-6 36,2-1 1,-3 3-1,2-2 5,0-1 1,2 3-1,-3-2 4,2-1 0,-3 3 1,2 0-1,1 0 1,0 2-1,2-2 0,-1 2-27,1-1 1,-2-2-1,3 3-31,-1-2 1,-2 0-1,3-4 22,-1 3 0,-2-1 1,3-3-1,-3 1 1,0 2-1,-2-1 1,2-2-1,-2-2 1,0 0 83,-3 0 0,3-6 11,-2 1 1,6 0-1,-4 4 49,2 1 1,-6 0 0,4 0-116,0 0 0,1 0 0,2 0 1,-3 0-1,-1 0-174,-1 0 0,0-5 160,-5 0 1,6-6 0,-1 5-1,0 3 35,2 1 1,-3 2 0,5 0 29,-2 0 0,0-5 0,-3-1 1,3 3-29,1 1 0,-4-3-12,1-1 1,-1-6 0,-1 3-1,3 0 3,-3 4 1,4-3 0,-1 3 0,-1 0 0,0-1 0,2 1 19,2 1 1,0 3-263,2 1 0,1-6-7,-6 1 1,-1-6-418,-5 6-2211,0-8-1308,0 5 2457,0-16 0,-7 0 0,-2-8 0</inkml:trace>
  <inkml:trace contextRef="#ctx0" brushRef="#br0" timeOffset="58">15345 10621 8355,'-10'0'934,"1"1"2677,2 5-3257,1-5 1,14 12 0,2-8 0,4-1-1,2-2 1,0-1 38,0 5 0,0-5 0,0 6 0,0-1 0,-2 1-18,-3 2 0,3-4-284,-3 6 1,-2-2 0,0 3-152,-2-1 1,5-6-2964,-1 6 2233,-4-8 0,0 3 0,-9-10 115,-3-1 0,-4-2 0,-7 3 0,0-3 0,0 0 702,0 0 0,0-4 0,0 6-153,0 1 0,0-3 1137,0 2 1,7-2 0,2 3 0,2-3 0,0-2 0,-1 4 1,8-6-740,3-1 1,-1-1-1,7 1 1,1 1-1,2 1 1,4-1 255,3 0 1,-3 6-272,3-6-241,-3 1 1,-2-1 0,2 0 0,1-1 0,3-2 0,-3-2-105,-1 0 1,-2 2 0,0 1-1,0 4 16,0 2 1,-6-3 0,1 4-173,1 3 266,-4 1 1,-1 4-1,-7 3-6,0 6 0,0 3 0,0 2 0,-2 2 0,-2 1 0,-3 4 58,-2 2 0,6 2-132,-2 5 0,1-2 1,0-2-1,-1-3-319,2-2 1,1-2-1,2-5 1,-2-1-1878,-3-5-2567,3-3 3796,-5-7 0,7 0 0,0 0 1</inkml:trace>
  <inkml:trace contextRef="#ctx0" brushRef="#br0" timeOffset="59">14276 3546 9923,'-8'-9'2598,"-2"4"1,-1 3-1902,6 2 1,14 0 0,16 0 0,-1 0 0,-1 0-523,1 0 1,-7-6 0,6 1 0,-1 2 0,1-1 0,0 0 0,0-1 0,-4 2 0,-1 1-222,-2 2 1,0 0 0,0 0 0,0 0 0,0 0-1378,0 0 0,-5 0-214,-1 0 1,-1-2 280,2-3 1,-6 3 0,-10-3 0,-6 5 682,-3 5 0,-2 4 0,0 7 0</inkml:trace>
  <inkml:trace contextRef="#ctx0" brushRef="#br0" timeOffset="60">14435 3689 8787,'0'11'1222,"-2"-2"0,-1 0 0,-2 0-606,1 3 1,2-3 0,2 2 0,0 1-1,0 4 1,0 4 435,0 1-1025,0 0 1,6 0 0,-1 3-1,-2-1 1,1 1-81,1 1 0,-3-3 0,3 2 0,-1 0-1700,1-5 1,-1-7-1,6-3-4324,3-2 6061,-6-1 1,0-13-1,-7-2 1</inkml:trace>
  <inkml:trace contextRef="#ctx0" brushRef="#br0" timeOffset="61">14499 3881 16234,'7'-9'1157,"-3"2"0,6 5-1440,3-3 1,1 2-1,2-6 1,0 2-1,0 3-520,0 2 0,0 2-1646,0 0 0,7-7 0,2-2 1</inkml:trace>
  <inkml:trace contextRef="#ctx0" brushRef="#br0" timeOffset="64">14771 3418 8355,'0'-11'1525,"0"1"0,-2 4-506,-4-4 0,3 1 1,-6-4-760,2 3 0,0 1 1,3-4 47,-1 3 1,-2 5-12,2-6 1,-4 2 0,-7-2-202,0 6 0,5 3 0,0 2 0,1-2 0,-1-1 0,1-2-17,-3 1 0,-1 2 0,-2 1 0,0-3 0,0-1-403,0 1 1,0 2 263,0 2 1,-2 0 0,-1 0-1,-2 0 1,1 0 145,2 0 1,1 0 0,-3 0-78,-1 0 0,-1 0 0,6 2 0,1 2 1,-1 3 23,0 2 1,0-4 0,0 6-10,0 1 1,1 2 0,3 0 0,1-1 73,-1-3 0,3 1 1,0 5 11,2 0 0,-5 0 0,3 0 1,-2-2-58,1-3 0,1 3 1,-4-3-1,4 3 1,1 4 14,-1 3 0,3-3 0,-3 3-75,2-3 1,-3 3 0,3 0 0,0 1 0,-1-1 2,5 0 1,-4 2-1,1-3 1,3 1 0,1 0-123,2 2 1,0-5 0,0 3 51,0-3 0,0 0 0,0 1-24,0 3 1,0-1-1,0-3 59,0 3 1,0-1 0,2 4 0,1 0 0,5-3 0,-1 0 0,2 0 0,-1 1 0,5-1 0,-1 0 74,-1-1 1,3-2-1,-3-2 1,1-1-14,-1 1 0,3-5 1,-5 0-1,1-1 0,1 1 23,2 0 1,1-6 0,2 6-1,0-1 1,0 1 0,0-2-41,0-2 0,-6 4 0,3-4 1,3 0 16,3 0 0,2 4 1,-5-6-1,0-2 0,0-1 1,0 0 88,0 3 0,0-3 0,2 3-47,3-3 1,-3-2 0,3 0 0,-3 0-72,-2 0 1,0 0 0,0 0 0,0 0 0,0 0 19,0 0 0,0 0 0,0 0 15,0 0 1,0 0-1,0 0-162,0 0 0,0-5 0,0-1 0,-2 1 49,-4-2 0,5 4 0,-5-8 0,5 0 37,0 2 1,-4 0-1,0 6 66,1-2 0,-3-3 0,2 5 0,1-4 1,2 0-50,2 0 1,-5-6-1,0 3 1,1-3-1,0 1 8,-1 1 0,3 0 0,-3-5-11,3 1 0,-3-1 1,-2 0-1,-1 0 0,1 0-18,4 0 0,-4 0 0,0 0 99,-2 0 1,3 5 0,-3 0-61,2-1 0,-3 3 0,2-1 0,1-3 0,-2-1 0,0-2 0,-1 2 9,1 3 1,-5-3-1,3 3 1,-3-3-1,0-2 131,3 0 0,-3 5 1,3 1-1,-3-3 1,-2-1-14,0-2-100,0 7 0,0-5 0,0 4 0,0-5-33,0-1 0,0 0 0,0 0 0,0 0 0,0 0-60,0 0 1,0 1 318,0-1 1,0 5-1,-2 0-116,-3-1 1,3 3 0,-5-2-74,0-1 0,3 3 0,-5-2 1,0-1-67,1-2 1,2 3 0,-3 0 0,0-1 0,1-2-89,-5-2 0,4 2-10,-1 3 1,4-1-1,-4 5 62,-3-2 1,-1 0-1,-2-4 1,0 4-1,0 2-11,0 4 1,6-4-186,-1 1 1,6 1-278,-6 5 1,7-2-3933,-1-3 2861,3 3 1,-5-5 0,-2 7 0</inkml:trace>
  <inkml:trace contextRef="#ctx0" brushRef="#br1" timeOffset="66">28104 4248 13285,'0'16'0,"0"0"0,0 2 0,0 3 0,0 4 137,0 0 1,0 5 0,0-3 0,0 3 0,0 0 0,0-1 0,-1-3 0,-3 1-1,-1-2-163,1-4 0,-3-3 1,2-2-1,-1 0 14,-1 0-228,6-7 1,-7-4-1,8-10 1,0-8 0,0-5-1,2-5 1,2-2-161,1-3 1,0 3 0,-5-1 0,0-3 0,0-1 542,0-2 1,0 5 194,0 1 1,2 5-1,2-4 1,1 2 0,-1 3 48,-3 2 1,6-5 0,4-2-4,3 1 0,0 1-358,-3 7 1,3 5 0,-5 0 0,2 1 73,-1 1 1,1 2-1,5 7 1,0 0 63,0 0 0,0 0 0,0 0 0,0 1-14,0 5 1,0-3 0,-2 8-83,-3 1 1,1 3 0,-7 2-1,-1 3-58,-2 1 0,-2 0 0,0-5 0,0 0 0,0 0 76,0 0 0,-7 0 0,-6 0 0,-4 0-38,-5 0 0,1 0 0,5 0 0,0-2 0,0-3 0,0-4 268,0 0-1111,0-5 0,2 7-1799,3-4 0,6-3 924,10 3 1,-1-5 1247,6-5 0,1-4 0,5-7 1</inkml:trace>
  <inkml:trace contextRef="#ctx0" brushRef="#br1" timeOffset="68">28535 4392 10020,'2'9'1279,"4"-4"1,2-5 0,8-3-1335,0-2 0,0-6 1,0 4-1,0-2-437,0-4 0,0-1 545,0-2 1,-2 6 0,-3-1-216,-6-1 0,-3-3 259,-2-1 0,0 0 0,-2 2 1,-3 4-1,-4 3 65,0-1 0,-5 7 0,3-5 0,-3 5 106,-2 1 1,0 0-1,0 0-47,0 0 1,6 7 0,-1 2-1,-1 3 58,-3 4 0,5-4 0,1 11 0,0-1 0,2-1 141,0-2 1,-4 5-326,6-3 1,0 0 0,5-5-49,0 0 0,5 0 0,2-2 0,2-1-248,3-3 0,3-1 0,0 2 0,1-4 158,0 0 1,0-5-665,0 3 1,0-3-1,0-2 1,0-2-1,2-1-2235,3-3 1,-3-6 2443,3 1 1,4-3-1,0-2 1</inkml:trace>
  <inkml:trace contextRef="#ctx0" brushRef="#br1" timeOffset="69">28919 4344 8669,'0'-7'1200,"0"7"1,0 7-1,0 9 1,0 0-763,0 0 0,0 0-334,0 0 0,0-5 1,-2-1-148,-3 3 0,1-4-102,-7 1 1,8-8 46,-2-2 1,3-2 0,2-8-1,2-3 59,3-1 0,4-2 1,7 0 339,0 0 0,-6 0 0,1 0 0,1 0 1,3 0 118,1 0 0,-2 0 1,-2 2-197,-1 4 0,-1-5 0,6 6 0,-1-1-4,-5-1 1,3 6-1,-6-4-1749,2 2 1072,1 2 0,6-1-1499,0 1 0,-5 1-843,0 10 1995,-8-5 0,4 14 0,-7-6 1</inkml:trace>
  <inkml:trace contextRef="#ctx0" brushRef="#br1" timeOffset="70">29286 4217 8355,'0'-9'1215,"0"3"0,0 12 0,0 4 0,0 6 0,0 4-817,0 1 1,0 2 0,0-3-340,0 1 0,0 0 0,0-5-109,0 0 0,-5 0 0,-1 0-6232,3 0 2948,1 0 3258,2-7 0,7-2 0,2-7 1</inkml:trace>
  <inkml:trace contextRef="#ctx0" brushRef="#br1" timeOffset="71">29366 4089 8355,'0'-16'1428,"-5"0"0,-3 2 0,1 1-3155,0 3 1,-5 13 0,3-1 0</inkml:trace>
  <inkml:trace contextRef="#ctx0" brushRef="#br1" timeOffset="72">29605 4217 8550,'-1'-9'1186,"-5"3"0,3 5 1,-8 1-654,-1 0 0,3 1 1,-2 3-1,0 3 0,1 2-284,-1 3 0,6 4 0,-4 4-159,2 1 1,-4 2 0,6-3 0,1 1 0,3-2-111,1-1 0,1-2 0,3 0 0,3-2 0,2-3 0,3-4-232,3 0 1,6-5 153,0 3 0,2-5 0,-3-5 0,1-6-220,-1-3 0,-3-4 177,-1-3 1,-2 2 0,-1-6-1,-4 2 1,-2 1 246,-4-1 0,-1 6 1,-2-5-1,-2 4 1,-3 4-1,-6 2 0,-1 1 984,1-1 1,-3 5-991,3 1 1,-3-1 0,-2 2 0,2 0 0,2-1-668,1 1 0,8 1-1197,-3 10 1,4-3 638,2 8 1,7-6 0,4 4 0,3-2 584,2-3 0,0 5 0,0 0 0</inkml:trace>
  <inkml:trace contextRef="#ctx0" brushRef="#br1" timeOffset="73">30005 4105 12258,'-8'-9'499,"-2"4"1,-4 3 0,-2 2 0,1 2-334,5 3 1,-3-2-1,6 6 1,-2 0 68,-3 0 0,3 2 1,0 5-115,2 0 1,2-6-1,7 1 1,3 1-1,6 3-32,3 0 1,0-4-19,-3 0 1,3-2 0,-4 3 0,5-3-89,1-2 1,-6 4 0,-1-4 0,0 0 5,0 0 0,-6 5 0,3-1 0,-6 1 0,-6 1 136,-4-2-223,-4-8 0,-2 10 1,0-8-270,0-2 1,0 4 56,0-1 0,5-1-5404,0-5 4449,8 0 0,-2-2 994,10-3 0,4 3 0,7-5 1</inkml:trace>
  <inkml:trace contextRef="#ctx0" brushRef="#br1" timeOffset="74">30148 4121 9296,'0'-9'5157,"7"2"-4860,4 7 1,3 0-1,2 0 1,0 0-143,0 0 1,0-2 0,2-2 0,1-1-421,3 2 1,-1 1 0,-5 0 0,0-2-352,0-1 1,0 0-2096,0 5 0,-6 0 2005,1 0 1,-7 7-1,3 2 1</inkml:trace>
  <inkml:trace contextRef="#ctx0" brushRef="#br1" timeOffset="75">30372 3993 10550,'-9'7'728,"0"4"1,6 8 0,-3 2-1,1-1 1,0 0 0,-2 1-1,-1 5-152,1 5 1,-3-5-537,4 1 1,-4-6 0,4 4-404,3-2 0,1-2 0,2-3-1386,0 3 0,2-3 1,3 2-201,6-8 0,3-5 1709,2-7 1,0 0-1,0 0 1</inkml:trace>
  <inkml:trace contextRef="#ctx0" brushRef="#br1" timeOffset="76">30548 4248 8355,'8'-1'50,"-1"-3"277,1-1 1,-5-2 0,8 1 0,1-2 243,2-1 0,-3-4-511,0 8 1,-6-6 0,4 4 0,0 0-568,0 0 722,-6-5 1,4 3-49,-7-7 0,0 5 1,-2 2-1,-1 0 0,-4 2 167,-2 0 1,4 2-44,-6 5 0,0 0 54,-5 0 0,0 7 1,0 4 23,0 3 1,6 2 0,1 0 0,0 0-143,0 0 1,6 0-1,-3 0 1,3 0-1,-1-1 64,-1 1 1,0 0-318,5 0 0,7 0 0,3-1-496,5-5 0,1-1-14,-1-4 1,1-3 0,0 2 349,0-8 0,-5 2 0,0-5 0,1 2-2416,2 0 1,2-6 1866,0 6 1,0-8-1,0 4 1</inkml:trace>
  <inkml:trace contextRef="#ctx0" brushRef="#br1" timeOffset="77">30947 4137 8884,'9'-16'2463,"-2"5"-1522,-7 0 1,0 6 0,-2-4-542,-3 2 0,-4 2 44,-7 5 1,0 2-308,0 3 0,0-2 0,2 8 0,1 1 0,4 3-24,2 1 0,0 0 1,4 0-239,-3 0 1,1 0-1,5 1 1,0 3-109,0 1 1,0 0 0,0-5 0,2-1-278,3-5 392,4-3 1,7-7 0,0-1 0,0-5-238,0-4 1,-2 1-1,-2-2 154,-1-1 0,0-3 1,5 1-1,-2 2 1,-2 3 670,-1 2 1,-6-4-453,6 6 1,-6 0 679,6 5 1,-8 1-233,3 5 0,1 3 0,-2 6 0,-1 1-1142,-2 0-241,-2 0 1,0 0-1,1-1-1465,5-5 1,-3-3 349,8-7 1857,-8 0 1,12 0 0,-7 0 0</inkml:trace>
  <inkml:trace contextRef="#ctx0" brushRef="#br1" timeOffset="78">31282 3929 8355,'0'-11'2022,"0"1"0,2 6-1655,3-1 0,-3 5 0,3 5 1,-3 8-1,-2 4 0,0 6 1,0 1 293,0-1 1,-5 5-451,-1-1 1,-1 3 0,4 0-113,-3-3 0,1 3 1,5-5-1,0-1 0,0-2-628,0-5 1,0-1 258,0 0-2082,0 0 349,0-7 0,7-9 0,2-9 1</inkml:trace>
  <inkml:trace contextRef="#ctx0" brushRef="#br1" timeOffset="79">32017 3817 8416,'0'-10'892,"0"-1"0,0 9 0,0 2 0,0 9 0,0 5 1,0 4-1,0 2-646,0 1 1,-6 7 0,1-1-1,1 3 1,1 0 0,-1-1 0,-1-5-1,1 1 1,3-2-316,1 0 1,-6-1-1,1-6 1,1 0-1853,3 0 1,2-8 0,5-2 642,4-4 0,-2-10 0,-1 0 0</inkml:trace>
  <inkml:trace contextRef="#ctx0" brushRef="#br1" timeOffset="80">32368 3929 11441,'-9'-7'1661,"2"5"0,0-5-1539,-4 7 1,2 0 0,-1 0 0,-1 2-53,2 3 1,-5-1-1,3 5 1,-1-1-1,0 1 49,1 4 1,6 1 0,-4 2-96,2 0 0,-4 2 1,6 1-1,-1 2 1,1-1-158,0-2 1,-1-2 0,8 0 0,3-2 0,6-4-140,3-4 1,2-6-1,0-6 1,0-2-6,0-1 0,-2-5 1,-1 3-1,-3-3-109,3-2 0,-4 0 615,1 0 1,1 0 953,5 0-799,-7 7 0,-2 4 0,-7 10 91,0 6 1,5 3 0,1 2-603,-3 0 0,-1-6 0,0 1 1,1 1-242,3 3 0,1 1-176,-2 0 1,-3-6-1,5-1-1847,0-2 1,-4 6-298,8-3 2536,-7-3 1,10 8 0,-5-7 0</inkml:trace>
  <inkml:trace contextRef="#ctx0" brushRef="#br1" timeOffset="81">32591 3961 13260,'-5'11'876,"0"-1"0,1 3-693,3 1 0,1-3 1,0-1-91,0 3 1,1-1-616,5-1 0,-3-4 0,8-7 157,1 0 1,-3 0-1,2 0 1,-1-2-1,1-2-94,0-1 0,-6-2 0,4 2 0,0-4 0,0-2 159,3 1 0,-5 4 81,-2-4 1,4 4 0,0-4 852,0-3 0,5 4 0,-3 0 161,3 2 1,-3 2-303,-1 5 1,-6 2-1,1 3 1,-5 6-89,-5 3 0,3 2 0,-5 2 0,0 1-112,-4 2 1,2 6 0,1-6-1,-1 1 1,2-1-204,0 0 0,-4 6 0,6-4-193,1 2 0,-3-6 0,2 3 1,1-5-1293,2-1 0,2-5-379,0 0 1,2-8 0,3 2 303,6-3 0,-2-2 1360,2 0 0,-1-7 0,6-2 0</inkml:trace>
  <inkml:trace contextRef="#ctx0" brushRef="#br1" timeOffset="82">32959 4073 12894,'16'-6'336,"0"-1"-328,0-2 0,0 4 123,0-5 1,0 1 0,-2-4-284,-4 3 0,-2 4 0,-8-4-361,0-3 0,0 4 422,0-1 0,0 4 0,-2-3 391,-4 2 0,-2 2 195,-8 5 0,0 0 0,0 2-286,0 3 1,1-1 0,3 6 0,1 3 43,-1 1 1,0-3 0,-1-1-1,4 3 1,2 1 0,4 2-1,1 0 24,2 0 1,0-6-674,0 1 445,0 0 0,2 3 1,3-3-1,6-6-171,3-3 1,2-2-1,0 0-1584,0 0 0,0-6 0,0 1 0,0 1 701,0 3 1,0-6-1,0-2 1</inkml:trace>
  <inkml:trace contextRef="#ctx0" brushRef="#br1" timeOffset="83">33230 4057 8355,'0'10'1368,"0"1"1,0 0-799,0 5 0,-2-2-229,-3-3 0,2-4-340,-8-7 1,7-7-1,-1-4 1,3-3 45,2-2 1,7 0 331,4 0 1,-2 2 0,2 1 0,1 4-207,2 2 1,2-3-1,-2 2 1,-1 1 0,-3 0-197,3 4 1,-4 1 0,1 2-226,3 0 0,-4 0-800,1 0-967,-6 0 1,3 7 0,-7 2 0</inkml:trace>
  <inkml:trace contextRef="#ctx0" brushRef="#br1" timeOffset="84">28408 5446 10620,'-16'0'467,"2"2"1,1 2 0,4 3-1,0 0 1,2 2 0,-2-1-1,2 5-220,0 1 0,-3 4 0,4 1 0,1 3 0,0-3 1,-1-1-1,3-2-52,1 0 0,2 0 1,2 2-1,3 1-179,6 2 0,3-1 1,2-9-1,-2-4-101,-3 0 1,3-5 0,-3 1 0,3-5 0,2-5-317,0-2 1,-6-7 0,-1-5 387,-2 2 0,4-5 0,-6 3 0,-1 0 0,-2 0 1,-2-1-1,-2 3 183,-3 1 0,1 4-131,-7 3 0,1-3-146,-6 3 0,2 2 0,1 1-4046,2 1 162,8 1 3747,-4 6 0,14 7 0,2 2 0</inkml:trace>
  <inkml:trace contextRef="#ctx0" brushRef="#br1" timeOffset="85">28504 5430 11457,'0'9'2117,"1"0"1,5-5-1812,4 1 0,4 0 0,2-5-192,0 0 0,0 0 0,0 0 1,0-2-1,0-1-214,0-2 0,0-3 0,0 5 1,0-2-1,0 1-146,0 2 0,0 2 1,0 0-376,0 0 1,0 0-839,0 0 1,0 0-1,0 0-418,0 0 1,-2 2 1665,-3 3 1,3-3 0,-5 5 0</inkml:trace>
  <inkml:trace contextRef="#ctx0" brushRef="#br1" timeOffset="86">28807 5718 8355,'-5'10'-645,"-1"1"1148,-6-7 0,3 3 1,-7-7-1,2-2 1,1-3 1196,3-6 1,6-3-1502,-1-2 1,3-2-12,2-3 0,-5 3 0,-1-3 1,3 1-40,1-1 0,2 3 1,2-5-1,1 2 0,3-1-145,-3 3 0,1-4 0,-1 2 0,3-1-108,-3-1 0,4 5 1,-1-3-1,-3 3 185,-1 2 1,3 6 0,2-1 673,2-1-687,-5 5 1,5 0 0,-4 7-1089,6 0 1,3 1-1,2 3-865,0 1 0,0 1 0,0-6 0</inkml:trace>
  <inkml:trace contextRef="#ctx0" brushRef="#br1" timeOffset="87">29717 5366 12913,'0'-16'532,"-2"6"0,-3 1 1,-6 2-1,-3 3-250,-2 2 1,0 2 0,0 0-144,0 0 0,-5 8 1,0 2-207,1 4 0,4 2 1,4 0-1,1 0 1,1 0-5,1 0 0,0 0 0,5 0 137,-1 0 0,0 0 1,5 0-1,0 0-7,0 0 0,0 0 0,1-2 1,3-1-1,3-5 0,0 1 46,0 0 1,6-5-166,-3 1 1,-1-3 0,2-2 0,1 0-154,2 0 1,2-7-1,0-4 1,0-5-1,0-3 83,0-3 0,-5-1 0,0 4 0,1-4 0,0 0 0,1-2 0,-4 2 0,0 0-144,-1 3 0,-4-3 446,1 2 0,2-2 1,1 3-1,-1-1-35,0 1 1,0 3 0,-4 1 0,3 0 132,-3 0-157,-1 0 0,-2 9 1,-2 7-1,-1 10 245,-3 10 0,-6-1 1,3 6-147,0-2 0,-5 4 0,5-4 0,0 2 0,2 3 132,0 2 1,5-3-1,-3-2-198,3-2 0,2 3 0,0-4 0,2-1-337,3 2 1,2-10 0,6 3 0,-3-2-750,3 0 1,1-5 0,2-4 0,0-3-535,0-2 1,-2-2 818,-3-3-737,3-4 1,-5-7-1,7 0 1</inkml:trace>
  <inkml:trace contextRef="#ctx0" brushRef="#br1" timeOffset="88">29973 5350 13690,'-9'7'318,"2"2"1,5 6 0,-2-3 54,-1-1 0,0 1 0,3 8-267,-3 1 0,3 5 0,-3-4 0,3-3-87,2-1 1,5-7-585,0-1 0,8-6 407,-3 1 0,3-5 0,-1-5 2,-1-6 0,0-3 0,3-2 1,-2 0 74,-1 0 1,-6 0-1,4 0 87,-2 0 1,4 0-1,-4 2 22,2 3 0,-4-1 1,4 5-1,0 0 150,0 0 1,-6-2 197,3 9 1,-5 3-1,-2 12-21,-5-5 1,4 4-1,-3-3-277,3 3 1,2 2 0,0 0-159,0 0 1,2-2 0,2-1-1,3-4 1,0 0-840,0-1 0,5-4-1281,-1 1 0,3-3-636,2-2 2467,-7-7 1,5-2-1,-5-7 1</inkml:trace>
  <inkml:trace contextRef="#ctx0" brushRef="#br1" timeOffset="89">30324 5430 8834,'9'7'1655,"-4"4"0,-3 3-1429,-2 2 1,0 0 0,-2 0 0,-3 0 543,-6 0-613,4-7 1,0-4 0,7-10-24,0-6 0,0-3 1,2-2-1,3 2 63,6 3 1,1-3-1,1 3 1,-3-3-109,3-2 0,1 0 0,2 0-184,0 0 1,-6 7 0,-1 2 0,0 2-1,-2-2-764,0-2 0,6 6-908,-3-3 1,-1 4 658,2 2 0,0 0 0,5 0 1</inkml:trace>
  <inkml:trace contextRef="#ctx0" brushRef="#br1" timeOffset="90">30675 5334 8355,'9'-7'2680,"5"6"-1684,-12-14 1,5 12-452,-7-8 0,-2 8-228,-3-3 1,2 5 102,-8 1 1,6 0-369,-6 0 0,0 5 0,-3 2 0,3 2-56,6 3 0,-2-3 0,0 2-30,-2 1 1,6 2 0,-3 2-1,3 0-63,-3 0 0,5 0 1,-5 0-1,4 0-162,2 0 0,0 0 155,0 0 0,2-5-273,4-1 1,2-8 0,7-2 86,-5-9 1,4 0 0,-5-1 0,2-3 0,0 1 0,1 0 0,0 1-320,-1-2 1,2 5 526,-8-3 1,7 2 911,-1-2 0,-4 3 0,0 4 505,0-1-418,-5-1 0,5 13 1,-7 4 305,0 3-1185,0 2 0,0 0 0,0 0-105,0 0 1,2-2-800,3-3 1,-1 1 0,5-4-1,-1-1 1,0 1-1500,-1 1 1,5-3 1613,-1 4 1,-4-6 0,0 3 0</inkml:trace>
  <inkml:trace contextRef="#ctx0" brushRef="#br1" timeOffset="91">31011 5382 9666,'-16'0'3304,"7"0"1,9 0-3285,10 0 0,5 0 0,1 0-301,0 0 1,-6 0 0,-1-1 0,0-3-746,0-1 0,1-1-831,6 6 0,0-7 0,0-2 0</inkml:trace>
  <inkml:trace contextRef="#ctx0" brushRef="#br1" timeOffset="93">31426 5382 8135,'9'-7'1201,"-2"5"0,-7-3 0,0 10 0,0 6 0,0 5-369,0 5 0,-6-3-671,1 3 1,-2-3-1,3-2 1,-1 0-359,2 0 1,1 0 0,0-2-48,-3-3 1,3-6 43,-3-10 0,3-4 0,4-9 0,1-1-222,2-3 1,3-4 0,-3 3 232,6-2 0,-3 5 0,3-1 0,0 3 0,-1 4 0,1 2 576,1 1 1,-3 8 0,2-5 0,1 3 593,3 0-814,1-1 0,-2 14 122,-4 2 0,-1 4 1,-5 2-1,1 0-55,-1 0 0,-3-5 0,-1 0 0,0 1-286,0 2 1,0-3-1,-1-2 1,-3 0-205,-1 0 1,-1-8 143,6-1 0,2-7 0,4-9-286,4 0 1,3 0 0,-1 0 0,-1 2 327,1 3 0,2-3 1,2 5-1,0-1 1,0 1 406,0 2 1,0 1 0,0 6-52,0 0 0,-5 2 155,-1 4 0,-6-3 1,1 8-1,-3 1 203,-2 2 0,0 2-548,0 0 1,0 0-1,0 0 1,0 0-119,0 0 1,0 0-3335,0 0 2079,0-7 1,2-2-1,3-7 1,4-2 43,0-3 1,5-11-1,-5-9 1</inkml:trace>
  <inkml:trace contextRef="#ctx0" brushRef="#br1" timeOffset="94">32081 5350 8112,'-2'-8'2246,"-4"2"0,5 3-1756,-5-3 0,5 3 1,-1-6-141,-4 2 1,3-4-5,-8 6-266,8 0-145,-12 5 0,8 1 0,-5 5 71,1 4 0,6 3 0,-4-1 0,2-1 65,3 1 1,1 2 0,-1 2 0,-1 0 0,2 0-27,1 0 0,2-5 0,0 0-373,0 1 100,0-5 0,7 0 0,3-7 46,5 0 0,-5-7 0,1-4 0,1-3 0,3-2-181,1 0 1,0 6 392,0-1 1,-6 6 453,1-6 0,-1 7 179,6-1 1,-5 3 0,-2 4-297,-2 3 1,-2-1 0,-5 7-265,0 1 1,0 2-1080,0 2 1,0-5-455,0 0 0,2-8 0,3 2 121,6-3 1,-4-2 0,0 0 0</inkml:trace>
  <inkml:trace contextRef="#ctx0" brushRef="#br1" timeOffset="95">32208 5239 9989,'-16'-16'2546,"9"7"0,7 3-2360,9 5 1,5 1 0,2 0 0,0 0 0,0 0 63,0 0 1,2 0-263,3 0 0,-3 0 1,3 0-1,-3 0 1,-2 0 35,0 0 1,0 0 0,0 0-1581,0 0 1,0 0-3887,0 0 4880,-7 0 1,5 7 0,-5 2 0</inkml:trace>
  <inkml:trace contextRef="#ctx0" brushRef="#br1" timeOffset="96">32416 5111 13383,'0'16'0,"0"2"1075,0 3 0,-5-3-805,-1 3 1,1 2 0,3-2-134,-3-1 1,3 3 0,-3-2 0,1-1 0,1-1-269,-3 2 1,1-8-1,3 3-52,-3-2 1,3 0 0,-3 2 0,3 0-1000,2 0 0,0-5 1,2-2-1158,3-2 0,-1-2 1850,6-5 0,1 0 0,5 0 0</inkml:trace>
  <inkml:trace contextRef="#ctx0" brushRef="#br1" timeOffset="97">32576 5398 11136,'10'-5'731,"1"0"0,-1-8 1,6 4-882,0 0 0,-5-3 1,0 5-1,-1-2-129,-1-3 1,4 3 455,-8-2 1,0 1 530,-5-6-516,0 7 0,-1 2 0,-5 7-11,-4 0 1,-5 0-170,-1 0 1,0 7-1,0 3 276,0 5 0,6-5 0,1 1 1,0 1-86,0 2 0,6 2 1,-3 0-1,3 0 1,-1 0-1,-1 0 1,1 0 202,3 0 0,1-5-333,0 0 0,5-1 0,2 4-288,2-3 0,2 1 0,4-6-460,1-3 1,0-1 0,0-2 0,0 0-468,0 0 1,-5-2 0,0-1 0,1-4 96,2-2 0,2-2 0,0-5 0</inkml:trace>
  <inkml:trace contextRef="#ctx0" brushRef="#br1" timeOffset="98">32959 5318 8355,'9'11'2448,"-4"0"-1945,-3 1 1,-2-3 0,0 2-258,0 1 1,-6-3 0,1 2 0,0-1-227,-2-1 1,5 5 0,-5-5 14,0 0 1,3 4-225,-6-8 0,8-5 1,2-7 232,9-2 0,-1-2 0,3-5 1,2 0 279,1 0 0,2 0 0,0 2 0,0 2-174,0 1 1,0 0 0,0-3 0,0 2 82,-1 1 1,1 6-1,0-4 1,0 2 0,0 3-98,0 3 0,-5 1-665,0 0-484,-1 0 0,4 1 0,-1 3-3958,-2 1 4443,-8 1 0,4-6 0,-7 0 1</inkml:trace>
  <inkml:trace contextRef="#ctx0" brushRef="#br1" timeOffset="100">28408 6788 8355,'9'1'0,"-2"5"0,-2 4 0,0 5 0,-1 1 0,-2 0 0,-2 0 0,0 1 0,0 3 0,0 3 0,0 0 0,0 2 298,0 0 1,-6 0-1,1 1 1,1-5-1,3-3 1,-1-2 1742,-3 0 1,3-5-2277,-3-1 0,3-15 1,2-4-1,0-10 1,2-6-1,1-4 5,2-1 1,1-2 0,-5 2 0,3 2 356,1 1 1,1 2 0,-6-3 0,1 3 0,3 2 0,1 3 0,-1 3 564,-2 1 0,-1 7-502,5 4 0,-4 5 1,5 5-1,-2 6 1,0 3 282,-1 2 0,3 0-295,-2 0 1,2 0-44,-1 0 0,-5 0 0,5 0 0,-4 0 0,-1-2-132,5-4 0,-5 5-134,5-5 1,-5-1-1,1 0 60,4-2 1,-3-2 0,6-6 0,0-5-250,0-4 0,-4-10 1,4-1-1,0 0 82,0-3 0,0 5 0,3-6 211,-1 2 1,-3-4 0,5 6-1,-2 2 140,1 1 1,2 2 0,2 0-1,-2 0 1,-1 2 10,-3 3 1,-1 2 0,4 6 0,-3-3 212,3 3 0,-6 8 0,-2 6 1,-3 5-34,-2 5 1,0-1 0,0 6-98,0 3 1,-5 1 0,-1 2 0,1 0 0,0 0 0,-1-1 0,3 1 60,1 0 0,2-5 0,0-2-231,0-2 0,0-2 0,0-5-647,0 0 0,0-5 1,2-2-1519,3-2 0,4-2 915,7-5 1,-5-7-1,-3-4 1,0-3 367,-5-2 1,6 0-1,0 0 1</inkml:trace>
  <inkml:trace contextRef="#ctx0" brushRef="#br1" timeOffset="101">28999 6979 12542,'16'0'255,"0"-1"1,-1-5 0,1-3-154,0 1 1,-5-7 0,-2 5 30,-2-5 0,4 5-326,-6-1 1,0 1-1,-5-6 1,0 0 132,0 0 0,0 5 0,-1 2 107,-5 2 0,3 2 0,-8 5-30,-1 0 1,3 0 0,-2 0-1,-1 0 247,-3 0 0,0 1 6,-1 5 0,5-3 0,0 8 0,1 1 0,-1 3 204,0 1 1,6 0 0,-4 0-301,2-1 1,2 7 0,5-1 0,0-1 39,0-3 1,0-1 0,0 0-130,0 0 0,7 0 1,3-2-1,5-1-20,1-3 1,0-6 0,0 1 0,0-3-815,-1-2 1,1-5 0,0-2 0,0 0-1562,0 0 0,-5-6 1,0 4 1624,1 0 1,2-5 0,2 5 0</inkml:trace>
  <inkml:trace contextRef="#ctx0" brushRef="#br1" timeOffset="102">29270 6884 12660,'0'16'839,"0"-1"0,0 1-664,0 0 0,0 0 0,0 0 1,0 0-266,0 0 1,0 0-1,0 0-48,0 0 0,0-9 0,0-8-267,0-14 1,2-1-1,1-5 1,4 2 392,2-3 0,0 5 1,4-5-1,-3 4 159,3 3 1,1-1 0,2 0-28,0 0 1,0 1 0,0 3 0,0 3-1,0 2 43,0 3 1,-6 3 0,1 1 246,1 0 0,3 1-153,1 5 0,-8-3 0,-2 8 0,-5 1 0,-1 4 183,0 6 1,0-5-431,0 5 1,0-5 0,0-1-617,0 0 1,-5 0-1857,0 0 78,0-7 1,6-2-259,5-7 2534,-5 0 1,14 0-1,-7 0 1</inkml:trace>
  <inkml:trace contextRef="#ctx0" brushRef="#br1" timeOffset="103">29733 6836 8355,'0'16'391,"0"0"1,0 0 0,0 0 0,0-1 123,0 1 0,0 0-107,0 0 0,0 0 0,-2 0 0,-1 0-445,-3 0 1,1 0-1,5 0 1,0 0-646,0 0 1,0-5-655,0-1 1,0-6 0,0 3 0</inkml:trace>
  <inkml:trace contextRef="#ctx0" brushRef="#br1" timeOffset="104">29765 6708 10955,'-9'-16'-1306,"2"7"1,14-5 0,2 5 0</inkml:trace>
  <inkml:trace contextRef="#ctx0" brushRef="#br1" timeOffset="105">29877 6804 8675,'0'10'909,"0"1"0,0 1 1,0 3-1,0 1-478,0 0 1,0 0 0,0-1-1,0 1 1,0 0 0,2-1 204,3-5-660,-3 4 1,5-14-20,-7 0 0,0-7 1,0-9-1,0 0-252,0 0 0,2 0 1,1 1-1,4-1 0,2 0-148,4 0 1,-5 1-1,3 3 378,1 1 1,1 6-1,-1-4 1,-1 2 615,1 3 0,-3 3 1,2 1-191,1 0 0,-5 1 0,0 5 0,-1 4 0,-1 5 298,-1 1 0,-3 0-494,-1 0 1,0 0-1,0 0-310,0-1 1,0 1-1,0 0-1532,0 0 252,0 0 1,2-7 0,4-3-567,4-5 1135,4-8 0,2-2 0,0-7 0</inkml:trace>
  <inkml:trace contextRef="#ctx0" brushRef="#br1" timeOffset="107">30404 6788 8272,'-2'-9'2814,"-3"4"1,1 3-2488,-6 2 0,4 0 0,-4 0 0,-3 0 41,-1 0 1,-2 0-360,0 0 1,0 0-1,0 2 1,2 3-200,3 5 1,-1-1 112,6 2 0,-4 0 0,4 5 0,3 0 11,1 0 0,9-8-147,4-2 1,3 1 0,2-2 0,0-1-3,0-2 1,0-2-1,-2 1 1,-1 3 299,-3 1 1,1 6 0,3-4-1,-1 2 1,-5 3 97,-1 2 1,4 8 0,-6 1 176,-1 2 0,-2-6 0,-2 2 0,0-1-183,0 1 0,0-3 1,0 3-1,-2-3 1,-3-2-1,-6 0-155,-3 0 1,3-7 40,1-4 0,4-3-227,-4-2 0,1-2 236,-2-3 1,-1-9-1,6-8-46,3 3 0,1 1 1,4 4-1,1 1 91,3 3 0,1 4-318,-2-4 0,2 4 1,6-2-1,-5-1-363,0 0 0,2 4 1,-3-4-1,2 0-34,4 0 1,-5 5 0,3-1 7,2 3 1,-5 2-1,3 0-2601,1 0 2742,-4 0 0,6 0 0,-5 0 0</inkml:trace>
  <inkml:trace contextRef="#ctx0" brushRef="#br1" timeOffset="109">30595 6915 8355,'0'-10'1904,"2"1"-856,4 2 0,-3-4-511,8 6 1,-1-8 0,6 3-464,0-4 1,-2-2 0,-1 1 0,-4 3-16,-2 1 1,-2 6 0,-5-6 0,0-1 205,0-2 52,0 5-217,0-5 0,-2 12 0,-3-3 1,-6 3 34,-3 2 1,4 0-1,-1 0 39,-1 0 1,3 0 0,-2 2 0,0 3 0,1 6 74,-1 3 1,8 2 90,-3 0 1,-1 0 0,2 0 0,1 1-185,2 5 0,2-5 0,0 5 0,2-6 0,4-4-116,4-1 0,-1-8-134,2 3 0,-1-5 1,6-1-1251,0 0 0,0-1 0,0-3 0,0-1-2923,0 1 3308,0-5 1,0 1 0,0-8 0</inkml:trace>
  <inkml:trace contextRef="#ctx0" brushRef="#br1" timeOffset="110">30995 6756 8355,'0'-16'2234,"0"0"1,-2 7-1975,-3 4 0,3 1 0,-5 1 1,0-3 25,-4 3 0,-3 1 0,-2 4-81,0 3 0,5-3 0,2 5-86,2 0 1,-5 0 0,3 5-1,0-1-106,4 2 0,1 1 1,1 2-1,-3 0 131,3 0 0,1 0 1,2 0-58,0 0 0,7-2-263,4-4 1,3-2 0,0-10 0,-1-2-1,-3-3 1,3-2 0,1-3-1403,2-2 1,0 3 1497,0 0 1,0 6 0,0-4-111,0 2 0,-6 2 0,1 5 3068,1 0-2356,2 0 1,1 1-1,-5 5-135,-4 4 0,-5 5-522,-1 1 0,0 0 0,0 0-1297,0 0 0,2-2-444,4-4 1,2 5-1,8-7 1</inkml:trace>
  <inkml:trace contextRef="#ctx0" brushRef="#br1" timeOffset="111">31314 6564 8788,'0'-9'3632,"0"16"1,0 13-3153,0 3 1,0 7 0,0-3 0,-2 1-318,-3-1 1,3-2-1,-3-6 1,3 2-394,2-1 0,0-8 1,0-1-1178,0 1 1,0-3-1010,0 2 671,0-8 1,7 5-1,2-8 1</inkml:trace>
  <inkml:trace contextRef="#ctx0" brushRef="#br1" timeOffset="112">32033 6484 8355,'0'-16'591,"-2"0"2358,-4 0-2313,5 8 0,-6 8 0,7 10 0,0 4-66,0 2 1,0 6 0,-2 1-1,-2 2-436,-1 3 0,0 0 0,5 1 0,-2-4 0,-2-1 0,-1-1-94,1 1 1,3-3 0,1-5-975,0 0 1,0-6-4706,0 1 4537,0-7 0,7-4 0,2-9 1</inkml:trace>
  <inkml:trace contextRef="#ctx0" brushRef="#br1" timeOffset="113">32336 6596 10421,'0'-9'4829,"-7"2"-4610,-4 7 0,2 0-118,-1 0 1,-1 0 0,-5 0 0,0 2 0,0 3 150,0 6 0,6 3-186,-1 2 0,2 0 1,-3 0-8,1 0 1,7 0 0,-3 0 0,2 0 0,0 0-33,1 0 0,2 0-235,2 0 1,2-2 0,3-3-1,6-6 51,3-3 1,-3-2-1,0-2-102,1-3 0,2 1 0,2-7 0,0-1-46,0-2 0,-2-2 0,-1 0 0,-3 2 1,1 1 559,-2 3 0,5 1 0,-5-4 552,0 3 1,0 6-35,-4-1-181,-3 3 0,5 9-311,-7 4 1,0 3 0,0 2-464,0 0 1,0-6 0,0 1 107,0 2 0,2-1-282,3-1 1,-1 1-2133,6-7 0,1 1 942,5-6 1,-6 0 0,-1-2-67,-2-3 1558,6-4 1,-4-7-1,7 0 1</inkml:trace>
  <inkml:trace contextRef="#ctx0" brushRef="#br1" timeOffset="114">32544 6628 8355,'0'-11'3063,"0"1"1,0 8-2683,0 2 0,0 2 0,0 8 0,0 3 1,0 1-165,0 2 0,0 0 0,0 0 0,0 0 1,1-2-533,5-3 0,-3-4 0,8-7-191,1 0 0,-3 0 0,2 0-43,1 0 1,-3-2 0,2-2 0,-1-3 154,-1-1 0,5 2 0,-5-4 0,2-1 0,0 2 30,1 4 0,-3-2 0,0 0 126,-2-2 1,0 5 4555,-2-1-3712,-3 3 0,5 4 1,-7 3-1,0 6 1,-2 3-127,-3 2 1,3 0-284,-3 0 1,-2 2 0,0 1 0,0 2-6,0-1 1,-4-2-1,4-2 0,0 0 1,0 0-516,3 0 1,2 0 0,1-2-1190,-5-4 1,4 5-1,-3-5-2762,3 4 2650,9-5 1071,2-2 0,7-21 0,0-4 1</inkml:trace>
  <inkml:trace contextRef="#ctx0" brushRef="#br1" timeOffset="115">32927 6708 13967,'16'-9'55,"-2"0"0,-2 6 1,-1-3-91,1 3 0,3-6 0,1 0-60,0 0 1,-8 0 0,0 6 0,-3-4-58,0-2 243,1 5 0,-6-10-21,0 3 1,-2 4 22,-4 2 0,3 3 0,-8 2 122,-1 0 0,-2 2 1,-2 1 73,0 3 0,2 6 0,1-1 0,2 3 1,-1 2-1,0 0 0,1 0 127,6 0 1,3 0 0,2 0-554,0 0 0,0-6-501,0 1 0,2-7 0,3 3-137,6 0 0,3-5 0,2 3 0,0-3 0,-2-4 0,-2-2-588,-1-1 1,0-7 0,5 3 0</inkml:trace>
  <inkml:trace contextRef="#ctx0" brushRef="#br1" timeOffset="116">33214 6740 8724,'0'9'1162,"0"-2"1,0-9 0,0-3 0,0-6-810,0-3 1,2 0 0,2 1-62,1 3 0,7 1 0,-1-4-36,3 3 1,2 4 0,0-3-419,0 2 1,-5 0 0,-1 4-470,3-3 0,-4 1-1412,1 5-1604,-6 0 2919,3 0 0,-7 7 0,0 2 0</inkml:trace>
  <inkml:trace contextRef="#ctx0" brushRef="#br1" timeOffset="117">28903 7858 8805,'-16'0'979,"0"0"0,0 0 0,0 2-566,0 3 0,5-2 0,1 8 0,-3 1 0,1 3 0,-1 1 0,4 0 0,2 0-212,4 0 1,1-1 0,2 1 0,0 0 0,2 0-187,3 0 0,4-5 0,7-2-79,0-2 1,2-2-1,3-5-89,6 0 0,-4-7 0,-2-5 0,-3-4 0,-4-4 39,-3 1 0,-4 10 1,-7-7-1,0 2 155,0 0 0,-2-2-51,-3 0 0,-4 5-195,-7 0-2023,0 8 0,5-4 1139,0 7 0,8 7 0,-4 2 0</inkml:trace>
  <inkml:trace contextRef="#ctx0" brushRef="#br1" timeOffset="118">28983 7858 15719,'16'0'0,"0"0"560,0 0 0,-1 0-481,1 0 1,2-2-1,2-2 1,1-1 0,-1 2-106,-3 1 1,-1 2-1,0 0 1,0-2-549,0-3 1,-5 3-1,-1-3-891,3 3 1,-4 2 0,1 0 0,3 0 508,1 0 0,2 7 0,0 2 1</inkml:trace>
  <inkml:trace contextRef="#ctx0" brushRef="#br1" timeOffset="119">29238 8017 8369,'0'16'730,"-7"-1"0,-2-3 116,0-1 1,0-8-561,4 3 1,3-12-1,-3-4-78,3-5 0,2-1 0,0 0 0,0-1 0,0-5-67,0-4 0,0 1 0,0-2 0,0 1-134,0 1 1,0-5 0,0 5-1,0 0 1,0 4 272,0 3 1,6 2 0,-1 0 0,-2 0 225,-1 0 1,3 5-201,1 1 1,1 1-306,-2-2 0,-1 4-1038,6 7 0,-4 0-1328,4 0 1,-1 2 1304,2 3 1,3 4 0,-5 7 0</inkml:trace>
  <inkml:trace contextRef="#ctx0" brushRef="#br1" timeOffset="120">30068 7890 8509,'-1'-9'4470,"-5"3"-4171,5 5 1,-8-5 0,5-1-40,-1-2 1,-2 6-187,1-2 1,-2-3 0,-8 3-79,0 2 1,5 1 0,0 2 0,-1 0 23,-2 0 1,3 5 0,2 2 34,2 2 1,0 2 0,3 5 0,-1 0-27,2 0 0,-5 0 0,3 0 510,2 0-350,1 0 0,9-2-127,4-4 1,-3-3-370,3-7 1,0-5 0,3-2 120,-3-2 0,1-1 1,-5-6-1,0 0 0,2 0 1,0 0-1,2-2-491,-3-3 0,7 3 391,-5-3 0,-1-4 398,2-2 0,-2 2 0,3 0 1,-3 2-1,0 4 0,-2 1-37,0 2 0,0 2 1296,-2 3-1074,-3-3 1,4 12-1,-10-1 1,-1 6 47,1 8 0,-3 0 1,2 3-19,1 4 1,1 3 0,-1 0-1,-1 4-101,1 0 1,2 3 0,2-5 0,0 0 0,0 2-61,0 0 1,0-5 0,0 1-400,0-3 0,8-2-428,2 0 0,4-8 0,2-2-97,0-5 0,0-1 1,0 0-1,-2-1 1,-1-3-691,-3-1 1,-4-2 0,4 3-225,3-1 1357,-6 0 1,7-3-1,-5 0 1</inkml:trace>
  <inkml:trace contextRef="#ctx0" brushRef="#br1" timeOffset="122">30340 7746 8013,'0'-11'4019,"0"1"-2905,0 6 1,0-1 0,0 10-576,0 6 1,0 3 0,-2 2-310,-3 0 1,3 0 0,-3 0-1,3 0-118,2 0 0,0 0 1,0 0-1,0 0 1,0 0 143,0 0 1,5-6-226,1 1 0,6-8 0,-1 3-852,3-4 1,-3-2-1,-1-2 391,3-4 1,1-2 0,2-8 0,-2 0 0,-2 0 57,-1 0 1,-6 0 0,4 0 119,-2 0 0,4 0 0,-6 0 766,-1 0 0,3 0 42,-2 0-309,1 7 0,-6 4 155,0 10 0,0-1 0,0 6 0,0 3 154,0 1 0,0 2-506,0 0 0,0-6 0,0 1 0,1 2 52,5 1 0,-5-4 0,5 1-1295,-4 1 0,3 3-395,0 1 1,6-6 0,-4-1 329,2-2 1,-6-1 0,4-6 0</inkml:trace>
  <inkml:trace contextRef="#ctx0" brushRef="#br1" timeOffset="123">30707 7810 8355,'9'0'1272,"-2"2"0,-7 3 0,0 6-837,0 3 1,0-4 0,0 1-329,0 1 1,-5 3 440,0 1-427,-1-7 1,6-4-1,0-10 1,0-6 0,2-2 76,3 3 0,4-4 1,7 3-141,0-3 1,0-2 0,0 0 0,0 2-352,0 3 1,0-3 0,0 5-122,0 0 0,-5-5 0,-1 3 0,3-1 0,-1-1 0,0 4 0,-1 2-4053,2 4 4041,1 1 0,2 2 0,0 0 1</inkml:trace>
  <inkml:trace contextRef="#ctx0" brushRef="#br1" timeOffset="124">31170 7698 11433,'0'-16'2854,"0"5"-2474,0 1 1,-1 6 65,-5-1 1,3 3-273,-8 2 0,0 7 0,-3 4-81,4 3 0,-3 2 1,6 0-1,-2 0-24,-3 0 0,3 2 1,0 1-142,2 2 1,-4 1 0,6-6-58,1 0 0,3-6 0,2-1-211,5-2 1,3-1-1,7-6 169,-1 0 0,-4-6 1,0-1-1,1 0-117,2 0 1,-3-4-1,0 4 1,1 0-1,1-2 48,-3 0 1,4 6 776,-3-2 1,-2 3-19,2 2 1,-6 2 0,4 3-166,-2 6 0,-2-3 0,-5 3 0,0 2 14,0 1 0,0-4 0,0 1-147,0 1 1,0-3 0,2 0-765,3-2-1,-1 4-6276,6-6 5569,1 1 1,5-6-1,0 0 1</inkml:trace>
  <inkml:trace contextRef="#ctx0" brushRef="#br1" timeOffset="125">31442 7794 13087,'0'-9'1421,"7"2"1,4 7 0,3 0 0,2 0-1604,0 0 0,0-5 1,0-1-1,0 3-1358,0 1 1,-6 2-770,1 0 1,-1-7-1,6-2 1</inkml:trace>
  <inkml:trace contextRef="#ctx0" brushRef="#br1" timeOffset="126">31969 7666 10702,'0'16'1255,"0"0"0,0 0 0,0 0-932,0 0 0,0 2 1,0 1-1,0 2 0,0-1-79,0-2 0,-2-2 1,-2 0-355,-1 0 1,-2-6-631,2 1 1,3-9 274,-3-2 0,5-7 0,3-9 89,2 0 1,6-2 0,-4-2 0,2-1 346,3 2 0,-3 1 0,2 2 0,1 0 0,3 0 28,1 0 986,0 7 1,0 2-400,-1 7 1,-6 7-1,-3 4-320,-5 3 1,-1 2 0,0 0-1,0 0-130,0 0 0,-1-6 0,-3 1 1,-3 0-1,0-1-99,0 1 24,2-7 1,5 1-1,1-9-357,5-1 1,2-7 0,8 1 0,0-3-59,0-2 0,6-5 1,-1-1-1,-2 3 357,-1 1 1,-2 2-1,0 2 1,-2 1 0,-1 5 80,-3 0 0,-4 3 31,4 5 0,-4 2 0,3 3 0,-2 6 683,-4 3 0,-1 2 1,-2 0-603,0 0 1,0 5-1,-2 1 1,-1-3-130,-3-1 0,1-2-1912,5 0 1,0-6-1392,0 1 0,7-7 2425,4 1 0,3-10 0,2-4 0</inkml:trace>
  <inkml:trace contextRef="#ctx0" brushRef="#br1" timeOffset="127">32623 7698 14209,'-10'0'654,"-1"0"1,0 0-605,-4 0 1,4 0 0,0 2 0,-1 3-33,-2 6 0,3 3 0,2 2 33,2 0 1,-4-5 0,6-1 0,1 3-154,3 1 1,1 2-385,0 0 1,7-7 0,3-4 146,5-3 0,1-4 0,0-3 0,0-4 0,0-2 1,-1 0-488,1-1 0,0-2 1611,0-2 0,-5 7 221,0 4 1,-1 3-305,6 2 0,-7 7 1,-3 4-239,-5 3-387,-1 2 1,0 0-206,0 0 0,0-6-3068,0 1 0,2-7 2054,3 1 1,4-10 0,7-4 0</inkml:trace>
  <inkml:trace contextRef="#ctx0" brushRef="#br1" timeOffset="128">32751 7602 10568,'2'-9'1069,"3"4"0,4 3 0,7 2 1,0-2-1128,0-3 0,0 3 0,0-3 0,0 1 0,0 1 67,0-2 0,-5-1 0,-1 5-117,3-5 0,-5 4-283,3-3 504,-7 3 0,3 4 0,-7 3 0,0 6 0,0 3-39,0 2 1,-2 0 0,-2 0 0,-1 0 0,0 0 141,-2 0 1,5 0 341,-3 0 0,-2 0 0,1 0-650,3 0 1,1 0 0,2 0-1230,0 0 0,0 0-470,0 0 0,2-7 1,3-4 1040,6-3 0,10-2 0,4 0 1</inkml:trace>
  <inkml:trace contextRef="#ctx0" brushRef="#br1" timeOffset="129">33071 7762 9581,'10'0'1006,"1"0"0,-1 0 1,6-2-1,0-3-875,0-6 0,0 2-314,0-1 0,-1-1 1,-3-5 94,-1 0 1,-8 0 360,2 0 1,-3 5 119,-2 1 0,-7 6-170,-4-1 1,-3 3 145,-2 2 1,0 7-1,0 4 1,2 3-98,4 2 0,1 0 0,5 0 0,-1 0 186,1 0 1,2 0 0,2 0 0,0 0 192,0 0-1585,8-7 1,0 0-771,8-4 0,0-3 1,0 3-93,0-3 0,0-2 877,0 0 1,0 0 0,0 0 0</inkml:trace>
  <inkml:trace contextRef="#ctx0" brushRef="#br1" timeOffset="130">33342 7778 11610,'9'7'1638,"-2"-3"-1685,-7 6 1,0-5 120,0 6 1,0-6-1,-2 4 481,-3-2-384,3-1 0,-5-13 0,7-4 0,2-3 128,3-2 1,2 0 0,6 2-143,-3 3 0,1-3 0,5 5 0,0 0-90,0 4 1,0-2 0,0 1-396,0 3 0,0-4 0,0 1 112,0 3 0,-7-1-2084,-4-1 1,-3 3 0,-2-5 0</inkml:trace>
  <inkml:trace contextRef="#ctx0" brushRef="#br1" timeOffset="132">28871 9391 8355,'0'11'0,"0"-1"0,0 3 0,0 1 0,0 2 0,-2 0 0,-3 0 0,3 5 0,-5 0 0,2 1 0,-3-1 0,1 2 0,-2 2 0,2 1 0,-2-1 0,2-3 1592,0-5 1,-3-1 0,4 0 0,3-3-1435,1-8 0,2-7-228,0-14 1,2-7 0,1-2-156,3 0 1,1-5-1,-4 5 1,4-1-1,0 1 1,2 2-1,-2 2 1,2-1 0,-2-1 253,1-2 0,4 6-33,-1-2 1,-3-2 0,1 1 146,-2 3 1,6 1-1,-4 2 505,0 0 0,5 2 0,-4 3-266,5 6 0,1 3 0,0 2-213,0 0 1,-2 2-1,-2 3 1,-3 6-1,0 1 3,0-1 0,-4 3 0,4-3 0,-2 3-116,-3 2 1,3 5 0,-2 1-1,-1-1 1,-3 0 168,-1 0 0,0 2-129,0-1 1,0 1 0,0 5-305,0-1 1,0-2 0,0 1-1,0-4 1,0-5 0,0-1-1106,0 0 1,2-7 0,2-2-481,1 0 0,0-7-1761,-5 0 3332,0-7 1,7-2 0,2 2 0</inkml:trace>
  <inkml:trace contextRef="#ctx0" brushRef="#br1" timeOffset="133">28967 9567 12031,'-15'-2'0,"3"-2"1102,1-1 0,6 0 0,-4 3-229,2-4 0,9 5-786,8-5 0,5 5 0,1 1 0,0 0 0,0 0-835,0 0 0,0 0 1,0 0-1675,-1 0 0,1 0 1247,0 0 1,0 0 0,0 0 0</inkml:trace>
  <inkml:trace contextRef="#ctx0" brushRef="#br1" timeOffset="134">29238 9519 8679,'0'16'2640,"0"0"-1351,0 0 1,2 0-1071,3-1 0,-3 1 1,3 0-1,-3 0-15,-2 0 1,0 0 0,0 0-304,0 0 1,0 0-1,0-3-504,0-8 538,0-21 1,0-9 0,2-9 23,3 6 1,2 3-1,6-1 161,-3 4 0,1 3 0,5-1 84,0-1 1,0 1 0,0 8-304,0 1 0,0 3 1,0-3-852,0 6-51,0 3 1,0 2-542,0 0 0,0 7 0,0 2 0</inkml:trace>
  <inkml:trace contextRef="#ctx0" brushRef="#br1" timeOffset="135">29701 9471 10631,'0'-9'4148,"0"-5"-3735,0 12 1,-2-5 0,-3 7-127,-6 0 1,3 2-357,-3 3 0,2-2 1,-3 6-1,3 0 110,2 0 0,-4-4 0,4 6 0,0 1-62,0 3 1,-4 1 0,6 0-40,1 0 0,2 0 1,2-1-1,0 1-204,0 0 1,0 0 74,0 0 0,8-7 0,2-3 1,4-6 36,2-6 1,-5 3 0,0-6 0,-1 0 87,-1 0 1,5-2-1,-3-3 73,3 4 1,-3-3 0,-2 6 17,-2-2 1,0 4 45,-2-6 0,-3 6 0,5-4 1,0 0 373,4 0 1,-4 8-1,-2 1 980,-3 8-1193,-2 7 1,0 1 0,0 0-188,0-1 0,0 1 0,0 0-1111,0 0 0,7-1-694,4-5 0,-2-3 50,1-7 0,-4 0-211,4 0 1573,-6-7 0,10-2 0,-5-7 0</inkml:trace>
  <inkml:trace contextRef="#ctx0" brushRef="#br1" timeOffset="136">30005 9519 11024,'-8'-9'2338,"1"3"0,-5 10-2044,1 1 0,6 8 1,-4-3-1,2 5 222,3 1 1,1-6-404,-2 1 1,3-1 0,-3 6-1,5-1-370,5-5 1,-2 3-482,8-8 1,-2 2 0,3-3-979,-1 1 0,0 0 1,5-6 967,0-5 1,0 3-69,-1-8 0,-6 0 0,-2-5 1</inkml:trace>
  <inkml:trace contextRef="#ctx0" brushRef="#br1" timeOffset="137">30244 9343 12036,'0'16'529,"0"0"0,-2 3 1,-1 1-1,-3-2-271,3 1 0,-1 1 0,1-4 0,-3 1 0,1 3-59,-2 1 0,5 1 0,-5-6-205,0-1 1,5 1-263,-3 0 0,5-8-74,5-8 1,4-8 0,5-8 0,-1 0 0,-3 1 1,6-1 0,6 1 198,-3 5 1,-1-4 0,-2 3 423,0-3 0,-5 3 0,-1 2 0,3 2 119,1 4 0,-4 1 1,1 2-1,2 0 965,1 0-974,-5 0 0,3 2 0,-7 3-135,-1 5 1,-2 5-827,-2 1 1,0 0 0,0 0 78,0 0 0,0-6-2489,0 1 1210,0-8 0,7 4 0,2-7 1</inkml:trace>
  <inkml:trace contextRef="#ctx0" brushRef="#br1" timeOffset="138">30611 9423 8563,'0'16'2720,"0"0"1,0 0-2398,0 0 0,0-6 0,0 1 1,0 1-1,0 3 39,0 1 0,0 0-554,0 0 1,-1-8-203,-5-2 0,5-6 0,-3-6-120,8-4 0,4-4 364,8-2 1,-5 5 0,0 0-1,1-1 105,2-2 0,2 3 0,0 0 0,0 1 135,0 1 1,0-5 0,0 5 227,0 0 0,-2 0 0,-1 5 45,-3-1 0,-6 2 468,1 8 0,-3 4 1,-2 7-748,0 0 0,0 0 0,0 0-3133,0 0-1649,0 0 2304,0-7 1945,7-2 0,2 0 0,7 2 0</inkml:trace>
  <inkml:trace contextRef="#ctx0" brushRef="#br1" timeOffset="139">31074 9407 11365,'-7'-9'2010,"4"2"-1560,-8 7 0,6 2 0,-4 3 0,0 6-211,0 3 0,6 2 0,-3 0 0,3-2-36,-2-3 1,3 3-1,-4-4 16,5 5 1,8 1-341,3 0 1,5-8 0,1-2-91,0-4 1,-1-2 0,1-2 0,-1-4 39,-5-4 0,3 1 1,-6-2-1,0-1 1,0-2 93,-3-2 1,-3 0 419,-1 0 0,0 0-61,0 0 1,0 5 0,-1 2-156,-5 2 1,3 2 106,-8 5-1068,7 0 1,-3 2 0,9 1-1358,3 3 1,4 6 0,7-3 0</inkml:trace>
  <inkml:trace contextRef="#ctx0" brushRef="#br1" timeOffset="140">31266 9391 8355,'11'0'1020,"-1"0"0,-6 2 1,3 1-1,-2 4-491,1 2 0,-1-4 0,-5 6 0,0 2 1,0 1-93,0 2-327,0 0 0,0-6 1,0 1-2399,0 1 0,0-3 903,0 2 0,-7 0 0,-2 5 0</inkml:trace>
  <inkml:trace contextRef="#ctx0" brushRef="#br1" timeOffset="141">31362 9279 8355,'-2'-14'2742,"-1"1"-2715,-3 3 0,3 6 1,8-1-1390,6 3 1,3 2 0,2 0 0</inkml:trace>
  <inkml:trace contextRef="#ctx0" brushRef="#br1" timeOffset="142">31649 9343 13741,'-1'-9'190,"-5"4"0,3 3 0,-8 2-23,-1 0 1,3 2 0,0 3 0,0 4 30,0 0 0,6 5 0,-4-3 0,1 3-92,1 2 0,0 0 0,5 0 0,0 0 60,0 0 0,5-6 0,2-1-326,2-2 1,-4-1 0,6-6-120,1 0 1,2 0 0,2-2 190,0-3 0,0-4 1,0-9-10,0-3 0,0-2 0,0-6 0,-2 4 0,-1 2-9,-3 4 1,1-6-1,3 0 97,-3 0 0,3-5 0,-5 5 0,2-1 0,-1-1 66,3-1 0,-6 5 0,0 1 0,-2 4 514,1 3-346,-1 6 0,-5 9 1,0 12-1,-2 6 1,-1 5-1,-5 2 405,0 3 1,2-3-311,-4 2 0,6-3 1,-1 3-1,3-4 1,2-2-1,0 1 1,0-3 93,0-1 0,7-2 1,2 0-1,2-2 0,-1-1 1,3-5 298,1-1-973,2-1 0,0-6 0,0 0-1637,0 0 1,-7-2 0,-2-2-952,0-1 829,-5-7 0,12 3 0,-5-7 0</inkml:trace>
  <inkml:trace contextRef="#ctx0" brushRef="#br1" timeOffset="143">31202 9982 11254,'0'16'0,"0"0"3230,0 0-3095,0 7 1,0-6 0,0 7 0,0-3-1,-2 0 1,-1-1 0,-4-3 0,0-1 49,0 0 1,1 0 0,5-1-598,-5-5 1,6-15-1,-2-11 1,8-2 276,3 0 1,-1 2-1,5 0 1,-2 0-1,1 1-102,2-1 1,-3 0 0,-1 1 484,3 5 0,1-3 0,0 6 499,-3-2 1,3 6 42,-3-3 0,-4 6-364,-2 6 0,-3 3-313,-2 7 1,0 0 0,-2-2 0,-1-2-282,-3-1 1,1 0 0,3 3-893,-3-4 0,5-3 655,0-7 0,7-1 0,9-5 219,0-4 0,0-4 0,0-2 0,0-2 37,0-4 1,5 10 0,0-4 0,-1 2-1,-2 1 644,-2 3 1,0-3-370,0 8 452,0 0 0,-8 7 1,-2 3-1,-5 6-235,-1 3 0,0 2 0,0 0 0,0 0-14,0 0 1,0 0-966,0 0 1,-1-2-1,-3-2-224,-1-1 0,1-8-1073,10 3 1,-3-5 0,8-1 1130,1 0 1,2-7 0,2-2 0</inkml:trace>
  <inkml:trace contextRef="#ctx0" brushRef="#br1" timeOffset="144">31873 10030 8649,'0'-9'5675,"-7"2"-5263,-4 7 1,-3 0-1,0 1-305,3 5 0,-1-3 1,5 6-1,0 0 0,-2 0 1,0 3-1,-4 3 1,1 1 234,1 0 1,4 0-733,7-1 0,0 1 56,0 0 1,2-7-1,3-3 1,6-5-39,3-1 0,-3-1 0,-1-5 0,3-3 0,1-1-241,2-1 0,0 0 0,0-3 869,0 4 0,-5 1 0,-1 5 555,3-1 1,-5 0 0,1 6-92,-2 5 1,-1-3 0,-4 8-640,3 1 1,-3-3-870,3 2-532,-3-8 0,-2 6-1571,0-3 0,2-5 2422,3 5 0,4-12 0,7-3 0</inkml:trace>
  <inkml:trace contextRef="#ctx0" brushRef="#br1" timeOffset="145">32017 9950 8777,'-9'-7'5600,"3"5"-5481,12-3 1,-3 3-1,8 2 1,1 0-36,3 0 0,1 0 1,0 0-1,-1 0-387,1 0 0,-5 0 0,0 0 93,1 0 1,-3 0 46,2 0 217,-1 0 342,-1 0 1,-2 7 0,-7 4 0,0 3-146,0 2 0,-1 0 0,-3 0 0,-3 0-147,-2 0 0,5 0 0,-1 0 0,2-2 0,-1-2 0,-1-1-251,1 1 1,2-3-9,2 2 0,0-6 1,2 4-1,2 0-3587,1 0 0,7-6 3032,-1 3 0,10-5 0,4-1 0</inkml:trace>
  <inkml:trace contextRef="#ctx0" brushRef="#br1" timeOffset="146">32352 10110 10168,'16'0'1334,"0"0"0,0-2 0,0-2-1103,0-1 0,0-2-490,0 1 0,-2 3 0,-2-6 1,-3 0 46,-2 0 1,4 4-88,-6-6 841,1 8 0,-13-10-403,-4 8 1,2 0 0,-2 5 0,-1 0 0,-2 0 101,-2 0 1,5 1-141,0 5 0,8-3 0,-4 6 81,0-2 0,5 6 0,-3-3 1,1 3 79,-1-3 1,3 5 0,-3-5 0,3 5-271,2 0 0,0-4 1,0 0-1,2-1 1,1 1-911,3 0 1,6-8-1,-1 3 0,3 1 0,2-2-480,0-1 1,0-4 0,0-4 729,0-1 0,0-8 0,0 4 1</inkml:trace>
  <inkml:trace contextRef="#ctx0" brushRef="#br1" timeOffset="147">32671 10141 8609,'9'2'2993,"-3"4"-2445,-5 4 1,-1 4 0,0 2 0,0 0-263,0 0 1,0-5-377,0 0 61,0-8 0,0-3 1,0-10 190,0-5 1,7 1 0,2 2 0,2 3 0,0 2 98,1 3 1,2-3 0,2 2 0,0-1-63,0-1 1,0 6 0,0-5 0,0 3 131,0-3 0,0 5-1678,0-5 0,-7 3-2538,-4-3 2584,-3 5 0,-2-6 0,0 7 1</inkml:trace>
  <inkml:trace contextRef="#ctx0" brushRef="#br1" timeOffset="148">29142 11531 8462,'0'-7'1190,"0"7"0,0 9 1,0 5-1,0 4 1,0 1-811,0 2 0,0 8 0,0-4 0,-1 1 0,-3 1 0,-1 0 0,-1-3-229,-1-2 0,4 1 0,-6-2-9,2-1 0,1-8-539,6-1 1,-1-8-1,-3 1 1,-1-8 0,1-7-517,2-3 1,2-7 0,0-2 0,0 0 627,0 0 0,6-6 1,-1 5-1,0-3 502,2 0 1,-5 2 0,5-3 135,0 1 0,-3 6 0,5-4 1,0 2-174,0 4 0,-4 1 0,4 2 1,0 2 756,0 3 0,1-3-675,6 3 1,0 4 0,0 2 0,0 3 0,0 2-23,0 0 0,-2 2 0,-1 1 15,-3 3 0,-1 6 0,2-1-38,-6 3 1,-3 2 0,-2 0 0,-2-2-1,-3-1-410,-6-3 1,2-4-1,-1 2 1,-1 1-433,2 0 0,-3-3 0,5 2-870,-2 0 1,5-1-2934,-1-2 1264,3-3 3006,2 5 1,7 0 0,2 2 0</inkml:trace>
  <inkml:trace contextRef="#ctx0" brushRef="#br1" timeOffset="149">29526 11563 9383,'0'16'1459,"0"-6"0,0 1 1,0 2-1052,0 1 1,-2 2 0,-2 0-135,-1 0 1,0 0 0,3 0-1,-2 0-630,-1 0 1,0-1 0,5 1-5551,0 0 5061,0-7 0,7-9 0,2-9 1</inkml:trace>
  <inkml:trace contextRef="#ctx0" brushRef="#br1" timeOffset="150">29621 11451 8355,'-1'-14'1785,"-3"1"1,-3 5-1776,-2 0-2115,6-4 1080,2 10 1,10-5 0,7 7 0</inkml:trace>
  <inkml:trace contextRef="#ctx0" brushRef="#br1" timeOffset="151">29909 11531 14187,'-11'0'393,"2"-2"0,0-1-44,1-3 1,2 1-267,-4 5 0,4 2 1,-4 1-1,-1 4 0,0 2 1,2 4-23,2 1 1,-3 2-1,3 0 1,-1 0 13,1 0 1,0 1-1,4 3-90,-3 1 0,1 1 1,5-6-1,0 0-523,0-1 0,7-6 110,4-3 1,3-5 0,2-2 0,0-5-153,0-4 0,-5-4 0,-1-2 303,3 0 1,-1 0-1,0 0 302,-1 0 0,-2 0 0,3 1 757,-1 5 1,-6-3 412,6 8 0,-7 2 1,1 8-771,-3 6 0,-2 3 1,0 2-1,0 1 1,0 3-1,0 1 0,0-1 1,0-2-193,0-3 1,5 1 0,2 0-1320,2 0 1,-4-7 0,6-3-915,1-5 1,3-2 106,1-5 0,-1-3 0,1-7 1</inkml:trace>
  <inkml:trace contextRef="#ctx0" brushRef="#br1" timeOffset="152">30819 11611 7757,'-11'-6'4179,"1"1"-3360,6 0 0,-3 7 1,7 3-467,0 6 1,0 3-1,0 2 1,0 0-34,0 0 0,-5 0 0,-2 0-188,-2 0 1,5 0-344,-1-1 1,3-7 55,2-8 0,0-9 0,2-11 0,1-1-160,3 1 0,4-3 1,-3 2-1,2 1 257,4 3 1,-1 1 0,1 0-1,-3 2 1,3 1 0,1 4-1,2 2 346,0 4 0,-6 1 0,-1 4 1,-2 3-1,-3 6-51,-2 3 0,-2 2 0,0 0 0,0 0 0,-2 0 1,-2 0-1,-3 0-587,-2 0 1,6-9 0,-1-7 125,8-9 1,3-5 0,5-2 0,-1 0-1,2 0 1,1 0 0,2 2 346,0 3 1,0-1 0,0 4 0,0 1 0,0 0 0,-1 4 0,1 3 155,0 5 0,-5 4 0,-2 7 0,-2 0 1,-3 0-1,-3 0-417,-1 0 0,-5-6 0,0 1 0,-1 1-1268,-1 3 1,6-5 0,-3-1 0,8-2 41,6-3 0,4-2 0,2-2 0</inkml:trace>
  <inkml:trace contextRef="#ctx0" brushRef="#br1" timeOffset="153">31346 11531 8355,'9'0'4055,"-2"0"1,-18-2-3908,1-3 1,-3 3 0,8-3-1,-6 5-119,-3 5 0,0-1 1,1 6-1,5 3 12,0 1 1,1 2 0,4 0 0,-3 0-110,3 0 0,1 0 0,2 0 0,0 0-119,0 0 0,2-8-328,3-2 0,4-4 1,7-4 219,0-4 1,-2-2 0,-1-8 0,-3 0 294,3 0 0,1 0 0,2 0 417,0 0 1,0 7 222,0 4 0,-6 3-66,1 2 1,-2 2-548,2 3 0,-4 4 0,-7 7 0,0 0 0,0 0 1,0 0-1850,0 0 484,0 0 1,7-2 0,3-4-3201,5-4 4213,-6-12 1,12-2-1,-3-8 1</inkml:trace>
  <inkml:trace contextRef="#ctx0" brushRef="#br1" timeOffset="154">31554 11403 9598,'-8'-9'2148,"8"4"0,8 3 0,8 2-1991,-1 0 0,9 0 0,0 0-272,1 0 0,-2 0 0,-7 0-179,0 0 1,-5 0-1,0 0-185,1 0 1,-3 0 602,1 0 1,-6 7 9,1 4 0,-3-2 1,-2 1 97,0 3 0,-2-4 0,-1 1 0,-3 3 130,3 1 1,-4-3 0,1-1-1,1 3-489,-2 1 1,5 2 0,-3 0 0,3 0 0,2 0-474,0 0 0,0-6 322,0 1 0,2-6-1006,3 6 1,4-7-385,7 1 0,0-3 0,0-2 0</inkml:trace>
  <inkml:trace contextRef="#ctx0" brushRef="#br1" timeOffset="155">31921 11579 8419,'10'0'2409,"1"0"0,0 0-2376,5 0 1,0-6 0,-2-1-1,-2 0 1,-3-2 112,-2 1 1,4 2 274,-6-4 63,1-1-301,-6 2 0,-8 2 134,-2 7 1,-4 0-68,-2 0 1,1 2-1,3 3 1,3 6-1,2 3 9,4 2 1,1 0-1,2 0-291,0 0 1,0 0-1,0 0 45,0 0 1,2-7-1919,3-4 0,4-3 0,7-2 375,0 0 1,0-7 0,0-2 0</inkml:trace>
  <inkml:trace contextRef="#ctx0" brushRef="#br1" timeOffset="156">32160 11627 8703,'0'16'1005,"0"0"487,0 0 0,0-6-1007,0 1 1,0-6-605,0 6 1,0-9 224,0-2 0,0-2 1,0-9-1,0-1 41,0-2 1,6-2 0,1 0 0,0 0 0,2 0 14,0 0 0,1 5 0,6 2-66,0 2 1,0-3 0,0 2 0,0 1-309,0 0 0,0 0 0,0 4-146,0-3 1,-5-4 0,-1 4-3363,3 3 2644,-6 1 1,0-5 0,-7-2 0</inkml:trace>
  <inkml:trace contextRef="#ctx0" brushRef="#br1" timeOffset="157">18012 16913 8355,'-10'0'0,"1"-2"0,3-1 0,8-5 0,7 1 432,5 0 1,4 2 0,1 3 0,3-1 0,-1-3 0,0 3 0,1 1 0,-3 2 0,1 0 0,-1 0 0,2 0 0,-1 0 0,-2 2-1,-2 1 1,0 3 0,0-3 0,0-1-1456,0-2 0,0-5 0,-2-2-4677,-4-2 5397,-3 5 0,-7-10 0,0 5 1</inkml:trace>
  <inkml:trace contextRef="#ctx0" brushRef="#br1" timeOffset="158">18140 16913 8355,'-5'11'366,"-2"-3"562,-2-1 1,5 6-1,-1-2 1,3 3-1,2 2-453,0 0 1,0 1-1,0 3 1,0 3-32,0 2 0,0 1 1,0 6-1,0 2 1,0 2-236,0 1 0,-5-5 0,-1-6-306,3 3 0,-1-4 0,1 0 1,-3-2-559,3-4 0,1-1-387,2-2 1,0 0-1,2 0 1,3-2-1017,6-3 0,-2-4 1457,1-7 1,1 0 0,5 0 0</inkml:trace>
  <inkml:trace contextRef="#ctx0" brushRef="#br1" timeOffset="159">18204 17264 8355,'0'-9'1591,"-2"-3"0,-2 5 0,-1-2 1,2-3-518,1-3 0,9 5-1131,4-1 0,-3 7 0,3-1-806,2 3 1,-5 2 0,3 2 0,1 2-1017,3 1 1,1 7-1,0-3 1</inkml:trace>
  <inkml:trace contextRef="#ctx0" brushRef="#br1" timeOffset="160">18715 17184 13053,'-9'-7'1618,"0"4"-1161,4-8 0,1 8-133,-6-3 1,4 4-145,-4 2 0,4 0-72,-4 0 1,-1 6 0,-5 1 41,0 2 0,5-4 0,3 6 0,-1-1 0,2 1 17,-1 0 0,1-1 1,4 6-101,-3 0 0,1 2 1,5 1-1,0 3-214,0-3 1,0-1-1,0-2 1,0 0 0,0 0-16,0 0 0,2-2 0,1-1 0,5-5 37,0 0 0,-4-1 0,3-4 18,0 2 1,0-1 0,6-8 0,-3-3-112,3-1 0,1-3 1,2-5-1,0-2 0,0-1 89,0-3 1,-6 1 0,1 5 0,2 2 0,-1 1 93,-1 3 1,1 4 171,-7-4 0,6 5 366,-6-6 1,2 7-6,-1-1 1,-4 10 0,3 6-1,-3 3 1,-2 2 0,0 0 0,0 0-429,0 0 0,0 0 0,0 0-467,0 0 1,0 0 0,0 0-448,0 0 1,0-5 0,0-1-1848,0 3 1,7-6-193,3-2 2451,-3-3 0,8-2 0,-6 0 1</inkml:trace>
  <inkml:trace contextRef="#ctx0" brushRef="#br1" timeOffset="161">19002 17105 6520,'7'-9'1906,"-5"2"0,5 14 0,-7 3 0,0 4-1316,0 2 0,0 2 0,0 2-405,0 1 1,0 2 0,0-3 194,0 1 0,0 0 0,0-3-394,0 3 0,0-3 0,0 3 0,0-3 0,0-2-680,0 0 1,0 0 0,0 0 0,2 0-174,3 0 1,-1-6-1,6-1-4478,3-2 5072,-6-1 1,7-13 0,-5-2 0</inkml:trace>
  <inkml:trace contextRef="#ctx0" brushRef="#br1" timeOffset="162">19258 17216 8355,'7'-9'1635,"-4"2"0,6 9 0,-2 3-1024,-3 6 0,5 3 0,1 2 0,5 2 0,1 2-533,0 1 0,-2 0 0,0-5 1,0 0-378,4 0 0,1-5-330,-3-1 1,0-6 0,0 3-639,0 0 1,-2-3 0,-1 4 0,-2 0 429,1-5 1,-5 6-1,0 0 1</inkml:trace>
  <inkml:trace contextRef="#ctx0" brushRef="#br1" timeOffset="163">19401 17568 8355,'-16'-9'832,"1"3"1,4 3-1,2-2 1,2-6-1,3-3 1,4-2-1,6 0 1,4 0 149,5 0 0,2-5-1043,5-1 0,-8-1 0,3 4 0,-1-3-403,-3 3 1,-1 1-1,4 2 1,-2 0-1,-1 2-5068,-2 3 4744,-8 4 0,11 0 0,-5-2 1</inkml:trace>
  <inkml:trace contextRef="#ctx0" brushRef="#br1" timeOffset="164">20567 17152 8355,'0'-10'1927,"0"-1"1,-2 8-1,-3-3-1406,-6 4 0,-3 4 0,-2 4 1,2 4-252,3 4 1,-3-1-1,4 1 1,-5 4-1,1 0 1,2 1 78,1 2 0,6-1 0,-4 5 0,2 0-86,3-1 1,3-4-139,1 1 1,0-3 0,0-2 0,0 0-330,0 0 0,1-5-239,5-1 0,2-1 0,8 2 0,0-6 1,0-3-1,0-2 0,0 0-1262,0 0 1517,0 0 0,2-7 1,2-2-2004,1 0 1,0-5 0,-5 5 0</inkml:trace>
  <inkml:trace contextRef="#ctx0" brushRef="#br1" timeOffset="165">20791 17360 13745,'16'-2'365,"0"-3"0,0-4 1,0-2-337,0 1 0,0-1 0,-1-5 1,0 0-1,-3 2-32,-1 3 18,-8-3 0,6 7 0,-5-5 0,1 1-109,-1-1 1,-3-3 202,-1-1 1,-1 6-1,-5-1 1,-4 0-40,-5 3 1,5 0-37,-1 8 1,0 0 0,-4 0 59,-1 0 1,0 2 134,0 4 1,0 2-1,0 8 1,1 0 0,3 0-1,3 0 109,2 0 0,-4 0 1,6 0-1,2 0 0,-1 0-127,-1 0 1,3 0 0,-3 0-105,3 0 1,7 0-1,2 0-443,2 0 0,-4-5 0,6-3 0,2 0 1,1-3-337,2 2 1,0-5 0,0 3-364,0-3 1,0-2 0,0 0 0,-2-2 0,-2-3 0,-1-4-150,1 0 1,1-5 744,-3 3 0,4-3 0,-5-2 1</inkml:trace>
  <inkml:trace contextRef="#ctx0" brushRef="#br1" timeOffset="166">21078 17280 8818,'0'16'742,"0"-5"1,0-1-84,0 3 1,0-4 0,0 1-267,0 3 0,0-4 1,0 1-327,0 3 1,0 1 393,0 2-261,0-7 1,-2-2-1,-1-9 1,-2-3-2,1-6 1,2-3-1,4-2 1,2-2-1,3-1 1,1-3-1,3 3 1,0 1 169,-1 2 1,-4 0-318,4 0 1,1 6-52,5-1 0,-5 2 0,-1-3-28,3 1 1,-4 7 0,1-1-441,3 3 0,-4 2 0,-1-1 0,1-3 0,0-1-1063,4 1 0,-5 2-697,3 2 1260,0 0 0,5 7 0,0 2 0</inkml:trace>
  <inkml:trace contextRef="#ctx0" brushRef="#br1" timeOffset="167">21493 17280 8355,'7'9'462,"2"0"1,7-6 0,0 3-1,0-3-136,0-1 0,-5-7 1,-2-2-1,0-2 1,-1-4-1,3-1-7,-2-2 0,-2 6 13,-7-1 1,0 0-1,0-5-15,0 0 1,0 6-217,0-1 0,-7 8 0,-2-5 0,-2 3-10,1 0 1,4-1 0,-4 6 0,-3 0 0,-1 0 9,-2 0 1,6 8 0,-1 2 0,-1 4 0,-1 2 335,2 0 1,-1 0-190,7 0 1,-2 2 0,3 2 0,-1 1 119,1-2 0,2-1 0,2-2-356,0 0 1,8 0 0,2 0-1,4-2 1,1-1-152,-5-3 0,4-6 0,-3 1 0,3-3 0,2-2-263,0 0 0,0 0-441,0 0 1,0-7-1,0-4-964,0-3 0,0-2 1,0 0 890,0 0 1,0-7 0,0-2 0</inkml:trace>
  <inkml:trace contextRef="#ctx0" brushRef="#br1" timeOffset="168">21829 16961 8739,'5'-7'1896,"0"7"1,-1 9-1232,-2 5 1,-2 2 0,0 0-1,0 0-429,0 0 0,0 1 1,0 3-1,0 3-253,0 2 0,0-4 0,0 6 0,0-1 1,-2-1-254,-3-4 1,3 3-1,-4-3-1447,5-2 1099,-6-1 1,7-11 0,-2-7 386,5-9 0,8 0 0,-4-1 0,2-3 0,2-1 448,-3-2 0,7 2 1,-6 2-151,-1 1 0,7 2 0,-5-2 1,3 4 453,-3 0 0,5 5 1,-5-3-1,4 3-140,2 2 0,0 0 0,0 2 0,0 2 11,0 1 0,-5 7-174,-1-1 1,-1 3 0,2 2 22,-6 0 1,-3 0 0,-4-2-66,-3-3 1,1 1-1,-6-6 1,-3-3-115,-1-1 1,-2 3 0,0 1 0,0-3-483,0-1 0,0-2 1,0 2-361,0 3 0,8-1-2556,2 6 1146,4-6 0,4 3 341,4-7 1835,-5 0 0,14 0 0,-7 0 0</inkml:trace>
  <inkml:trace contextRef="#ctx0" brushRef="#br1" timeOffset="169">22228 17168 7700,'7'9'537,"-5"5"0,5-5 0,-7 7 1,0 0 631,0 0 1,0-5 0,0 0-1066,0 1 1,0 2 0,0 2 0,0 2-10,0 3 1,0-3 0,-2 3 34,-3-3-216,3-9 0,-5-9 319,7-11 1,5-3 0,2-2-1,2 0 98,4 0 1,1 0 0,0 0-241,-3 0 0,3 0 1,-5 0-1,1 0 1,1 0-32,1 0 0,-3 6 0,0-1 0,0 0-605,0 2 0,-4-3-464,6 7 1,-6-1 0,6 6-3478,1 0 3907,-5 8 1,8 0 0,-7 8 0</inkml:trace>
  <inkml:trace contextRef="#ctx0" brushRef="#br1" timeOffset="170">22643 17168 9259,'9'7'1225,"-2"-3"1,-5 5-697,3-2 1,-3 5 0,3-1-264,-3 3 1,-2 2-1,0 2-86,0 3 1,0-7-1,0 6-235,0 0 0,0-1 0,0-3-77,0 0 0,0-5 0,2-3-4096,3 0 3199,4-3 0,0-12 0,-2-2 0</inkml:trace>
  <inkml:trace contextRef="#ctx0" brushRef="#br1" timeOffset="171">22771 17025 10995,'0'-11'1230,"-2"2"1,-2 0 0,-1 0-1410,2-3 27,8 5-2004,4 0 1,7 0-1,0-2 1</inkml:trace>
  <inkml:trace contextRef="#ctx0" brushRef="#br1" timeOffset="172">15793 3194 9971,'0'11'1135,"0"0"0,0 1 0,0 2 0,0 2 0,0 0-1066,0 0 1,-2 7-1,-2 4 1,-3 3-1,0 2 1,-2 0-1,2 0 1,0 0 0,2-2-1,-1-3 1,1-6-1646,1-3 1441,3-9 0,1-6 0,0-14 32,0-10 0,0-4 1,0-5-1,1-4 1,3 1-1,1-1 1,1 2-1,-1 0 171,0 0 0,6 6 0,-4 1 0,0 0 0,2 2 561,0 0 1,-4-4-1,6 6-470,1 1 0,2 3 0,2 1 27,0 0 0,0 0 0,0 1 0,0 3 0,2 3 0,2 2 0,1 4 0,-2 1 0,-1 2 184,-2 0 0,0 0 0,-2 2-320,-3 3 1,1 4 0,-5 7 0,1 0-51,-1 0 1,-2 7 0,-5 3-1,0 4 10,0 2 0,5-5 0,1 0 0,-3 1 0,-1 2 0,0 0-281,3-3 0,-3 1 0,5-5-815,0 2 1,-3-7 0,4 0-1095,-1-6 1,1-6 0,-5 1 1423,2-6 1,1-4-1,-6-13 1</inkml:trace>
  <inkml:trace contextRef="#ctx0" brushRef="#br1" timeOffset="173">15904 3354 8355,'-16'0'4206,"9"0"0,7 0-3721,9 0 1,5 0 0,2 0 0,0-2-70,0-3-365,7 3 1,-5-5-1,3 7-697,-3 0 1,2-2 0,-3-1 0,-2-3 0,-1 3-5014,0 1 4493,2 2 1,0 0 0,0 0 0</inkml:trace>
  <inkml:trace contextRef="#ctx0" brushRef="#br1" timeOffset="174">16304 3210 12545,'8'7'782,"0"2"0,-8 7 1,1 2-1,3 2 0,1 1-650,-1-2 0,-3 4 1,-1-1-1,0-3 1,0-1-24,0-2-295,0 0 1,0-5 100,0-1 0,0-13 0,0-3 0,0-8 99,0-7 0,0-2 1,0-6-1,2 3 1,2-1-1,3 2 20,2 4 10,1-4 0,6 9 0,0-1 0,0 4 1,0 2-1,-2 1-102,-3-1 1,3 8-1018,-3-3 1,3 4 0,2 2 0,0 0-615,0 0 0,0 0 0,0 0 1</inkml:trace>
  <inkml:trace contextRef="#ctx0" brushRef="#br1" timeOffset="175">16831 3131 8639,'0'-16'2737,"0"0"0,0 5-1186,0 0-537,0 8-883,0-4 1,-2 7-1,-2 1 1,-3 3 0,0 3-16,0 2 0,-6-4 0,5 6 0,-3 1 1,2 3 46,2 0 1,-4 1 0,4-1-208,-2-5 0,6 5 0,-2-5 0,3 4-94,2 2 1,0 0 0,0 0-236,0 0 0,0-5 165,0 0 1,2-8 0,3 2 10,5-3 0,-1-2 1,2-2 59,1-3 0,1-4 0,-1-7 0,-3 0 0,0 0-48,0 0 1,-4 0 0,6 2 263,1 4 0,-3-5 0,0 5 0,0-3 1291,0 3-1380,-6 2 438,11 8 0,-12 2 1,5 2-1,-1 3 1,-1 2 243,-1 3 0,-3-3 0,1 2-916,3 1 0,-3 2 0,4 2 0,-3 0-902,2 0 1,-3-5 0,5-2 198,0-2 1,-3-2 0,7-5-3438,1 0 3611,-5 0 1,7 0 0,-5 0 0</inkml:trace>
  <inkml:trace contextRef="#ctx0" brushRef="#br1" timeOffset="176">17294 3099 9534,'0'-16'2451,"0"7"1,-7 2-2001,-4 7 1,2 1-1,-2 5 119,-1 4 0,3-1-236,-2 2 0,1 0 1,-4 5-15,3-1 1,4-4 0,7 0-262,0 1 0,0 2 0,2 1 1,1-3-172,2-1 1,8-1-629,-2 6 1,-3-7 31,3-4 0,0-3 0,5-2 0,0-2-1306,0-3 1,0 2-1,-2-8 1308,-4-1 0,5-3 0,-7-1 0</inkml:trace>
  <inkml:trace contextRef="#ctx0" brushRef="#br1" timeOffset="177">17517 2859 12795,'0'16'442,"0"0"0,0 2 0,0 1 0,0 3 1,0-1-1,0 0 0,0 0-303,0-1 1,-2 3-1,-1 0 1,-2 0-43,1 0 1,2-2 0,0-6-1507,-3-5 1132,3 5 0,-3-14 1,10 5-1,6-6 92,3-6 0,2-3 175,0-7 1,-5 0 0,-1 1-1,3-1 215,1 0 1,2 0 321,0 0 0,0 0 0,0 0-120,0 0 0,-2 5 1,-2 2-1,-1 2-36,2 4 0,-6 3 1,-2 5-1,-2 6-203,3 3 1,-4 2-556,3 0 0,-3 0 1,-2 0-539,0 0 0,0 0-637,0 0 0,1-2 0,3-2-3702,1-1 5122,8-8 1,-4-3-1,7-9 1</inkml:trace>
  <inkml:trace contextRef="#ctx0" brushRef="#br1" timeOffset="178">17964 3035 8355,'11'0'2237,"-2"1"1,-2 5-1370,-4 4 0,-1 5-688,-2 1 0,0 0 0,0 0-41,0 0 0,0-6-323,0 1 0,0-6-41,0 6 0,0-15 59,0-1 1,6-2 0,1-4 102,2-1 0,-1-8 0,5-1 0,-3 1 1,3 3-1,1 2 62,2 5 1,-5-4-1,-1 5 1,3-2-1,1 2 262,2 2 0,-5 2 633,-1 5 53,1 0 1,3 2-694,-3 3 0,-4 4 0,-7 7-281,0 0 1,0 0 0,0 0 0,0 0-1673,0 0 0,2 0-1388,3 0 1,-2-8 2497,8-2 1,-7-4 0,3-2 0</inkml:trace>
  <inkml:trace contextRef="#ctx0" brushRef="#br1" timeOffset="179">18427 2987 8355,'0'-11'848,"0"1"340,0-3 0,0 4 1020,0-1-1852,0 6 1,-1-3-1,-5 9-28,-4 3 1,1 2 0,0 6-1,2-3 1,1 3 0,1 1-48,0 2 0,-1 0 0,6 0 0,0 0-285,0 0 0,2 0 1,4-2 40,4-4-208,-3 5 1,8-14 0,-5 5 0,4-4 0,2-2 0,0-2-108,0-4 1,0-2 0,-2-8-1,-3 0 225,-6 0 1,3 0 0,-3 0 206,-2 0 0,-1 5 0,-2 0 156,0-1 0,-2 0 0,-3 1-1159,-6 6 0,3-2-3894,-3 1 3516,7 1 0,-3 5 0,7 0 1</inkml:trace>
  <inkml:trace contextRef="#ctx0" brushRef="#br1" timeOffset="180">18715 2907 8467,'10'5'5518,"1"1"-5176,-7 6 1,3-3 336,-7 7-512,0 0 1,0 0 0,0 0 0,0 0 85,0 0 0,0 0-2947,0 0 1341,0-7 0,2 3-2369,3-7 3304,-3 8 1,5-12-1,-7 7 1</inkml:trace>
  <inkml:trace contextRef="#ctx0" brushRef="#br1" timeOffset="181">18811 2779 8355,'0'-16'1139,"0"6"0,-2-1 81,-3-2 0,3 5-155,-4-3-1565,5 7 0,2-3 1,5 7 313,4 0 0,-1 0-1448,2 0 1,0 0 0,5 0 0</inkml:trace>
  <inkml:trace contextRef="#ctx0" brushRef="#br1" timeOffset="182">19082 2795 9443,'0'-10'2538,"0"-1"1,0 6-2316,0-6 0,0 6 0,-2-4-73,-3 2 1,1 1-40,-6 6 0,4 2 25,-4 3 1,4-1 0,-2 7 30,1 1 1,-6 2 0,4 2-127,0 0 0,0 0 0,6 2-55,-2 3 0,-1-3-154,6 3 1,0-3 0,0-2 277,0 0 0,2 0-349,3 0 0,4 0 0,7-2-194,0-3 0,0-4 1,-2-9 247,-3-3 1,3-4 0,-3-9-71,3-3 1,0-4 0,-1-7 141,-3 0 1,-1 0 326,2 0 0,3 0 0,-5 0 56,0 0 1,3 2 0,-5 2-291,2 1 0,-4 8 0,4-4 70,-2-1 0,1 7 441,-3-5 0,-2 6 650,8 6-806,-7 3 1,3 14-64,-7 3 1,-2 10 0,-2 3 250,-1 2 1,-2 3 0,3 8-194,-1 1 1,0 0 0,5-5 0,0-2 0,0-1 0,2-4-1,1-2 1,4-4 11,2-1 0,2-4 0,5-1 1,1-5-16,5 0 0,-5-3-188,5-5 0,-5-5 0,-1-3-2597,0 0 0,-7-3 1,-2-5-1</inkml:trace>
  <inkml:trace contextRef="#ctx0" brushRef="#br1" timeOffset="183">19960 2667 15023,'7'16'751,"-3"0"-395,7 0 0,-6 6-189,6-1 1,-3 0-1,3-5 119,-6 0 0,3 0 0,-1 0 273,2 0-392,-6 0 0,6-2 78,-4-3 0,-1-4-34,6-7 1,-4-2-318,4-3 1,-4-4-1,3-7-55,-2 0 1,5-5 0,-3-2-1,2 0 1,-1 0-475,3 3 1,-4-3 0,-1 2 17,0 1 1,2 2 0,-3 4-496,2 4 1,0-5 0,3 6-318,-1 1 1,0-7 0,5 7 0</inkml:trace>
  <inkml:trace contextRef="#ctx0" brushRef="#br1" timeOffset="184">20328 2604 8355,'9'7'2183,"-1"-4"-348,-2 8 1,-5-1-1167,5 6 1,1 0 0,-2 0-356,-1 0-368,-2 0 0,-2 0 0,0 0 232,0 0 0,0 0-398,0 0-2222,0 0 359,0-7 1,0-9-1,0-9 1</inkml:trace>
  <inkml:trace contextRef="#ctx0" brushRef="#br1" timeOffset="185">20392 2460 8355,'-2'-9'6011,"-4"4"-5267,5 3-585,-6 2-1277,7 0-987,0 0 1,7 7 0,2 2 0</inkml:trace>
  <inkml:trace contextRef="#ctx0" brushRef="#br1" timeOffset="186">20583 2444 12336,'9'0'2496,"-2"7"-2265,-7 4 0,0-3 217,0 3 1,0 0 0,0 5-314,0 0 1,0 0-325,0 0 0,0 5 0,0 0-57,0-1 0,-5-3 295,-1-1 0,1 6-3503,5-1 1971,0 0 1,2-12 532,3-4 1,4-10 0,7-4 0</inkml:trace>
  <inkml:trace contextRef="#ctx0" brushRef="#br1" timeOffset="187">20823 2396 8355,'9'-16'2249,"-1"2"-1856,-2 3 0,-5 4 1101,7 7 0,-8 2-969,0 3 1,0 4-365,0 7 1,0 0 0,0 0 674,0 0 0,0 0-551,0 0 1,0 5-1,0 0-56,0-1 1,0-1 27,0 3-138,0-5 0,0 7 22,0-9 0,0 1 0,1 0-3783,5 0 1535,-5 0 209,14 0 0,-6-7-1430,6-3 3025,-6-5 0,6-8 0,-7-2 0</inkml:trace>
  <inkml:trace contextRef="#ctx0" brushRef="#br1" timeOffset="188">21062 2524 8355,'9'-9'2814,"-2"2"0,-5 7-1816,3 0 1,-3 1 12,3 5-849,-3 3 0,-2 7 1,0 0 154,0 0-188,7-8 0,-5 7 208,3-5-132,-3 4 0,0 2-5537,3 0 3398,-3-7 1,5 5-1,-7-5 1</inkml:trace>
  <inkml:trace contextRef="#ctx0" brushRef="#br1" timeOffset="189">21158 2364 8355,'0'-9'-656,"0"-5"1,-7 12 0,-2-5 0</inkml:trace>
  <inkml:trace contextRef="#ctx0" brushRef="#br1" timeOffset="190">21413 3258 8355,'0'-23'0,"0"4"0,2-10 0,4-3 0,6-5 0,8-4 0,-3-3 0,6-8 0,0-1 0,-5 0 0,5 3 0,0-3 0,-5 3 1956,3-3 1,-1 3-1,-2 4-1366,-2 4 0,8-3 0,-8 6-663,2-1 0,0 4 0,-2-1-95,0 3 0,-6 9 1,-1 4-732,-2 3 379,6 2 434,-4 7 0,0 4-4076,-4 10 3215,-3-3 1,5 12 0,2-5 0</inkml:trace>
  <inkml:trace contextRef="#ctx0" brushRef="#br1" timeOffset="191">22260 2619 9812,'0'-10'3036,"0"-1"-2033,0-1 1,0 3-522,0-2 0,0 1-323,0-6 0,-7 1 1,-4 5 82,-3 4-149,-2-2-230,0 6 0,0-5 1,0 7-1,0 0 0,0 1 1,0 3 41,0 1 0,0 2 1,2-1-1,2 4 25,1 5 0,0 1 0,-3 1 0,2 3 1,3 3 20,2 2 0,-4 0 1,6 3 9,1-1 1,2-3-1,2 3 1,0-4-44,0 0 1,0-10-1,2 3-13,3-2 0,4-7 1,7-2 1,6-10 0,-1-6 0,-2-5-1,1-3 1,-1-3-63,3 3 1,1 1-1,-4 4-48,3 3 1,-1 4 0,-5 7 0,0 0 412,0 0 1,-6 4-1,1 5 1,0 7-1,-2 3 128,-4 4 1,2 2 0,-2 7 0,-1-2 0,-2-1 0,-2-3 28,0 3 1,0 1 0,0 0-177,0-3-139,0 3 0,0-13 1,0 7-1,0-3-288,0 0 0,0 0 1,-2-5 71,-3 0 0,1-7 0,-7-3 1,-1-5 30,-2-1 0,-2-1 0,0-5 1,2-4-168,3-5 1,-1 5-1,6-1 1,3-1 0,-1-3-537,-1-1 0,5 1 308,0-1 0,2 0 0,8 0 0,3 0-871,1 0 1203,2 0 1,-5 0-393,-1 0 0,1 0 0,5 0 1</inkml:trace>
  <inkml:trace contextRef="#ctx0" brushRef="#br1" timeOffset="192">22435 2683 8355,'11'0'1783,"0"0"1,-6 2 0,4 3-1541,-2 6 0,-2 3 0,-5 4 0,2 2-159,3 1 0,-3 0 0,4-5 0,-5 0 0,-1 0 0,0 0 59,0 0 1,0 0 0,-1-2-120,-5-3 1,4-11 0,-3-11 0,3-3-248,2-2 0,0-2 0,0-1 220,0-3 0,6-1 0,1 4 0,2-2 60,3 1 0,-3-3 0,2 2 0,-1 1-105,-1 2 1,5 2-1,-5 0-363,0 1-1937,5-1 0,-5 1 251,7 5 0,-5 3 2076,-1 7 1,1 0 0,5 0 0</inkml:trace>
  <inkml:trace contextRef="#ctx0" brushRef="#br1" timeOffset="193">22915 2524 9889,'0'-9'4644,"0"2"-4078,0 0-156,0 5-205,0-5 0,-8 7-42,-2 0 0,3 1 0,0 3 4,0 1 1,-1 8 0,-2-3-1,4 5 1,-1 1-1,0 0-454,-2 0 0,4 0-1497,-6-1 2277,8 1-435,-4 0 0,7 0 105,0 0 0,0 0-100,0 0 1,0-5-149,0 0 1,5-6 0,2 4-32,2-2 0,2-4 0,5-6 0,-2-4 0,-2-2 12,-1-4 0,-2-1 0,3-2 0,-1 0 0,1 0 0,1 0 0,-1 2 0,-1 4 616,1 4-43,-5 4-90,0 2 1,-1 8 0,-1 2-1,-1 4 1,-1 2-473,2 0 1,-3-5 0,5-2 0,-1 0-238,-1 0 1,2-6-1282,-2 2-3034,-3-3 3566,5-2 1,0 0 0,2 0 0</inkml:trace>
  <inkml:trace contextRef="#ctx0" brushRef="#br1" timeOffset="194">23186 2540 10844,'9'7'581,"5"-5"0,-12 12 0,3-4 0,-3 5 0,-2 1-463,0-1 1,0 1-109,0 0 1,-2-5 64,-3 0 0,3-10 0,-3-1-206,3-8 0,4-3 0,3-3 0,6-4 0,3 0 127,2 1 1,0 1 0,0 0 61,0 0 0,0 0 0,-2 0 0,0 0 0,-1 0 132,-1 0 0,6 5 560,-8 0 0,5 8-516,1-2 1,-2 5-1,-4 5 1,-4 6 23,-5 3 0,-1 2 0,0 0 1,0 0-1,0 0 48,0 0 1,0 0-364,0 0 1,0 0-2882,0 0 1,2-1-1547,4 1 3890,2-7 1,8-2 0,0-7 0</inkml:trace>
  <inkml:trace contextRef="#ctx0" brushRef="#br1" timeOffset="195">23681 2412 8355,'0'-9'2693,"0"4"0,0 10-2294,0 6 0,0-2 0,0 1 0,0 3-189,0 1 0,0 2 1,0 0-1,0 0 1,0 0-32,0 0 1,0 0 0,2-2-246,3-4 0,-3 5 0,5-6 0,0-1-353,4-2 1,-2-5-17,1-1 1,1-1 0,5-5 312,0-4 0,-6-4 0,1-2 0,2 0 1,-1-2 71,-1-3 0,3 3 0,-5-3 0,1 3 0,1 2 297,1 0 0,-3 2 0,0 1 450,-2 3 286,-1 6-651,1-3 0,-4 9 0,6 3 0,-2 6 11,-3 3 1,-3 2 0,1 0-246,4 0 0,-5 0 0,5 0-392,-5 0 0,1-2-515,4-3 0,-5 3 1,6-5-1,-1 1 608,-1 1 1,7-8-3725,-1 3 2644,3-4 1,2-4 706,0-4 0,0-2 0,0-8 1</inkml:trace>
  <inkml:trace contextRef="#ctx0" brushRef="#br1" timeOffset="196">24224 2204 8355,'0'-16'2806,"7"0"0,-5 15-1974,3 6 1,-3 9 0,-2 7-543,0 6 1,0-2 0,0 1 0,0 3-1,0-1-146,0-1 0,0-2 0,0-6-511,0 2 0,0 1 0,0-6-1005,0 0 1,0 0 482,0 0 1,0-6 0,2-1-1349,3-2 0,-1-1 1828,6-6 1,1 7 0,5 2 0</inkml:trace>
  <inkml:trace contextRef="#ctx0" brushRef="#br1" timeOffset="197">24527 2332 10677,'0'-11'1732,"0"1"0,-1 6-1269,-5-1-358,4 3 1,-12 4 0,5 3-3,1 6 1,-5 3 0,8 2 0,-1 0 0,1 0 13,0 0 0,-2 0 0,3 0 0,-1 0 89,1 0 0,3 0-493,1 0 0,7-7-157,3-4 1,-1-3 0,2-4-1,-1-3 1,1-6-578,0-3 0,-1 0 676,6 3 0,-5-3 0,0 3 815,1-3 0,-3 5 861,2 4 1,-1-2-726,6 1 0,-5 1-342,-1 5 1,-4 2 353,4 3-217,-6-3-1184,3 12 487,0-12 0,-5 12 1,3-3-3201,-3 3 0,0-4 2891,3 1 0,-3-7 0,5 3 1</inkml:trace>
  <inkml:trace contextRef="#ctx0" brushRef="#br1" timeOffset="198">24671 2156 8355,'-7'-9'4876,"5"1"-3582,-3 2 1,5 5-1,5-5-872,6 4 0,3 2-492,2 0 1,0 0 0,0-1 37,0-5 1,0 5 133,0-5 1,0-1-143,0 2 0,0-2-133,0 1 1,-6 5-57,1-5 196,0 4-62,5 2 1,-6 0 65,1 0 1,-8 2 67,3 4 0,-4 2 1,-2 8-1,0 0 1,0 0-1,0 2 1,0 2-1,0 3 1,0 0 78,0 0 0,-2 3 1,-2-2-493,-1 0 1,0-4 181,5 1 1,0-3-652,0-2 1,0 0-380,0 0-1184,0-7 1197,7-2 1,-4-7 0,8 0 741,1 0 0,3-14 0,0-4 1</inkml:trace>
  <inkml:trace contextRef="#ctx0" brushRef="#br1" timeOffset="199">25086 2252 8355,'0'-10'0,"2"1"0,2 0 811,1 0 175,0 5 0,-3-3 1,2 9-1,1 3 1,-2 6-1,-1 5-756,-2 5 1,0-3 0,0 3 0,0-3-1,0-2-472,0 0 1,0 0 0,0 0-6473,0 0 5947,0-7 1,0-9 0,0-9 0</inkml:trace>
  <inkml:trace contextRef="#ctx0" brushRef="#br1" timeOffset="200">25150 2076 8355,'0'-15'3242,"-2"4"-2124,-3 0 1,1 2 103,-6-1-3357,6-4 1673,-3 12-1220,14-5 1,2 21 0,7 4 0</inkml:trace>
  <inkml:trace contextRef="#ctx0" brushRef="#br1" timeOffset="201">25310 2188 8355,'9'0'1445,"-4"0"0,-10 0 1,-4 2-439,0 3 0,-3-1 0,4 7-873,0 1 1,4-3-1,-1 2 1,3 1-1,2 2 46,0 2 1,0 0 0,0 0-75,0 0 0,0 0 0,0 0 0,2-2-140,3-3 1,-1 1 0,6-6 0,3-3-79,1-1 0,2-2 0,0-2 0,0-3 1,-2-6-1,-3-3 33,-6-2 1,2-5 0,-2-1-1,-1 3 1,-2 1 300,-2 2 0,0 0-60,0 0 1,-7 2-1664,-4 3 444,4 4-3416,0 7 3433,7 0 1,0 7-1,0 2 1</inkml:trace>
  <inkml:trace contextRef="#ctx0" brushRef="#br1" timeOffset="202">25549 2252 7707,'9'11'1982,"-3"-1"1,-5 3-682,-1 1 0,-1 0 1,-3-1-1167,-1-3-586,-1-6 440,6 3 0,2-14 1,3-4-1,6-5-250,3-5 1,-3 3 0,1-5 0,4 2 0,4 0 271,-1 1 0,-1 2 333,-2 2 1,0 2-1,-2 2 1,-1 3 201,-3 2 0,1 1 1,3 8-1,-3 4-122,-6 4 0,2 4 1,-1 2-1,-3 0 1,-1 2-154,-2 3 0,0-3 0,0 3-60,0-3 1,0-2-3082,0 0 1,0 0 1091,0 0-124,7-7 0,-5-2 0,5-7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1-04T06:27:50.365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3165BB"/>
    </inkml:brush>
  </inkml:definitions>
  <inkml:trace contextRef="#ctx0" brushRef="#br0">5925 6425 8355,'-6'-10'707,"-1"-1"1,-2 0 0,-2 0 0,0 2-416,1 2 0,-1 0 1,-5 3-1,0-1 1,0 1-1,-2 3 0,-2 1 1,-2 0-1,3 1-24,1 5 0,-4-3 0,1 6 0,-1 0-106,-1 0 1,3 4 0,-5 7 0,0 3 0,2 0 42,-1 1 0,3 4 0,5-1 1,-1 4-1,3 1 0,1-2 1,5-1 79,0-2 0,3-2 1,5 4-217,0-2 1,2-6 0,3 4 0,4-1-61,0-5 0,13-1-54,-1-1 1,1-9-1,-1-2 1,-1-3-1017,1 3 1,-3-4-59,4 3 1,1-9 0,1-3 571,1-2 1,-4 4 0,4-6 0,0 0-49,0 2 0,1 0-288,1 4 1,-4 3-1,-7-5 1</inkml:trace>
  <inkml:trace contextRef="#ctx0" brushRef="#br0" timeOffset="2">6183 6490 10807,'0'-7'808,"0"7"-199,0 9 0,0 5 1,0 4-54,0 4 0,0-3 0,-2 8-454,-3 2 1,3 1 0,-4 3-43,5-1 1,-5 0-1,1-1-188,1-4 0,-3 1-666,2-6 157,-1-1-692,6-4 640,0-9 1,0-4-1,2-13 218,4-7 0,-3-11 1,6 0 200,-2-3 1,4-1 0,-4 2 283,2 3 0,-5 0 0,3-2-222,0 1 1,-5 7 935,3-1 1,-1 3-370,1 1 1,-1 3 48,7 3 0,-6 4 36,6 7 1,-6 7 0,6 4 373,1 3 0,-3 3 0,0-1-481,-1 0 0,4 5 0,-3 1-182,0-2 0,5 3 1,-3 0 3,4 2 0,-5-5 0,1 4-104,2-1 0,-1-5 0,1 3-36,-3-3 1,1-2-159,5 1 0,-5-9 42,0-2 0,-6-4 0,4-4 0,0-4 72,0-4 0,-5-10-8,1-2 1,-1-8 0,-1-1 162,3-4 0,-1 2 1,-5 6 120,0-1 1,2 4-1,1 1-149,3 0 0,5 5 0,-6-4 18,-1 4 1,5 2-1,0 0-1118,-1 0 643,7 0 1,-12 5-55,8 0 109,-7 8-4634,10-12 3739,-12 14 1,12-7-1,-5 8 1</inkml:trace>
  <inkml:trace contextRef="#ctx0" brushRef="#br0" timeOffset="4">7087 6409 8355,'0'-11'1540,"0"1"0,0 4 453,0-4-1551,0 6 0,-7-3-371,-4 7 1,2 2 0,-2 1 82,-1 3 1,-3 4 0,-1-3-57,0 2 1,5-3 0,0 3 61,-1-2 0,3 4 0,0-4-222,2 2 0,1-4 1,6 6-5,0 2 0,2 1 183,4 2-112,2 0 0,9-1 1,-1-3-1,0-1 0,0 1 1,0 3-1,0 1 1,0-2 104,1-3 1,-1 3 0,-2-3-79,-3 4 1,1-5 0,-4 1 10,1 2 0,-6 1 418,3 2 1,-6 0 0,-4 0-74,-1 1 1,-8-3-1,2-2-275,-3-1 1,-2-7-1,0 3 76,-1 0 0,1-5-1666,0 3 1,0-1-1109,0 1 0,5-3 1200,0 3 1,1-3 0,-7-2 0</inkml:trace>
  <inkml:trace contextRef="#ctx0" brushRef="#br0" timeOffset="5">20178 6215 9114,'0'17'888,"0"-1"0,0 2 0,0 3 0,0 6 0,0 4-709,0 1 1,-5 6-1,-2-1 1,0-1-1,-1-2 1,5-2-1,-1-1 1,1-4 0,-3-6-1,3-3-563,1-1 1,2-10-1,0-9 1,0-11-1,0-8 1,0-4-344,0-4 1,0-2 0,0-1 852,0 0 0,0 0 313,0-1 1,2 1-1,1 0 1,4 1-1,1 3-163,-1 1 1,3-2 0,-2-5 0,1 0 0,3 3 209,3 1 0,1 5 1,0 0-251,0 1 0,0 5 0,0 8 1,2 4-42,4-1 1,-4 7-1,5-5 1,-3 6-1,-2 4-28,-4 1 1,-1 8-1,1-1 1,-2 6 0,-3 4-43,-1-2 1,-3-3-24,-5 0 0,0 4 0,0 1 0,0-3 0,-2-1-127,-3-2 0,-1 1 0,-8-1 0,-4 0-64,0 0 1,-5-2-1,1-1-92,3-2 1,-1-8 0,0 4-929,-1 1 1,-1-7-5787,6 5 4279,7-4 2287,9-2 1,9 0 0,7 0 0</inkml:trace>
  <inkml:trace contextRef="#ctx0" brushRef="#br0" timeOffset="7">20711 6183 8355,'9'7'974,"-4"4"1,-3 3 0,-2 3 0,0-1-1,0 2-113,0 3 1,-2-1-1,-1 5-937,-3-2 1,-1 6 0,4-4-1,-5 0 1,1-1 0,0-3-246,3 1 0,3-6 1,-1-7-1,-2 0-525,-1 0 1,0-7-1,5-2 242,0-9 1,5-6-1,2-3 470,2-3 0,2 3 0,3-4 0,-1 3 0,-3-1 70,3-2 0,0 1 0,-1 5 0,-3-1 0,0 1 0,0 2 1023,4 3 1,-4-3-248,1 3 1,-4 4-1,4 3 490,3 8 1,-6 7 0,0 8-873,1 3 0,-7 1 0,6-3-188,1 2 0,-7-1 0,7-5 0,-1 0 0,2 0 0,2-1-106,-1-4 0,-4 1 0,3-5 0,0 1-294,0-1 2,1-2 0,6-5 177,1 0 0,-8-7 0,-2-4 0,-2-3 76,1-2 1,-1-1-1,-3 1 1,1 0-1,3-2 155,-3-3 0,1 3 0,-1-4 0,5 3-307,1-3 1,-4 4-1,4-3 1,0 3 0,-2 1-1,2 1-938,0 0 0,-4 2-1075,6 3 0,0-1 0,5 6 1547,0 3 0,0-6 0,0 0 1</inkml:trace>
  <inkml:trace contextRef="#ctx0" brushRef="#br0" timeOffset="9">21566 6167 14326,'-1'-9'465,"-5"4"1,3 3 0,-8 2-441,-2 0 1,4 2 0,-1 1 0,-1 4 145,2 2 1,0 0 0,5 4-1,-1-2-92,1 1 0,3 3 0,2 1 0,3 0 0,3 0-132,2 0 0,2-5 1,5 0 180,0 1 0,0 3 3,0 1 1,1 0 0,-1 0 0,-2 0 119,-3 0 0,-2 0 0,-6 1-175,3-1 0,-3 0 0,-6 0 0,-4-2 1,-2-1-1,-4-2-125,-1 1 1,-2 1-25,-1-2 1,1-2 0,0-6-740,0 3 0,0-1 0,0-5-3001,0 0 2201,-1 0 1,9-7 0,0-2 0</inkml:trace>
  <inkml:trace contextRef="#ctx0" brushRef="#br0" timeOffset="10">6118 8492 8355,'0'16'0,"0"0"0,0 0 0,0 6 0,0 1 0,0 2 0,-2 4 0,-1 1 0,-3 3 0,3-3 0,1-3 0,0 4 0,-1-5 0,-3 5 0,3-1 0,-1-1 0,1-2 0,-3 2 0,1-1 339,-2-1 0,5 2 0,-4-6 0,5 1 0,1-1 674,0-3 0,0-2 0,0-2-5668,0 0 3980,0-7 0,0-2 0,0-7 0</inkml:trace>
  <inkml:trace contextRef="#ctx0" brushRef="#br0" timeOffset="11">5892 9251 8355,'-16'0'1347,"2"1"0,3 5-532,6 4 1,5 5 0,5 1-218,6 0 1,-2 0 0,1 0 0,1 1 0,0-1-137,0 0 0,-2 0-675,1 0 1,3 0 0,-6 0-1122,2 1 0,-5-1-281,1 0 1,-3-9 663,-2-7 1,-5-2-1,-3-9 606,-1-1 0,0-8 0,-3-1 1,1 1-1,0 2 919,2 2 0,-3 0 0,5 1 0,0 3 327,-1 1 1,1 0 1961,2-5 1,5 7-2404,0 4 0,7-2 1,9 1-1,0 3-124,0 1 1,6 0-1,1-2-246,2-1 1,0-2 0,4 3-1,-2-1 1,2 1 0,-1 1-95,-1-3 0,-2 5 0,-5-5-21,2 4 0,-1 4 93,-5 4 0,-7-3 1,-3 8-1,-4 1 104,-2 3 0,-2 1 0,-4 0 1,-4 0-94,-5 0 1,-3 1 0,-1 0-1,-5 3-257,-1 2 1,5-1 0,-1-5 0,3 1-258,2-1 0,0-6 0,1 1-1265,5 2 1,2-4-1,8 2-274,0 1 0,8-5 0,1 0 1</inkml:trace>
  <inkml:trace contextRef="#ctx0" brushRef="#br0" timeOffset="12">3261 10865 10354,'-16'0'4319,"0"0"-3834,7 0 1,9-2-1,11-1 1,5-3-1080,5 3 0,-3-1 0,5 0 392,1-1 0,-6 0 0,3 5 0,-1 0 0,0 0-5306,1 0 4862,1 0 1,1 7 0,2 2 0</inkml:trace>
  <inkml:trace contextRef="#ctx0" brushRef="#br0" timeOffset="13">4246 10768 11058,'-2'14'533,"-3"-3"1,3-2-1,-4-3 1,5 4 0,1 5-1,0 1 1,0 0-1,0 0 1,0 2-191,0 4 1,0-3-1,0 8-350,0 2 1,0 1 0,0 1-1,0-2-308,0-3 1,-2-4 0,-2 3 0,-1-2 0,-1-3 119,-1-2-1587,5-2-20,-5 0 1,7-8 0,0-8 1107,0-9 1,6-6 0,-1-3 595,-1-3 98,-3 3 0,7-20 0,1 4 0</inkml:trace>
  <inkml:trace contextRef="#ctx0" brushRef="#br0" timeOffset="14">4246 11026 8355,'0'-32'-219,"0"2"0,0 1 1,0 2 783,0-2 0,0 6 1,0 1-1,0 5 0,0 0 1,0 1-1,0 0 0,2 2-57,3 3 1,4-2-1,7 6 1,0 0 0,0 0-1,0 2 1,2-1-354,4 1 1,1-1 0,6 6 0,-4 0 0,-2 0-380,-3 0 1,-2 0-1,-2 0 1,-2 2-1,-1 4-17,-2 4 1,-8 1 119,3 5 0,-6-3 0,-6 10 0,-4-1 27,-5-1 0,-1 6 0,-2-5 0,0-3 160,2-1 1,-4 4 0,10-1 235,-5-1 1,5 3-1,1-1 1,1-2-1,7-2-71,4-2 0,8 5 0,9 1 0,1-3 0,-1-1-377,-2-1 1,-2-3 0,0-2 288,0-1 1,-5-2-1,-2 4 68,-2-2 16,-1-1 0,-14 5 1,-2-3-1,-5-3 1,-1-2-148,0-3 0,-6 3 0,-1-2 1,0-1-322,0-2 1,-4-2 0,5 0-600,2 0 0,2 0-7367,2 0 7634,7 0 1,2-7 0,7-2 0</inkml:trace>
  <inkml:trace contextRef="#ctx0" brushRef="#br0" timeOffset="15">4682 11075 8355,'16'0'546,"0"0"420,0 0 0,-5 5 0,-2 2 0,-2 2 1,-2 4-1,1 1-354,-1 2 0,0 1 1,-5-1-526,0 0 0,-5 0 0,-2-2 1,0-1-253,0-2 0,-1-8 22,3 3 1,3-6 169,-3-6 1,8-3 0,5-7 0,1 0 0,3-2-1,2-2-102,3-1 1,1-1-20,3 6 0,-3 0 0,3 0 0,-3 0 0,-1 0 0,-3-1 0,-2 1-810,-1 0 0,0 5 0,5 2-53,0 2 0,-5 2 0,0 5 0,1 0 118,3 0 1,1 0-1,0 0 1</inkml:trace>
  <inkml:trace contextRef="#ctx0" brushRef="#br0" timeOffset="17">5279 10994 8355,'11'-9'1367,"-1"4"0,-4 1 0,3-1 0,0-4 1119,0 0-2067,-6 2-319,4 7 0,-8 0-9,-5 0 1,-3 7 0,-7 4 0,2 3 0,-1 4 0,3 2-154,-1 1 1,-5 6 59,8-5 0,-3 4 1,1-2-1,3-1 0,1 0 98,5-3 0,1-2-281,2-2 0,7-7 0,4-3 0,3-5-318,2-1 0,1 0 0,-1-1 0,2-5 225,3-5 1,-3-3-1,5-2 1,-1 0 131,-1 0 0,1 1 0,-6 3 393,0 1 0,0 6 0,1-4 243,-1 1 0,0 3 1,-2 7 93,-3 3 0,-4-1 0,-5 5-509,3-2 0,-3 6 0,3-3 0,-3 5-847,-2 1 1,6 0 0,-1 0 598,-1 0 1,-1-5 0,1 0-316,1 1-1625,8 3 1,-4 1-1,7 0 1</inkml:trace>
  <inkml:trace contextRef="#ctx0" brushRef="#br0" timeOffset="18">5844 11139 8355,'11'-7'3772,"-1"-4"-173,-6-3-3030,3 5 0,-7 9-786,0 11 1,0 3-1,0 4 1,0 2-1,0 3 21,0 2 1,0-5-1,0 2 1,0-4-4411,0-2 988,0 0 3357,0-7 1,7-2 0,2-7 0</inkml:trace>
  <inkml:trace contextRef="#ctx0" brushRef="#br0" timeOffset="19">5989 11010 8787,'0'-25'920,"0"4"0,0 1 0,-2 0 0,-1-1 725,-3 1-2101,1 9 0,7 4 556,3 7 1,4 2-2018,7 3 0,0 4 0,1 7 1</inkml:trace>
  <inkml:trace contextRef="#ctx0" brushRef="#br0" timeOffset="20">6280 11123 8355,'0'25'643,"0"-1"0,0-8 0,0 0 537,0 0 1,0 0 0,0 0 348,0 1-1624,0-8-1,0-2 1,7-14 0,4-6 0,3-5 159,2-3 1,2-3 0,2 4 0,3-3 25,2-2 1,-3 5 0,3-1 0,-2 5 369,-3 5 1,3-2 0,-1 8 41,-3 1 1,-2 10 0,-5 4-1,-3 5-492,-2 1 1,-1 5-1,-6 3 1,0-1-41,0 0 1,0 4 0,0-5 0,1-1-3006,5 3 0,-4-6 1281,3 3 1,-3-3-1,-2-2 1</inkml:trace>
  <inkml:trace contextRef="#ctx0" brushRef="#br0" timeOffset="21">2874 13287 8355,'-17'0'2851,"10"5"1,7 2 0,9 0-1849,6 0 1,3-1 0,1-6-1044,3 0 0,7 5 1,-3 1-1140,5-3 0,1-1 0,0-2 0,1-2 0,-1-1 0,0-5-570,1-1 1,-1 6-1,0-4 1</inkml:trace>
  <inkml:trace contextRef="#ctx0" brushRef="#br0" timeOffset="22">4310 13157 9899,'-1'-9'1583,"-5"4"0,-3 5 0,-7 4-1450,0 1 1,0 8-1,0-3-51,-1 5 1,1-1-1,2-1 1,3-3-1,6 3 28,3 1 0,2 2 0,0 1 0,2 1-30,3 3 0,4-1 0,7 5-49,0-2 0,1-1 1,-1-6-1,2-2 39,3-3 1,-8 2 0,1-6 0,-3 0-42,-2 0 0,-7 6 141,-2-3 0,-4 3 0,-10-1 0,-4-1 93,0 2 0,-6 1 1,1 2-1,-2 0-426,-4 1 0,4-1 1,0-2-1,2-1-187,3-3 1,2-4-2391,2 5 1,7-10 1295,4-1 0,17-7 0,6-9 0</inkml:trace>
  <inkml:trace contextRef="#ctx0" brushRef="#br0" timeOffset="23">4456 13480 8355,'16'7'556,"-6"2"1,-1 8 0,-1-1 324,-5 0 0,-1 2 1,-2 2-1,-2 3 0,-1 2-285,-3 4 0,-1 3-659,2 6 1,1-4 0,-5 5 0,2-1 0,2 0 32,-3-3 0,7-2-137,-5-6 0,-1 1 0,2-6-1568,1-2 1,2-13 0,2-11 1004,0-10 1,0-8 849,0 1 1,6-6 0,1-9 0,2-2-73,3 2 1,-3-5 0,2 0-1,2-2 1,1 2 976,2 1 0,0-3 1,0 5-332,1 3 1,4 8 0,1 5 0,-3 4 90,-1 2 0,0 2-564,4 3 1,-4 4-1,3 7 1,-3 2-192,-2 3 0,-7-2 0,-3 8 1,-5 2-74,-1 1 1,0 2 0,0 0 0,0 2-5,0 4 1,-7-4 0,-2 5-1,-3-1-156,-4-1 0,7 1 0,-11-6 0,0 0 87,2 0 1,0-1 0,2-3 0,0-3-4570,0-2 3623,7-1 1,9-8 0,12-2 557,8-1 0,-2-15 0,5 2 0</inkml:trace>
  <inkml:trace contextRef="#ctx0" brushRef="#br0" timeOffset="24">4956 13529 8355,'16'0'768,"0"0"1,-5 0 559,0 0 0,-6 0 0,4 2-1014,-2 3 0,-1 4 0,-6 7 0,0 0-478,0 0 1,0 0-1,0 1 1,0-1 0,0 0-420,0 0 1,-6 0-1272,1 0 0,-8 0 0,4 1 0</inkml:trace>
  <inkml:trace contextRef="#ctx0" brushRef="#br0" timeOffset="25">5117 13367 8355,'-1'-16'3817,"-3"0"-5310,-1 0 503,-1 7 1,13 2 0,4 9 494,4 3 1,1 4 0,0 7 0</inkml:trace>
  <inkml:trace contextRef="#ctx0" brushRef="#br0" timeOffset="26">5311 13464 8909,'6'16'243,"-1"0"1,0 1 0,-5-1 0,0 0-1,0 0 677,0 0 0,0 0 0,0 0-689,0 1 0,-2-1 0,-1 0 1,-2 0-721,1 0 462,2-7 1,9-3 0,4-12 110,3-5 0,3-5 0,-1-3 1,2-3 24,3 2 0,-3 2 0,5 2 1,-1 0 49,-1 0 1,3 5 0,-5 0 0,3 1 176,-2 1 1,-8 1 0,-1 8 115,2 0 1,-4 0 0,0 2-180,-2 4 1,-2 3 0,-5 7 0,0 0-302,0 0 0,0-3 0,0 1-461,0 4 0,0 2 0,0-4-565,0 0 1,0-5 0,2-2-715,3-2 0,4-2 1,7-5 1174,1 0 0,-1-7 0,0-2 0</inkml:trace>
  <inkml:trace contextRef="#ctx0" brushRef="#br0" timeOffset="27">6005 13593 7861,'16'-7'316,"-1"4"0,-3-8 1277,-1-2 1,-7 4-1,1-2-959,-3-1 1,-2 3-1,-2 0-390,-3 2 0,1 1 1,-7 6-1,1 2-200,1 4 0,-4-3 0,6 8 46,-2 2 0,0 3 0,-4 3 1,4 3-48,2-2 1,-4 3-1,6-1-556,1-3 0,4-1 0,6-3 212,5-5 1,3-3-1,2-8 1,0-5-113,0-4 0,2-5 1,2-1-1,3 0 342,2 0 1,-5 5 0,2 0 0,-4 0 0,-2 2 631,0 4 0,0 2 1,0-1-79,0-1 1,-5 1-93,0 9 0,-8-1 1,5 5-449,-1-2 0,-5 6 1,3-3-582,-3 5 1,-2 1 0,2 0-4070,3 0 3873,-3 0 0,12 0 0,-5 1 1</inkml:trace>
  <inkml:trace contextRef="#ctx0" brushRef="#br0" timeOffset="28">6635 13351 8355,'11'-16'6685,"-1"0"-6228,-6 7 1,3 9-1,-7 11 1,-2 5-1,-1 4 1,-4 3 488,-2 2 1,3 2-1030,-5 5 0,8 0 0,-4-1 1,1-2-1,1-2-644,1 1 0,3 1 0,1-2-1612,0-6 1,0 3-1,0-3 1255,0-1 1,7-2 0,2-2 0</inkml:trace>
  <inkml:trace contextRef="#ctx0" brushRef="#br0" timeOffset="29">8071 13335 8355,'-1'-14'1025,"-3"1"19,-1 2 1,-8 8 0,2-3 0,-3 5 0,-2 1-287,0 0 0,0 0 0,-1 1-449,1 5 1,-5 5 0,-1 8-1,3 3 1,1-1 59,1 3 0,1-6 1,2 5-1,3-2-155,6 1 1,-2-1 0,1-4-256,3-1 0,1 0 0,2 0 0,2 0-556,3 0 1,4-5 0,7-2-518,0-2 1,6-1-1,-1-6 1,1 0 91,1 0 1,-3-8-1,5-1-314,-2 0 1,6-5 0,-4 5 0</inkml:trace>
  <inkml:trace contextRef="#ctx0" brushRef="#br0" timeOffset="30">8314 13432 8355,'-11'0'1293,"0"0"1,0 0 0,-5 0 0,2 2 0,1 1-474,3 3 1,4 6 0,-3 1-655,2 6 1,2-1 0,5 4 0,0-4-13,0-2 1,0 0 0,0 0-174,0 0 0,7-7 0,4-3 0,3-4 0,2-2-473,0 0 0,0-2 1,0-4 229,1-4 0,-1-5 1,-2-1-1,-1 0 1,-4 0 175,-2 0 0,-2 5 0,-5 0-82,0-1 1,0-3 0,0-1-448,0 0 1,0 5-3700,0 0 3438,0 8 1,0-11-1,0 5 1</inkml:trace>
  <inkml:trace contextRef="#ctx0" brushRef="#br0" timeOffset="31">8540 13416 8355,'1'16'814,"5"0"1,-4-5 0,3 0 0,-3 1 346,-2 2 1,0 3 0,0-1-847,0 0 1,0-5-115,0-1 1,0-4-31,0 5 0,-2-8 0,-2 1-36,-1-8 0,7-5 1,9-9-1,3-2-236,2-1 0,2-1 0,2 6 1,3 0-1,2 0 0,4 0-1320,1 0 1,-3 1 594,0 5 0,-2-5 1,4 6-469,-2 0 0,-7 2 558,1 7 1,4-7-1,0-2 1</inkml:trace>
  <inkml:trace contextRef="#ctx0" brushRef="#br0" timeOffset="32">9137 13383 8355,'9'-1'573,"-2"-3"0,-2-3 1653,1-2 1,-1 4-1364,-5-6 0,-2 7-183,-3-1 0,-4 3-540,-7 2 0,2 2 0,1 3 0,2 4 0,-1 2-35,-3 0 0,5-1 1,1 7-146,1-1 0,1 5 0,4 1 0,-3-2-390,3-3 0,1 0 0,4-1 149,3 0 1,-1-7 0,6-4 0,3-3 0,1-2-11,2 0 0,1-7 0,-1-4 151,0-3 1,2-8 0,2-1-1,1-2 202,-1-4 0,-2-1 1,-2-3-1,0 1 1,0 0 250,0-1 0,-5 1 1,-2 2-67,-2 3 1,4-4 0,-6 6 373,-1 0-330,5 2 1,-7 17-1,3 12-86,-3 13 1,-4 10 0,-2 3-1,-1 2 110,2 4 1,-5-4 0,3 4 0,0-4-73,-3-2 1,7-1 0,-5-3 0,4-2 0,2-3 113,0-3 0,2-2 0,2-2-397,1 0 0,8-5 1,-2-2-1,3-2-513,2-4 1,0-1 0,0-2 0,0 0-1023,1 0 1,-1-2 0,-2-3-630,-3-6 1,3-3-1,-5-2 1</inkml:trace>
  <inkml:trace contextRef="#ctx0" brushRef="#br0" timeOffset="33">7200 10897 8355,'-7'9'3356,"-2"-2"1,9-12-2507,10 0 1,7-8 0,9 2-529,3-3 0,2-2 0,1 0 14,0 0 0,6-6-572,0 0 0,-3 6 232,-8 6 1,4-1-1,-4-5 175,3 0 0,-5 5-800,-3 0 1,1 6 0,-1-4 46,-3 1 0,-1-4-1614,-2 1 0,1 2-30,-1-2 1297,-7 8 0,5-12 0,-5 7 0</inkml:trace>
  <inkml:trace contextRef="#ctx0" brushRef="#br0" timeOffset="34">7813 10542 8355,'6'-11'1318,"-1"1"-966,0 6 0,-3-5 1855,4 4 0,-3 3-1612,8-4 0,-8 6 1,5 6-223,-1 5 1,-5-1-573,3 6 0,-1-3 0,-1 9 129,3-4 0,-1 3 0,-5 2 0,0 1 0,0-1 0,0-3-6105,0-2 4750,7-9 0,-5-9 1038,3-11 0,-3-11 0,-2-3 0</inkml:trace>
  <inkml:trace contextRef="#ctx0" brushRef="#br0" timeOffset="35">7878 10494 12667,'-7'0'1479,"7"0"1,9 0-791,5 0 0,2-2-383,0-4 0,0 5 0,2-5-28,4 5 1,-2-1-138,6-4 0,-4 3 0,3-6 232,-2 2 0,1 1-67,-3 6 0,-3 0-95,4 0 1,-6 2-258,-5 3 0,-4-1-41,-7 7 0,-2 5 0,-3 5 0,-6 1 103,-4 1 1,-6-5-35,-1 4 0,-1-4 0,3-2-700,-1 0 0,-1 0-2288,6 0-489,0 0 1857,7 1 0,-5-1 0,5 0 1</inkml:trace>
  <inkml:trace contextRef="#ctx0" brushRef="#br0" timeOffset="36">9088 10106 11580,'0'16'699,"0"6"93,0-1 0,-5 8 0,0-2 19,1 3-629,2 3 1,-3-1-129,0 0 0,-3-1 1,5-2-1,-3-4 1,1 0-1,0-2-208,-1 0 1,-1-3-583,2-9 419,3-4 188,-5-14 0,7-9-50,0-11 0,0-5 0,0-6-160,0-5 1,5-4 282,0-1 0,6 1 0,-4 2 0,2 4 0,2 2 274,-2 3 0,5 2 1,-3 3 160,4 4 0,-1 4 0,0 7 46,2 0-247,-10-1-40,15 8 1,-12 2 0,7 7 288,1 0 1,-1 0-242,0 0 1,-2 2 0,-1 3-18,-2 6 0,-3 4 0,5 1-58,-2 0 0,-8 5 0,3 3 1,-4 1-1,-2 4-65,0 1 1,0 8 0,0 1-74,0 2 1,0-3-19,0 5 0,0-7 0,0 2-468,0-4 1,0-7-329,0 0 1,0-8 0,0 3-1586,0-4-1204,0-9 2892,0-2 1,-8-7-1,-1 0 1</inkml:trace>
  <inkml:trace contextRef="#ctx0" brushRef="#br0" timeOffset="37">9121 10397 14336,'-11'-6'0,"2"-1"0,4 0 0,6-2 292,8 0 1,6 6-1,3-3 1,1 4 0,3 2-1,-2 0-1838,-2 0 1566,-2 0-2228,0 0 0,0-7 0,0-2 1</inkml:trace>
  <inkml:trace contextRef="#ctx0" brushRef="#br0" timeOffset="38">9524 10332 8355,'0'16'1315,"0"0"-958,0 1 0,0-7 1,0 1 55,0 2 0,0 1 0,-2 2 0,-1 0 0,-2 1 142,1-1 0,-3-6 7,1 1-400,-6-7 1,8 3-1,-5-9-7,2-3 0,2-10 1,5-8-1,0-2 1,0-4 275,0-1 0,2 3 0,3 0-330,6-2 0,3 6 0,2 0 0,-2 1 1,-1 1-1492,-2 1 1179,0 2 1,5 7-1,0 2 1,0 0-1047,0 0 0,0 6 0,-1-5-195,-5 1 1,5 6 0,-6-7 0</inkml:trace>
  <inkml:trace contextRef="#ctx0" brushRef="#br0" timeOffset="39">9815 10235 8355,'2'15'5259,"3"-5"-4675,6-4 1,3-4-1,2-4-727,0-4 1,1-3-1,-1-7-92,0 0 1,-2 5 198,-3 1 1,-2-1-1,-5-5-7,1 0 0,0 5 36,-5 0 0,0 6-109,0-6 0,-5 6 0,-2-4 12,-2 1 1,-2 3 435,-5 5 0,0 0-144,0 0 1,-1 7 170,1 4 0,0 3 0,0 4 253,0 4 1,5 1-1,0 6 64,-1-2 1,5-2-431,1 2 1,-1 1-1,2-6-14,1-2 0,2-2-463,2-2 0,6-5 0,1-2 211,2-2 0,2-2-749,5-5 1,-6 0-1,1 0-1114,2 0 1,7 0-652,1 0 1,1-7 0,-6-2 2512,0 0 1,7-5 0,2 5 0</inkml:trace>
  <inkml:trace contextRef="#ctx0" brushRef="#br0" timeOffset="40">10267 10155 8355,'0'-11'2432,"0"0"-1887,0 8 1,0-6-186,0 3 0,-2 4 975,-3-3 1,1 3-1074,-7 2 0,1 2-15,-7 3 1,1-1-121,0 7 1,5-1 0,1 5 0,-1-1-108,2 2 1,-4-3-1,6 8 1,0-3-1,0-2 1,3 1 0,2-1-1,2 0 1,2 0-1,4-2-585,4-3 0,5-4 0,1-8 0,0-5 0,0-6 248,0-8 0,0 2 1,1-4-1,-1 3 1,0-1 554,0-2 0,-5 6 0,-1 7 459,3 2 0,-4 2 1,2 5-10,1 0 1,-4 2 0,-3 3-316,-3 6 0,-2-2-847,0 1 1,5 1 608,0 5 0,1 0-448,-6 1 0,5-1-1268,1 0 0,1-7 254,-2-4 0,-1 2-14,6-1 1,1 6 0,5-3 0</inkml:trace>
  <inkml:trace contextRef="#ctx0" brushRef="#br0" timeOffset="41">10703 10074 10758,'-6'-11'0,"-1"2"0,-2 2 3004,-3 3-2474,-3-5 1,4 8-363,1-5 1,-1 4 12,-5 2 0,5 0 0,2 2 122,2 4 0,0-3 0,3 8-78,-1 2 0,-1-4 0,6 1 0,0 3 0,0 1-83,0 2 0,6-5 0,1 0 1,2 0-1,2-1 0,-1-1 1,1 0-1,2 0 24,1 4-207,-5 1 0,-2 2-28,-7 0 0,-2-5-575,-3 0 1,-4 0 370,-7 5 1,5-5-1392,0-1 1,8 1-394,-3 5 589,5-7 0,8 6 0,2-6 1</inkml:trace>
  <inkml:trace contextRef="#ctx0" brushRef="#br0" timeOffset="42">10977 10235 11689,'9'8'1225,"-2"-5"-1152,-7 8 1,0-6 1209,0 6 0,0 0-1647,0 5 0,0 0 0,0 0 140,0 0 0,0 0-1865,0 1 1,-7-1 0,-2 0 0</inkml:trace>
  <inkml:trace contextRef="#ctx0" brushRef="#br0" timeOffset="43">11929 9751 9725,'-8'0'2091,"-5"-2"-1742,8-3 1,-3 3 327,3-3-572,-4 3 1,-7 2 0,0 2 0,0 1 0,-1 4 0,1 2 0,0 4 819,0 1 0,0 2 0,0 2-104,0 4 0,1-2-570,5 7 0,1-6 1,5 4-159,-1-1 0,-1-1-15,6-2 1,2-8 0,3 3 132,6-2 1,3-1-1251,3-2 1,-1-4-1,0-7 406,0 0 1,0 0 75,0 0 0,0 0 1,1-2-1221,-1-3 0,5 1 923,1-7 0,-1 6 128,-5-6 1,8 0-1,1-5 1</inkml:trace>
  <inkml:trace contextRef="#ctx0" brushRef="#br0" timeOffset="44">12155 9864 8355,'0'-16'1090,"0"0"644,0 7-904,0 2 0,-7 7-501,-3 0 1,1 7 0,-2 2 77,-2 0 1,4 5 253,-1-3-404,6 3 0,-9 2-80,8 0 0,0-5 1,5 0-1,0 2 0,1 1 1,5 0-1,5-1-59,3-2 0,2-8 0,0 3 0,0-5 0,0-1-701,1 0 0,-1-1 427,0-5 0,0-3 0,0-7-50,0 0 1,-5 0 15,0 0 1,-8-1 0,3 0 503,-4-5 1,-2 4-93,0-3 1,-2 3-1,-4 1 1,-3 1-401,1 0 0,-5 5-1691,8 1 1,-1 4-2033,6-5 3194,0 8 0,7-4 0,2 7 1</inkml:trace>
  <inkml:trace contextRef="#ctx0" brushRef="#br0" timeOffset="45">12478 9832 8355,'0'16'1789,"0"0"1,0 0-1,0 0-734,0 0 0,0 1-913,0-1 0,0-5-149,0-1 285,0-6 0,0-4-137,0-11 0,0-3 0,0-2 0,0-1 0,2 1 256,4 0 1,2 0 0,7 0-487,-4 0 0,3 1 0,-5 3 0,2 3 0,-1 2 0,3 1-1191,1-1 1,2 4-111,1-8 1,-1 7 327,0-1 1,-7 1-148,-4-1 0,4 3 0,0-5 1</inkml:trace>
  <inkml:trace contextRef="#ctx0" brushRef="#br0" timeOffset="46">12656 9557 12649,'0'-16'820,"2"5"0,3 2 0,6 0-459,3 0 1,2 1-1,0-5-249,1 2 0,-1 8 1,-2-5-1,-1 3 1,-3 0 101,3 1 0,-4 2 0,0 4 60,-2 3 0,-2 4 0,-5 8-141,0-1 1,-1 5-1,-3 3 1,-1 1-269,1 3 1,-3 3-1,2 1 1,1 0 0,2-1-1300,2-4 0,0 2 0,0-8-454,0-1 1,7-4 819,4-5 1,3 3-1,3-5 1</inkml:trace>
  <inkml:trace contextRef="#ctx0" brushRef="#br0" timeOffset="47">13027 9783 8904,'15'-10'0,"-3"1"847,-1 1 1,0-4-1,5-1 1,0-5 0,0-3-542,0 1 0,0 0 0,-1 1 0,-3-5-234,-1-1 1,-6 5 0,4-1-1,-2 3 635,-3 2-222,-2 0-413,-9 7 0,-2 2 9,-7 7 0,5 0 0,0 1 318,-1 5 0,-3 3-181,-1 7 0,2 2 0,1 2 0,4 1 0,0-1 964,0-2-1050,6 5 0,-5-5 0,8 4-64,0-5 0,6-6 1,1-2-1465,2-2 930,2 6-1003,5-11 0,0 7 152,0-4 0,2-3 0,2 3 0,1-3 291,-1-2 0,-2-7 0,-2-2 0</inkml:trace>
  <inkml:trace contextRef="#ctx0" brushRef="#br0" timeOffset="48">13334 9590 9427,'11'-6'2357,"-1"1"1,-4-1-2039,5 6 1,-2 2 0,3 2-34,-1 1 0,0 6-75,5-6 1,0 3-59,0-3 0,0 2-306,0 4 0,-5 1 198,0-6 1,0 6-672,5-1 1,-6-2-707,1 2 0,-5-8 1,3 5-767,-2-1 1307,-2-5 211,-5 5 1,0 0-1,0 2 1</inkml:trace>
  <inkml:trace contextRef="#ctx0" brushRef="#br0" timeOffset="49">13398 9783 10296,'-16'0'2704,"6"-5"-2313,-1 0 0,7-8 1,-1 2 849,3-3 1,2-4-240,0-4-717,7 4 1,4-10-54,10 6 1,-3-5-756,4 6 0,-2-3 0,-1 5-1200,3-3 0,1-1 585,-1 1 1,-4 10-281,3-4 0,4 3 0,0-3 1</inkml:trace>
  <inkml:trace contextRef="#ctx0" brushRef="#br0" timeOffset="50">13915 9573 8355,'9'8'0,"-2"-5"1887,-7 8 1,0 0 0,0 5-1027,0 0 0,0 0-933,0 0 0,0 2 1,0 2-2125,0 1 1,-2 1 845,-3-6 0,3 7 0,-5 3 0</inkml:trace>
  <inkml:trace contextRef="#ctx0" brushRef="#br0" timeOffset="51">10089 11446 8355,'-16'0'2927,"7"-7"1,2 3-2586,7-6 0,2 4-210,3-5 1,4 6-1,7-6 76,0-1 1,1 3-106,-1-2 1,0 0-1,0-3 1,0 1-1,0 3 1,-1-3-1,-5-1 1,-2-1 761,-1 5-1455,-5-5 0,5 6 95,-7-7 495,-7 7 1,-2-3 0,-8 6 0,1 3-1,0 1 37,0 2 0,-2 5 1,-2 2 205,-1 2 1,-1 8 0,6 6 0,0 2 0,0 4 0,0 1 0,0 1 0,1-3 0,4-3 0,6 1 0,3-3 0,2 0 210,0-3 0,2-2 1,3-4-447,6-3 1,5 2-194,6-8 0,-2 6 0,6-6 117,3-1 0,2-4-2159,1-6 1,-2-1-1,-1-7 466,-2-2 0,0 3 0,5-10 1</inkml:trace>
  <inkml:trace contextRef="#ctx0" brushRef="#br0" timeOffset="52">10444 11123 8355,'0'-16'4157,"0"5"-3090,0 1 0,0 4-161,0-5 1,2 8-484,4-3-469,3-2 1,7 6-116,0-4 18,0 5 1,0 1 91,0 0 16,-7 0 0,0 5 233,-3 0 1,-5 8 0,5-2-61,-4 3 1,-2 2 0,0 0 0,-2 0 0,-2 2-1,-1 2 1,1 3 218,2 3 0,1-7-382,-5 3 1,4 1 0,-3-1-554,3-3 0,2-1 484,0-2 0,0 1 0,0-1-1397,0 0 0,2-5-375,3-1 0,-1-1 288,7 2 1,-2-2 450,1-4 1061,5-3 0,-6 5 0,7-7 0</inkml:trace>
  <inkml:trace contextRef="#ctx0" brushRef="#br0" timeOffset="53">10896 11236 8355,'-1'-16'1118,"-5"0"0,3 7 0,-8 4 1,-2 3 176,-1 2 0,3 2-749,0 3 1,2 4-56,-1 7-231,-5 0 1,12 0 174,-8 1 0,7-1 0,-1 0 9,3 0 1,2 0-40,0 0 0,0 0-445,0 1 1,2-7-292,3 1 0,-1-7-174,7 1 1,0 2-1,5-1 407,0-3 0,0-1-1584,0-2 0,0 0 0,2 0-142,4 0 0,-4 0 0,5 0 0</inkml:trace>
  <inkml:trace contextRef="#ctx0" brushRef="#br0" timeOffset="54">11348 11365 8355,'-10'0'6830,"-1"0"-5897,7 0-674,-3 0 1,9 0-2001,3 0 1,-1 0 271,7 0 0,-1 0-835,7 0 1759,-9 0 0,7-7 0,-6-2 0</inkml:trace>
  <inkml:trace contextRef="#ctx0" brushRef="#br0" timeOffset="55">11590 11365 14411,'17'0'-2528,"-8"0"1,5 0 1621,-3 0 1,3-7-1,2-2 1</inkml:trace>
  <inkml:trace contextRef="#ctx0" brushRef="#br0" timeOffset="56">11881 11349 8355,'9'9'5042,"0"-2"-4407,-4-7-2710,4-7 1,7 5-1,1-5 1</inkml:trace>
  <inkml:trace contextRef="#ctx0" brushRef="#br0" timeOffset="57">7361 14627 8355,'-7'-9'455,"5"3"0,-1 12 1,6 4-1,8 5 0,5 1 1,4 2 29,1 3 0,1-3 1,-4 6-1,2-3 1,1 2-1,-1 1 1,-2 1-534,-2 0 0,-5 2 0,-1 3 0,3-1 0,1-2 0,1 0-16,-5-2 0,5-2 0,-4-5-736,3 4 1,-3-10-1,-2 4 1,0-3-2554,0-4 2923,-6-2 0,12 0 0,-7 2 0</inkml:trace>
  <inkml:trace contextRef="#ctx0" brushRef="#br0" timeOffset="58">7490 15401 9328,'0'11'3582,"0"0"-3174,0 2 0,6 1 1,1 2-1,2 0 1,5 0-301,6 0 1,-2-5 0,3 0-1,-3 0 1,-2-1 0,1-1-185,-1-1 0,-2-1 0,-1-4 1,-4 5-3894,-2 1 92,5-6 3446,-10 4 1,5-7 0,-7 0 0</inkml:trace>
  <inkml:trace contextRef="#ctx0" brushRef="#br0" timeOffset="59">7636 15563 8355,'-8'-9'1497,"1"-5"1,-3 3-407,4-4 0,4 5-660,2-1 1,2 6 0,4-6 0,4-2 0,5-1-137,1-2 1,0 0-1,2-1 1,2 1-207,1 0 1,6 0 0,-4 2-1,1 1 1,-1 2 94,-3-1 0,3 5 1,-1 1-1,-3 4 321,-1 2-395,-2 0 0,-7 8 1,-3 2-1,-5 5 83,-1 1 0,-7-5-62,-3-1 1,1 1-1,-2 5-202,-2 0 0,-1 6 0,-2-1 0,1-1 0,3-2 0,3-2-439,2 0 1,1 1-1,5-1-811,-5 0 0,4 0 1,-3 0-714,3 0 1,2-7 0,0-2 0</inkml:trace>
  <inkml:trace contextRef="#ctx0" brushRef="#br0" timeOffset="60">7184 16370 9630,'-9'-7'1436,"-6"5"1,5-3-805,-5 3 0,4-3 1,1-1-1,-3 3-312,-1 1 1,-2 4 0,-1 3-1,1 8 1,0 4 0,0 7-36,0 1 0,0 7 0,-2 8 0,0 1-82,2 4 0,-4-4 1,9 0-6,-3-1 0,5-3 1,2-4-18,0-1 0,5-7 1,-4-2-1,6-1 1,6-1-681,5-1 1,3-4-718,2-5 0,2-4 0,2-7 391,1 0 0,6 0 0,-4-2-1014,3-3 1,-7-4-1,5-7 1</inkml:trace>
  <inkml:trace contextRef="#ctx0" brushRef="#br0" timeOffset="61">7345 16854 9261,'-11'0'2759,"2"-1"0,0-3-2181,0-1 0,6-3-850,-3 3 0,5 2 0,2-6 0,5 1-2007,5 5 1,3-6 0,2 0 0</inkml:trace>
  <inkml:trace contextRef="#ctx0" brushRef="#br0" timeOffset="62">7732 16548 8355,'9'-16'2487,"-1"-1"1,-10 3-1652,-4 3 0,-3 4 0,-7 7-470,0 0 0,0 5 0,0 3-209,0 1 1,0-4 0,1 6 0,3 1 88,1 3 1,2 1-180,-2 0 1,4 0 0,9 0 0,3 0 0,6 1 84,3-1 1,4 0-1,2-2-204,2-3 0,-1 3 1,-7-3-1,-1 2 0,-4-1-7,-2-1 0,4 0 395,-6 5 0,1-5-78,-6-1 1,-2 1 0,-4 3 0,-4-1-235,-5-2 1,-1-2 0,0 2 0,0-6-2469,0-3-297,7-2 1,3 0 291,12 0 1404,-4 0 1,19 0 0,-3 0 0</inkml:trace>
  <inkml:trace contextRef="#ctx0" brushRef="#br0" timeOffset="63">8120 16806 8842,'11'0'1607,"-1"0"0,-6 2 1,1 3-1,-3 6-856,-2 3 1,-7 2 0,-2 1-934,0-1 0,-5 0 1,5 0-1143,0 0 0,2-5 0,7 0-495,0 1 0,-8 3 0,-1 1 1</inkml:trace>
  <inkml:trace contextRef="#ctx0" brushRef="#br0" timeOffset="64">8814 16435 12352,'9'16'0,"-4"0"0,-3 2 333,-2 3 0,2-1 0,2 5 0,1 0 1,-1-1-1,-3-1 0,-1-3 0,0-2 0,0-2-129,0 0-288,0-7 1,0-4-69,0-10 0,0-6 161,0-10 0,0 1 59,0-7 0,0 0 0,2-3 0,3 1 0,4 4 228,0 1 1,6-2 0,-6 4 0,1 2-8,1 2 1,0 2 0,5 2-484,0 3 1,-5-1-110,0 6-805,0 1 1,5 3-974,0-3 0,0 3 907,0-4 0,-7 5 0,-2 1 0</inkml:trace>
  <inkml:trace contextRef="#ctx0" brushRef="#br0" timeOffset="65">9234 16322 11573,'-16'0'2701,"1"1"-2469,4 5 1,2 1-1,6 6 1,-2-3 0,-1 5-38,-1 4 0,5-1 1,-3 6-1,3-3-28,2 1 0,0 1 1,0-3-115,0 1 1,2 6-1,1-5 1,5-3-79,1-1 0,1-1 0,6-3 0,1-3-206,-1-6 0,5-3 0,1-4 110,-3-3 0,-1-6 0,-3-11 0,-3-5 83,-1-3 0,-6-1 1,4 3-1,-1 1 296,-5-2 0,-1 4 1,-2 0-1,-2 2 1,-3 3-70,-6 2 1,-3 2-1,-1 0 1,3 1-290,1 5 0,0-3 0,-5 8-509,0 1 1,5 2-90,0 2 0,8 2 0,-1 2-2398,8 1 0,5 8 2591,7-3 0,0 5 0,0 1 1</inkml:trace>
  <inkml:trace contextRef="#ctx0" brushRef="#br0" timeOffset="66">9557 16322 8355,'9'0'5493,"-4"0"-5026,-10 0 0,1 7 0,-5 4-60,2 3 1,1 2 0,6 0-203,0 0 1,0 1-1,0-1 1,2 0-93,4 0 0,-3-5 1,8-2-1,0 0 0,-1-2 39,1 0 1,0-2-1,5-5-261,0 0 1,0-1-1,-1-5 26,-4-5 0,1-3 0,-7-2 0,-1 0 153,-2 0 1,-2 0 0,0-1 31,0 1 1,0 0 0,-2 2 0,-2 1-260,-1 2 0,-2 6-333,2-6 0,1 8 1,-5-4-4474,2-1 1204,-6 7 3248,11-7 0,-5 8 0,7 0 1</inkml:trace>
  <inkml:trace contextRef="#ctx0" brushRef="#br0" timeOffset="67">9718 16193 8355,'0'-9'2589,"2"1"0,3 8-1718,6 0 1,3 0-1,2 0-747,1 0 0,-1-1 1,2-3-1,1-1-223,3 1 0,-1-3 0,-4 0 67,-1-2 0,3 3 0,-1-3 0,-3 2 0,-1 4 160,0 1 1,-3 2 82,0 0 0,-7 2 0,1 3 37,-3 6 1,-2-2 0,0 1-31,0 3 0,0 1 1,0 3-133,0-1 1,-6 0-1,-1 2 1,0 1 0,0 5-416,3 1 0,-3-4 1,2 5-1,1-3 1,2-3-174,2-2 1,0-2-1,0 0 1,2-2-5345,3-3 4925,4 3 1,8-12-1,-1 5 1</inkml:trace>
  <inkml:trace contextRef="#ctx0" brushRef="#br0" timeOffset="68">10331 16419 9040,'6'-11'3469,"-1"0"1,1 9-3455,-6 2 1,-2 9-1,-2 11 1,-1 5 0,-1 4-210,-1 5 1,5 0 0,-3-5 0,3-4-2195,2-2 1,-7 6-1,-2-4 1</inkml:trace>
  <inkml:trace contextRef="#ctx0" brushRef="#br0" timeOffset="69">11058 15821 8355,'0'-7'5697,"0"7"-5388,0 7 1,0 17 0,0 2 0,0 7-11,0 4 0,0-3 0,0 4 0,0-4 0,0-2-187,0 1 1,0-1-1,0 0 1,0-1-1,-2-2-223,-3-3 0,3-11 0,-4 1 6,5-2-284,1-7 1,0-1-1,1-12 261,5-4 0,-3-5 0,8-1 1,0-2-1,0-1 0,-1-3 160,3 2 0,1-3 31,3 1 0,-1 1 0,-2 5 260,-3 0 0,3 1 0,-5 3 0,2 3 318,0 2 0,-6 1 0,4 8-305,-2 3 1,-1 4 0,-6 7 0,0 1 0,0-1-394,0 0 1,0 0-154,0 0 1,0 0-1051,0 1 1,1-3-1,3-2 1,3-3-1427,2-1 0,2-3 1822,5-5 1,0 0 0,0 0 0</inkml:trace>
  <inkml:trace contextRef="#ctx0" brushRef="#br0" timeOffset="70">11478 16096 8578,'8'-17'2766,"0"7"-120,-8-1-1642,0 7-691,0-3 0,0 14 0,0 4 0,0 3 0,0 3-78,0-1 0,0 0 0,0 0 0,1 0-174,5 0 0,-3-5 0,8-2 0,2 0 82,1 0 0,-1-5 0,1 1-357,4-3 0,2-9 0,-4-4 0,-2-3 1,-1-3 12,-3 1 1,-6 0 0,1-2 438,-3-3 0,-2-3 0,-2-3 1,-3 6 100,-6 3 1,2 2-352,-1 0 0,-1 5 0,-5 2 0,1 0-2190,5 0-67,-5 5-2840,13-3 4416,-5 14 0,14 2 0,2 7 0</inkml:trace>
  <inkml:trace contextRef="#ctx0" brushRef="#br0" timeOffset="71">11784 16015 8355,'7'16'1861,"4"0"1,-4-5-1015,-1 0 0,1-1 1,-2 7-606,-1-1 0,-2-5 1,-2-1-35,0 3 0,0-4 0,0-2 171,0-5 0,0-6-199,0-12 1,0 0-1,0 0 1,1-2-65,5-4 0,-3 4 0,6-3 0,0 3 0,0 4-286,4 3 0,-4-4-468,2 5 0,-2 1 1,3 0-1,-1 0-702,1 0 0,3 0 0,1-4-7,0 3 1,0-1-1,0-5 1</inkml:trace>
  <inkml:trace contextRef="#ctx0" brushRef="#br0" timeOffset="72">12172 15934 8355,'9'16'1374,"-2"-5"1,-5-2 0,1 0 0,3 0-839,-3 4 1,-1-4 0,-2 1 0,0 3-462,0 1 0,-2 2-128,-3 0 1,3 1-1,-3-1-351,3 0-76,-5-7 0,12-2 0,0-9 219,8-3 1,3-6 0,0-9 0,0-1 0,0-1 0,1 1 94,-1-1 1,0-1 501,0 1 0,0 5 0,0-3 0,0 5 307,1 5 0,-1 1 1,0-2 187,0 6 0,-5 3 0,-2 4-439,-2 3 1,4 4 0,-6 7 0,0 0 0,1 0 0,-1 0-124,-1 1 0,-2-1-397,-2 0 0,0 0 1,0 0-961,0 0 1,1-1 0,3-3-6144,1-1 6153,1 0 1,1-2 0,2-2 0</inkml:trace>
  <inkml:trace contextRef="#ctx0" brushRef="#br0" timeOffset="73">12850 16047 9976,'0'9'6708,"1"-2"-6333,5-7 0,-4 2 0,3 4-257,-3 4 1,-2 5-1,0 1-1490,0 0 1,0 7-1,-2 2-707,-3 0 0,-4 6 0,-8-6 1</inkml:trace>
  <inkml:trace contextRef="#ctx0" brushRef="#br0" timeOffset="74">8249 17807 8355,'-2'-9'820,"-3"4"1,-6 3 0,-3 2 0,-2 0-310,-1 0 0,7 2 1,-1 1-1,-2 4 1,-1 2-1,-2 2 1,0 0-192,0 0 0,-1-2 0,3 3 1,2-3-1,3 0-19,1 0 1,3 2-317,5 5 1,7 0 0,6 0 0,5 0 0,5-1-1,0-3 1,1-1-62,-5 2 1,5-4 0,-3 1 105,-1 3 0,-7-4 148,-3 2 0,-1-1 0,2 7 0,-6-1 0,-5 0 0,-5 0 105,-6 0 1,2 0-269,-1 0 1,-1-5-1,-5 0 1,-2 0-189,-4-2 0,4-2 0,-3-7-1380,3 0 1,2 0 0,1-2-942,4-3 0,4-4 1755,7-7 0,7-8 0,2-1 1</inkml:trace>
  <inkml:trace contextRef="#ctx0" brushRef="#br0" timeOffset="75">8346 18017 8355,'16'0'517,"-7"7"1,-2 4 0,-1 3-1,-1 4 1,-1 2 329,-3 1 1,-1 3 0,0-5 0,0 5-672,0 1 1,0-4-1,0 4 1,0 0 0,0-1-276,0-1 1,0 4 0,0-5-192,0-3 0,0-6 1,-1-4-462,-5-2 0,4-5 1,-3-11 329,3-7 1,2-11-1,0 0 1,0-4 0,0-1 209,0 0 0,0-6 0,2-1 0,2-1 813,1 1 1,0-4 0,-3 3-1,2 1 1,1 1 275,-1 8 0,3-1 0,0 10 0,2 3-543,4 5 1,1 1 0,2 6-1,0 3 1,2 1 38,4 2 1,-4 2-221,3 3 1,-3 4 0,-2 7 0,0 0 145,0 0 1,-7 0-256,-3 1 1,-4-1 0,-2 0-1,-2 2-57,-4 3 1,-1-3 0,-5 4 0,1-4-73,-2-2 0,-1-5 1,-2-1-1,0 1-1253,0-2 0,-1 4-1477,1-8 1,6 2 1614,-1-1 1,14-5-1,-1 7 1</inkml:trace>
  <inkml:trace contextRef="#ctx0" brushRef="#br0" timeOffset="76">8846 17839 9200,'15'2'1310,"-5"3"0,-2 4 0,-8 7 0,0 1-839,0-1 1,0 0 0,0 0 0,0 0-763,0 0 1,0 0-1,0 1 3,0-1 1,-2 0-1,-2 0-5617,-1 0 3992,-1-7 1653,6-9 0,-7-9 0,-2-7 0</inkml:trace>
  <inkml:trace contextRef="#ctx0" brushRef="#br0" timeOffset="77">8862 17710 8355,'0'-11'3707,"-1"2"-3540,-5 2 0,6-4-2368,0 6 0,7 0 1636,10 5 0,-1-8 0,0-1 0</inkml:trace>
  <inkml:trace contextRef="#ctx0" brushRef="#br0" timeOffset="78">9040 17823 8355,'9'22'490,"-4"-1"1,3 1-1,-3-4 1,-2 1 0,-1 3 565,-2-2 0,0-3-813,0 0 1,0-1 0,0 0 10,0 0-279,0-7 0,0-5 0,0-13 31,0-7 0,6-10 0,1 3 0,2-2 0,3-4 79,3-1 1,-5-1 0,1 3 0,4 2 0,1 3 198,0 3 0,9 2 1,-9 4 326,2 3 1,0 4-319,-2 7 0,-7 2 0,-4 3 1,-3 6-1,-2 3-159,0 3 0,0-1 1,0 2-399,0 3 1,0-3-1,0 4 1,0-4-1276,0-2 1,2 0-1,3-2-813,6-3 1,-2 2 1819,2-8 0,0-7 0,5-7 1</inkml:trace>
  <inkml:trace contextRef="#ctx0" brushRef="#br0" timeOffset="79">9621 17775 8355,'9'-2'963,"-4"-4"0,-3 3 0,-2-8 1,0-1-1,0-3-168,0-1 0,-2 5 0,-3 2-474,-6 2 1,-3 2 0,-2 5-200,0 0 1,0 7 0,-1 5 0,1 6 0,0 6-62,0 1 0,5-4 0,2 4 0,2 1-218,4-1 0,1-6 0,2 3-411,0-4 0,7-4 1,4-3-1,3-6-15,2-3 0,0-4 0,2-3 1,2-8 294,1-6 1,1 1 0,-6-4 0,0 4-1,-1 2 678,-5 0 0,5 5 1354,-5 1 0,5 8-1186,1 2 1,-5 7-1,-2 9 1,0 0-473,0 0 1,-6 0 0,4 1-2231,1-1 0,-5-7 241,8-4 1,-7-3 0,3-2 0</inkml:trace>
  <inkml:trace contextRef="#ctx0" brushRef="#br0" timeOffset="80">9944 17565 8355,'7'-16'3709,"-5"5"-2698,3 0 1,-1 7 0,0 1-620,1 6 0,0 6 0,-5 9 1,0 2-1,0 3-54,0 3 1,-5 0-1,0 7-734,1-1 0,2-5 0,2-2 1,0 0-764,0 0 1,0-5-1,0 2 1,0-5-373,0 0 0,7-1 0,2 0 0</inkml:trace>
  <inkml:trace contextRef="#ctx0" brushRef="#br0" timeOffset="81">10864 17565 8355,'0'-11'1352,"-2"2"-71,-3 2 0,-4 1 1,-7 6-882,0 0 0,5 0 0,0 0 0,-1 2-53,-3 4 1,-6-3 0,-1 8 0,2 2 0,3 1 245,0 2 0,7 6 1,1-1-388,1-1 0,3-2 0,5-2 0,0 0 0,0 0-130,0 0 0,7-5 1,4-2-1,3 0-505,3 0 1,-1-5 0,0 1-314,0-3 0,5-2 1,1-2-116,-2-3 1,3-4-1,0-8 1,1 1 0,1-2-764,0-3 0,-5 3 0,3-5 1</inkml:trace>
  <inkml:trace contextRef="#ctx0" brushRef="#br0" timeOffset="82">11058 17581 8461,'0'-11'1459,"0"0"0,-2 8 0,-3-3-869,-6 5 0,2 8 0,0 4 0,2 3-426,3 2 0,2 0 0,2 0 0,0 0 150,0 1 0,0-1-191,0 0 1,6 0-1,1-2-74,2-3 0,2 2 0,5-8 1,0-1-1,0-3-340,0-1 0,-1-7 1,-3-3-1,-3-5 167,-2-1 1,-1 0-1,-6 0 1,0 0 0,0-1 96,0 1 1,0 0-29,0 0 1,-2 5-594,-4 1 1,-1 4-4303,-3-5 4155,2 8 1,16-12 0,1 6 0</inkml:trace>
  <inkml:trace contextRef="#ctx0" brushRef="#br0" timeOffset="83">11235 17532 8355,'8'17'0,"1"-1"0,-1 0 691,-2 0 0,1-5 1,-2 0-1,1 1 0,-1 2 1,1 3-129,-3-1 0,-1-5 0,-2-1 504,0 3-838,0-6 1,0-2-1,0-10-186,0-6 0,0-3 1,0-4-1,2-2-16,3-1 1,-1-1 0,6 6-511,3 0 1,3 2-1,4 1 1,1 2 0,-1 0-1,0 1-4725,1-1 4616,-3 7 1,13-10-1,-6 5 1</inkml:trace>
  <inkml:trace contextRef="#ctx0" brushRef="#br0" timeOffset="84">11736 17484 8355,'7'0'2221,"-7"0"0,-2-5-1470,-9-1 0,6 1-602,-6 5 1,0 0 0,-5 2 0,2 3 21,3 6 1,-1 9 0,6 3-1,1 0 41,-2 1 1,5-1 0,-3-3-252,3 1 0,2 1 0,0-6 0,2-2-126,3-3 1,4 1-1,7-6 14,0-3 0,2-10 0,0-7 0,0-8 24,-4-3 0,-1 2 0,1-8 1,-1-3-1,-4 0-93,-2 0 0,4 0 0,-6-2 319,-1-1 1,3-1 0,-2 6-1,-1 1 361,-2 4 0,-2-2 0,0 8 342,0 1 0,0 11-426,0 9 0,0 15 0,0 12 0,0 3 36,0 2 0,0 1 1,0-1-1,0 0 1,0-1-47,0-4 0,5 1 0,2-6 0,2-2-436,4-3 1,1-6 0,2-2-509,0-2 1,-5 1 0,0-5-23,1 3 1,3 1-1,1-4-1858,0 3 0,0 6 1,0-3-1</inkml:trace>
  <inkml:trace contextRef="#ctx0" brushRef="#br0" timeOffset="85">12575 17258 11026,'0'11'2906,"0"0"-2349,0 1 0,0 2 1,0 4-499,0 4 0,2-8 0,2 6 0,1 0 0,-1-2-237,-3 0 1,-1-2-204,0 0 1,0-5 19,0-1 1,0-8 0,0-2 146,0-9 0,2-5 0,2-4 0,3-2 0,2-1 216,3 1 0,1 2 0,0 2 0,-3 0 394,3 0 1,1 1 298,2 4 0,0 4-65,1 7 1,-8 2-1,-4 3-319,-3 6 1,-2 4 0,0 1-301,0 0-294,-7 0 1,7-9 0,0-7 26,9-9 1,5-5-1,2-4 1,0-4 177,0-4 1,0 0 0,1 1 0,-1 2-1,0 3 375,0 2 1,0 9-1,-1 2 1,-3 2 293,-1-1 0,-2 3-209,2 8 0,1 4 1,-6 7-314,-3 0 1,-1 1-1,-2-1 1,0 0-779,0 0 0,0 0 0,0 0-1345,0 0 0,2 1 260,3-1 434,4 0 1,7 0-1,0 0 1</inkml:trace>
  <inkml:trace contextRef="#ctx0" brushRef="#br0" timeOffset="86">13269 17145 8797,'0'-11'2901,"0"0"0,-1 3-1305,-5-3-1281,-3 4 1,-7 8-161,0 5 1,7 3-1,2 7-170,0 0 0,5 0 0,-4 2 0,3 2 0,-1 1 0,-1 1-354,1 1 0,2-5 0,2 4 0,2-6-469,4-5 1,-3-4 368,8-7 1,0-2 0,5-3 0,-2-6 22,-3-4 1,3-1-1,-5 0 874,0 0 0,4 5 0,-6 2 513,2 2 0,-4 2-402,6 5 1,-6 2-1,4 3-267,-1 6 0,2-2 0,-2 1-756,1 3 0,-4-6 0,4 0 0,0-1-6689,0-1 6773,2 0 1,5-5-1,0 0 1</inkml:trace>
  <inkml:trace contextRef="#ctx0" brushRef="#br0" timeOffset="87">13560 17306 8355,'11'8'205,"-1"2"0,-6 5 1,1 3-1,-1 1 421,1 3 0,-3-1 0,3-4 0,-1 1 0,0 1-119,1 3 1,0-1-438,-5-5 1,0-5-1,0 0-68,0 2 1,-1-1-101,-5-1 0,3-4 0,-6-9 0,2-5-407,3-9 1,2-2 0,2-9 0,0-2 0,0-1 177,0-2 1,0-1-1,0 1 1,0 0 245,0-1 1,6 3 0,1 1-1,0 2 902,0-1 0,4 3 0,-4-1 1,2 3-240,4 3 1,1 4-1,2 4-305,0 1 0,0 7 1,0-1-1,1 3 34,-1 2 1,-6 0-1,1 0 1,0 2-1,0 3-2,0 6 1,-8-2 0,2 2 0,-3 1-147,-2 3 1,0 1-1,-2 0 1,-3 0-227,-6 0 1,2-1-1,-1-3 1,-1-1-235,2 2 0,-5-6-732,3-2 0,2 2-894,-2-1 1,9-1 0,2-3 876,9 3 0,6-3 0,1 5 0</inkml:trace>
  <inkml:trace contextRef="#ctx0" brushRef="#br0" timeOffset="88">13963 17129 10891,'11'7'461,"0"4"1,-7 0-1,1 3 1,-3 4 0,0 0-1,1 2 1,2-1-23,-1 3 0,-2 1 0,-2-3 1,0 1-559,0-1 0,0 3 1,0-1-1,0-1 1,0 1-1,0 0 1,0-3-127,0-1 1,0-7 0,-2-2-658,-3-2 1,3-3-1,-3-10 323,3-4 0,2-10 0,2-4 0,1-1 427,2-3 1,3-8 0,-5-2 0,3 2 168,-3 2 0,4-4 453,-1 1 1,5 5 0,-4 6-1,0 3 1,2 3 0,0 2 219,3 2 1,3 2-1,1 1-404,0 3 1,2 6 0,2-1 0,1 3 57,-1 2 1,-2 0 0,-2 0-181,0 0 0,0 7 0,-1 4 19,-5 3 0,-2 2 0,-8 0 0,0 1 0,0-1 28,0 0 1,-8 0 0,-2 0 0,-5 0-404,-1 0 1,5 1-1,1-1 1,-3-2-584,-1-3 0,3 1 0,2-4-3174,2 1 142,1-6 3438,14 4 1,1-14 0,7-2 0</inkml:trace>
  <inkml:trace contextRef="#ctx0" brushRef="#br0" timeOffset="89">14496 17048 8355,'11'0'915,"-2"-2"4328,-2-3-4755,-2 3 1,-5-3-1,0 10-545,0 6 1,0 3 0,0 2-141,0 1 1,0-1-1,-1 2 1,-3 1 389,-1 3 1,-1-6-3601,6-5 1839,0-8 1,0-3 0,0-9 0</inkml:trace>
  <inkml:trace contextRef="#ctx0" brushRef="#br0" timeOffset="90">14577 16887 8993,'0'-16'4727,"0"-1"-5999,0 1 0,2 7 0,3 4 229,6 3 1,3 2-1,2 0 1</inkml:trace>
  <inkml:trace contextRef="#ctx0" brushRef="#br0" timeOffset="91">14771 16951 8688,'0'16'825,"0"1"1,0-1 0,0 0 140,0 0 1,0 0 0,0 0-857,0 0 1,0-5-160,0 0 0,0-9 1,0-2-114,0-9 1,0-6 0,1-1 0,5 0-133,4 0 0,5-6 428,1 1 0,0-1 1,0 6-1,0 0 0,1 2 1,-1 1 178,0 2 1,0 8 503,0-3 0,-5 5-67,0 1 0,-8 1 0,3 5-679,-5 5 0,-1 3 0,0 2 0,0 0 0,0 0-983,0 1 0,0-7 0,0 1 1,2 2-2538,4 1 2011,3-5 1,7-2 0,0-7 0</inkml:trace>
  <inkml:trace contextRef="#ctx0" brushRef="#br0" timeOffset="92">15223 16951 8355,'8'-10'489,"-2"-1"0,-4-2 683,-2-1 1,0 3-300,0 0 0,-2 8 0,-4-3-400,-4 5 0,-5 1 0,1 1 0,1 5-296,3 4 0,1 5 0,-4 1 1,4 0-205,2 0 0,2-5 0,5 0 74,0 1 0,5-3 0,4 0 1,4-2-531,5-3 0,1-2 1,-1 0-1,2 1 405,1 3 1,3 1 0,-5-4 0,3 5-1,-2-1 71,-2 0 1,-8 5 0,-1 1 0,-1 5 173,-5 3 1,-1 3-1,-2-4 1,0 3-1,0 2 545,0 4 0,-2-6-603,-3-1 1,1 1 0,-7 0 0,1 0 37,1 1 0,-6-10 0,5-7-159,-5 0 0,1-7 1,3 0-1,6-8 46,3-7 1,2-3 0,2-2 0,3-3 0,6 0 0,3 0 0,2 1 328,1-1 0,-1 5-293,0-4 0,5 4 0,1 2 1,-2 0-295,-2 0 1,-2 2 0,0 1-801,0 2 686,0 8 0,-7-3-2120,-4 12 0,4 3 1,0 7-1</inkml:trace>
  <inkml:trace contextRef="#ctx0" brushRef="#br1" timeOffset="93">2857 4278 8355,'-16'-9'0,"0"6"0,0 4 0,0 7 0,0-1 0,0 4 0,-1 1 0,1 6 0,0 2 0,0 3 0,-2 6 0,-2 5 0,-1 4 0,1-3 0,0 12 0,2 1 0,1 4 0,4 2 0,2 0 0,4-2 0,0-2 0,3-1 0,2-8 0,4-3 0,4-4 2998,4-2 0,5-5 0,3-2-5389,3-2-253,4-8 999,8-1 0,-1-12 0,0 5 0</inkml:trace>
  <inkml:trace contextRef="#ctx0" brushRef="#br1" timeOffset="94">3180 4391 8355,'-16'0'6036,"0"0"-5548,7 0 0,11 6 0,12-1 0,8-1-324,3-3 1,0-1 0,4-1 0,-2-3 0,-1-1-786,0 1 0,2 2 1,-6 2 348,-2 0 0,-3-5 0,0-1-2977,-1 3 1,-5 1 990,-1 2 2258,-6 0 0,-4 0 0,-9 0 0</inkml:trace>
  <inkml:trace contextRef="#ctx0" brushRef="#br1" timeOffset="95">3406 4423 8355,'0'17'150,"0"-1"1,-5-5 0,0-1-1,1 3 899,2 1 0,2 2 0,-2 0 0,-1 2-739,-3 4 1,-1-4 0,4 3 0,-5-1 0,1 0-99,0 1 0,-5 6 0,3-3-225,0 1 1,-6 0 0,5 2 0,-5-4 118,-1 0 1,2-5-1,3 4 297,6-4 139,3-9 1,4-2-355,3-7 0,-1 0 0,6 0-16,3 0 0,1-5 0,2-3 1,0-1-1,1-1-1267,-1 1 0,-5 2 0,-1 7-2925,3 0 3500,1 0 1,2 5 0,-1 2-1139,-5 2 1090,5-5 0,-13 10 0,5-5 1</inkml:trace>
  <inkml:trace contextRef="#ctx0" brushRef="#br1" timeOffset="96">3584 4714 8355,'9'-7'2725,"-2"5"1,-7 2-2483,0 11 0,0 3 1,0 4-125,0 4-72,0-4-64,0 5 0,-5-7 0,-1 0 80,3 0 1,-1-7-1,1-1 1,-3-5-325,3-3 1,6-9-1,4-12 169,2 1 0,2 2 0,5 0 231,0-4 0,6 5 38,-1-5-89,1 4 1,-1 2-1,1 0-28,-2 0 0,-2 1 0,-2 5 78,0 4 1,0 4 488,0 2 0,-5 0-418,0 0 1,-8 8-1,3 2 1,-5 6-1,-2 4-47,-5 2 0,3 1 0,-6-3 0,2 1 0,3-1 346,2-2-3045,2-2 898,0-7-902,0 5 1,7-12 1627,4 4 0,3-19 0,3-5 0</inkml:trace>
  <inkml:trace contextRef="#ctx0" brushRef="#br1" timeOffset="97">4036 4456 8847,'0'-11'4118,"0"0"-3086,0 0-733,7 3 1,-3-1-1,6 5-136,3-1 0,1-1 0,2 6 4,1 0 1,-1 0 0,0 0-109,0 0 0,-5-5 1,0-1 89,1 3 1,-3 1 19,2 2 0,-6 0 1,4 2-1,-2 3 0,-3 6 119,-2 3 1,-2 4 0,0 2-127,0 2 1,0 1 0,-2-2-134,-3 6 1,1 4 16,-7 1 75,8-7 0,-6 6-562,3-4 1,4 1 0,-3 1-681,3-2 0,2-6 0,0 5-730,0-3 0,0-7 0,2-7 1116,3-2 0,4 6 0,8-4 0</inkml:trace>
  <inkml:trace contextRef="#ctx0" brushRef="#br1" timeOffset="98">4423 4746 8355,'16'0'1298,"1"0"0,-1-5 0,-2-2-883,-3-2 0,3 3 0,-3-4-383,3-3 0,2 4 0,1-2 84,-1-1 0,-2-3 0,-1-1-626,-3 0 383,-6 0 1,3 0 412,-7 0 1,-2 1-261,-3 5 1,-4 2 0,-7 8 15,0 0 146,-8 0 1,6 8-1,-5 2 1,2 5-1,-1 3 1,2 1-1,2 5 725,2 1 1,6-4 0,1 5-690,1-3 1,3 4 0,5-6 0,0 1-240,0 1 0,7-5 1,4 2-1,3-8 1,2-6-562,1-4 1,1-2 0,1 0-6354,3 0 6560,6-8 0,-4-1-4,3-7 0,3-5 0,-5-1-255,0 2 1,6-5-1,-6 0 1</inkml:trace>
  <inkml:trace contextRef="#ctx0" brushRef="#br1" timeOffset="99">5037 4601 9852,'0'-16'2413,"0"0"1,-2 1-1,-2 3-1977,-1 1 0,-8 8-275,3-3 0,-5 4 0,-1 2 0,2 2-45,3 4 0,-3 2 1,3 9-1,-3-1-122,-3 0 0,7 0 1,1 0-1,2 0-709,3 0 0,2-5 0,4-2 241,3-2 0,-1-1 0,7-6 145,1 0 1,3 0 0,1 0-1,0 2 318,0 3 1,0 4-1,0 7 70,0 0 1,-5 2 0,-2 4 0,0 5 336,0 3 1,-5 2 0,1 1-1,-3-1-71,-2 0 1,0 1-1,0-1 1,0 0-144,0 0 0,-2 1 0,-2-3-44,-1-3 1,-6-4-1,4-6 1,0-1-1,-2-2-24,0-3 1,4-4-1,-4-11 1,2-5-161,3-7 1,2-5 0,2-1-482,0-5 1,2 2 0,3 0 0,4 0 0,2 0-1,0-2 1,1 0-306,3 0 0,6 0 1,1-5-1,-3 0-3756,-1-1 4215,-1 1 0,6-7 0,2-3 1</inkml:trace>
  <inkml:trace contextRef="#ctx0" brushRef="#br1" timeOffset="100">5279 4649 5734,'16'0'774,"-7"2"1415,-4 4 1,-3 3-1,-2 7-1734,0 0 0,0 5 0,0 1 0,0 0 0,0-1-404,0 1 1,0 1-1,0-3 1,0 1 8,0-1-45,0-2 1,0-18-50,0-11 0,2-9 0,3-8 0,6 1 1,3-2-4,3-1 0,-1 3 0,0 1 0,0 3 0,0 3-467,0 2 0,6 2 0,-1 2-1776,-1 3 0,-2-1 1908,-2 6 0,0-1 1,0 4-223,1-3 1,-1-6 0,0 3 0</inkml:trace>
  <inkml:trace contextRef="#ctx0" brushRef="#br1" timeOffset="101">5779 4585 12937,'0'-16'1539,"-5"5"1,-2 2-1269,-2 2 0,3 1 1,-4 6-172,-3 0 0,4 8 0,-2 2 0,1 5 71,1 1 0,-6 5 0,6 3-237,0 1 0,-3 2 0,6 3 1,1-3-1,0-5 0,-1-4-619,3-2 1,3-7 191,5-4 1,4-3 0,7-6 21,0-6 1,0-3-1,1-12 1,0 0 528,5 0 0,-4 5 1,3-2-1,-3 4 1,-1 4-1,-1 3 346,0 6 0,-5 3 149,-1 2 0,-4 2 1,3 3-1,-2 6 1,-4 3 264,-1 3 0,0-1-992,3 0 0,-3-5 0,4-1 0,-3 3-5184,3 1 3759,3 3 1,7-1 0,0 0 0</inkml:trace>
  <inkml:trace contextRef="#ctx0" brushRef="#br1" timeOffset="102">5989 4440 8355,'-2'-9'2109,"-1"1"0,-4 3 1,-1-2-1552,1-2 1,9 5-1,9-1 1,5 3-1,4 2-271,1 0 1,6-5-409,-5-1 0,-1 1 1,-3 5-1,2 0 0,1 0 38,-1 0 1,-2 0-60,-2 0 1,0 0 31,0 0 1,-5 0 0,0 0 188,1 0 0,-4 2 0,-3 3 0,-3 6 156,-2 3 1,0 2 0,0 2-84,0 4 0,0-4 0,-2 5 1,-2-1-668,-1-1 0,0 6 0,5-5 0,-2-1-97,-4 3 0,5-5 0,-5 6 0,5-1 0,1-5 1,0-1-4313,0-1 4445,7-1 1,2-7 0,7-2 0</inkml:trace>
  <inkml:trace contextRef="#ctx0" brushRef="#br1" timeOffset="103">6473 4536 8711,'17'-8'3203,"-7"-5"-2327,1 8 0,-6 1 1,4 9-542,-1 6 1,-3 3-537,-5 3 0,0 4 1,0 2-1,-2 3-2000,-3 2 907,3-4 1,-5 4 320,7-6 1,-7 7 0,-2-4 0</inkml:trace>
  <inkml:trace contextRef="#ctx0" brushRef="#br1" timeOffset="104">6635 4440 8355,'-7'-9'1557,"5"-6"1,-5 5-1,1-5-477,1-1-2107,0 7 0,6-3 0,5 6-2084,4 3 2565,-2 1 1,6 9 0,-5 2 0</inkml:trace>
  <inkml:trace contextRef="#ctx0" brushRef="#br1" timeOffset="105">6861 4472 9940,'0'11'666,"0"-1"1,-2-4 460,-3 5 1,3-1-779,-4 6 0,5 2 1,1 2-152,0 2 0,0 5 0,0-6 0,0 1 0,0-1 20,0 1 0,0-6 0,1-7 34,5-2-158,3-2 1,7-5-1,-2-1 1,-1-5-95,-2-5 1,-6-3 0,4-2-1,-2 0-102,-3 0 0,3-6 1,-2 1-1,-1 1 0,-2 2-103,-2 2 0,0 0-215,0-1 0,0 7 0,-2 1-2164,-4 2 1408,5 1 1,-5 6 174,12 0 0,3 7 0,7 2 0</inkml:trace>
  <inkml:trace contextRef="#ctx0" brushRef="#br1" timeOffset="106">7135 4585 8695,'11'5'0,"-2"2"874,-2 2 1,-2-3 0,-5 5-220,0 1 1,-1-5 0,-3 0-1936,-1 1 1187,-1-7 1,8 1 0,4-9 24,4-2 0,5-2 0,1-5 1,0 0 262,0 0 1,6 0 0,-1 1 0,-1 3 248,-2 1 1,0 8 0,1-5-1,3 3 147,-2 0 0,-8-1 0,-1 8-115,2 3 1,-6 4-588,-2 7 0,-3 6 0,-2 0 1,0-3-1,0-1-77,0-2 0,0 6 1,0-1-1,0-1-2298,0-2 0,0-7 0,2-2 279,3-2 2196,-3-2 1,12-5 0,-5 0 0</inkml:trace>
  <inkml:trace contextRef="#ctx0" brushRef="#br1" timeOffset="107">7732 4230 8355,'11'-9'1679,"0"3"1,2 5-888,1 1 1,2 7-1,0 4 1,0 3-506,0 2 1,1 2 0,-1 2 0,0 1-68,0-1 0,0 0 0,-1-1 0,-3 3 0,-3-1 0,-2 1 224,-3 0 0,-2 6 0,-4-1-512,-4 4 0,-3-4-281,-7-1 1,0 5 0,0 3-1,0-3 1,0-1-1377,0 1 0,-1-6 0,3-4-3903,3-3 5560,-3-2 0,5 0 0,-7 1 0</inkml:trace>
  <inkml:trace contextRef="#ctx0" brushRef="#br0" timeOffset="108">7313 5537 8355,'0'-16'1219,"0"4"1,0 6-533,0 12 1,0 6 0,0 4-1,0 1 1,0-1-398,0 0 0,0 2 0,0 2 0,0 1 0,0 1 0,-2-1 0,-2 2 1,-1 1-489,1-1 0,-3-1 0,2-6 0,1 0 0,2 0-2324,2 0 2026,0-7 1,6-3-1,1-10 1,0-3-151,0-2 1,4-7 0,-4-8 0,1 1 274,-1 0 0,-2-4 0,-5 3 0,0-1 417,0-3 0,0 4 0,-2 1 1,-3 1 176,-6 1 0,2-1 1,0 6-1,2 0 999,3 0 1,-3 0 0,2 0-1,1 0-364,2-1 1,2 1-516,0 0 1,2 7-38,4 4 0,3 3 0,7 2-22,0 0 0,0 0 0,0 0 0,0 2-98,0 3 0,1-3 0,1 5 1,1-1-83,3-1 1,1 6 0,-3-4 0,1 2-83,-1 3 1,3 1-1,-1-1 1,-2-1-79,-2 2 1,-2 1 0,0 2-1,-2 0 65,-3 1 1,-2-7 127,-4 1 1,-3-6-27,4 6 1,-12-2 0,-5 4-1,-3-2 1,-4 1 0,-3 2 39,-6 3 1,2-1-103,-2 0 1,0 5-1,-6 1-226,1-2 1,0-1 0,1 1 0,5 2-229,4-3 1,4-2 0,2-5 0,2-1-1643,3 1 1613,4-4 1,8-1 0,5-7 0,5-2-2378,3-3 0,4-4 2208,3-8 1,-3 1 0,6 0 0</inkml:trace>
  <inkml:trace contextRef="#ctx0" brushRef="#br0" timeOffset="117">7732 5360 8432,'0'-16'2294,"0"5"-1449,0 0 0,0 6-241,0-6 0,0 6 0,0-6-461,0-2 1,6 4 0,1-1 0,2-3-99,4-1 0,-4 3-89,1 0 0,-1 6 0,4-6 1,-2 0-1,1 0 0,2 1 1,3 1 0,-1-4 78,0 2 0,5 1 0,3-6 1,-1-1-1,2 1-2,0 0 0,-3 0 0,5 0 0,0 0-18,-2 0 0,5-2 0,-5-2 1,2-2-1,-2 3 14,-1 1 0,3-4 1,-4 1-1,2-1-5,4-1 1,-4 3 0,0-5 45,-2 2 0,6-4 0,-2 3 0,3 1 0,3-2-54,-1 0 0,0 3 1,2-3-102,4 2 0,-4 0 1,4 3 68,-4-2 0,-2-1 1,0 3-1,1-1-42,-1 1 1,0 0 0,0 1 0,-1-3 76,-4 2 1,2 2 0,-6 0 54,2-3 1,0 3-1,4-4 1,-2 4-1,1 1 2,3-5 0,7 4-62,-1-3 0,3-3 0,-3 1 1,5 0-1,-1-3 30,-4 1 1,3 6 0,-1-5 0,1 1 0,-1-2 45,-3 0 0,-2 0 1,0 5-33,4-2 0,-4 1 1,4 5-1,-2 0-36,1-1 0,-3 1 1,6 2-10,-1 3 0,-5-3 0,4 3 0,-4-2 1,-2 1-1,1 1-68,-1-1 0,0-1 1,1 1 31,-1 1 0,0 0 1,0-5-1,1 0 1,-1 0 88,0-1 1,6-1-5,0-3 1,5 3-1,-4-4 1,1 5 0,1 0-6,0 1 0,-5 0 0,2 0 1,-4 0 9,-2 0 1,0 1 0,1 3-1,-1 1 1,-2 0-55,-3 2 1,4-5-1,-4 5 1,3-2-1,2 0-74,1-1 1,6-2 82,4-3 0,-2 7 0,1-1 0,1-2 19,3-1 0,-6-2 1,6 1-1,-4 3 16,-6 1 0,-1 2 1,1-3-1,2 3 20,-2 1 1,-2-2-1,-2 3-65,0-2 0,3 0 1,2-4-1,4 2 0,3 1 3,-1 1 0,0-6 1,3 4-1,-1-3 1,-2-2 18,2 0 0,-4 0 0,0 1-5,-1 5 0,-2-5 1,-6 4-1,2-1 1,2-1 6,2 3 0,5-1 0,-4-4-20,2 5 0,-3-5 1,5 5-1,2-5 1,0-1-1,0 0-18,-2 0 0,-6 5 0,6 0 13,2-1 0,-5-3 0,-1-1 0,-1 0 1,1 0 71,2 0 0,2 0 0,4 1-48,-4 5 0,4-5 0,-6 6 0,2-2-18,0 1 0,-2 1 0,4-4 1,-4 4-20,-1 2 0,-2-6 0,-6 4 0,2-1-5,4-1 0,-3 2 0,7-4 10,-3 3 0,6 1 0,-4-4 0,2 4 0,0 0 48,2 0 0,-4 4 1,1-4-35,-3 2 1,-1-4 0,-4 4 0,0 0-2,-2-1 0,6-2 0,-8 2 0,6 1-8,0 0 1,0 0-1,0 3 1,3-3-9,3-2 0,-5 6 0,5-5 1,-1 3-1,0-2 0,2 0 56,-2 0 1,1-1 0,-7 5 0,3-3 0,-2 1-19,-2-2 1,-3 5-1,-3-5 1,1 1-2,5 1 1,-2 0 0,8 3 0,-3-2 12,1-1 0,5 0 0,-3 5-25,1 0 0,-3-6 1,3 1-17,-2 1 0,-1 2 0,-6 2 0,2 0 32,4 0 0,-9 0 1,5-1-7,2-5 1,-4 4-1,6-3 1,-3 3 0,1 2 7,2 0 0,1 0 0,-3 0 1,4 0-17,1 0 0,-5 0 0,3 0-18,1 0 0,-6 2 0,4 2 0,-4 1 1,-2-1 0,0-3 1,0-1-1,1 0 10,-1 0 0,0 0 0,1 0 0,1 0 0,2 2-4,1 4 0,1-5 1,-4 5-1,2-4 45,2-2 0,-1 1 0,-5 3 0,1 1 0,-1 1 0,0-6 0,1 2-32,-1 3 0,-5-3 0,-2 3 0,0-1 0,-2-1-44,1 3 0,4-1 0,-1-3 1,4 1-1,1 3 8,0-3 0,1 1 1,-1 0-1,0 3 65,0 2 0,1-6-44,-1 3 1,0 1 0,-1 0 0,-3 0 0,-1 0 18,2-3 1,0 5 0,-1 0 0,-2 2-11,-3-1 0,0-4 1,-3 3-1,3 0-29,2 0 1,-3-4 0,3 4-10,-2-2 1,6 4 0,-2-4 0,3 0 16,3 1 1,-3 2-1,-1-3-12,-2 2 1,0-5 0,5 3 0,-2-1 0,-1 1 0,-4 0 19,-1 0 0,3 6 0,-4-4 18,2 0 0,-4 3 0,5-5 0,-3 2 0,-3 2 0,-1 0 50,3 0 0,-4-6-67,3 6 0,-1-1 0,0 5 0,3-3 1,0-1 4,1 2 1,3-4 0,-4 1 0,0 1-9,1-2 0,3 6 0,-4-5 0,0 5-11,0 1 1,4-2 0,-3-1-1,-1-3 1,2 3 8,0 1 1,-5-3-1,3 0 1,-1 1-3,-1 3 0,3-4 0,-5-1 0,3 1 1,-2 0-7,-2 0 0,-2-6 1,0 6-1,0 0 5,0-3 0,0 7 0,2-6 1,2 2-1,1-1 13,-1 3 1,-2-1-1,0 1 8,4-2 1,-4-2 0,5 3 21,0-1 1,-5 0 0,5 3 0,-1-1 0,-1-4-8,-1-2 1,3 5-1,-1-3 1,0 2-34,1 0 0,-5-6 0,3 6 0,-1 0 0,0 0 0,1-1 0,-1 1-10,-2-2 1,-2 5 0,0-3 0,0 2-1,1-1 1,-1-1 0,0 2 9,0 1 0,0 0 1,0-1 7,0-2 1,1-1 0,-3 7-1,0-3 1,1-2 22,2-1 0,3 0 0,-4 5 0,1 0-21,-1 0 1,0-5 0,2 0-17,3 1 0,-3 1 1,4 0-1,-4-3-2,-2 3 1,0 1-1,0 1 1,0-3-1,0-1-6,1 1 1,0 3-1,3-1 1,2-1 0,-3-2 1,-1-1 0,-1 6 14,-1 1 0,0-1 0,0 0 1,0 0-1,0-2 0,0-1 0,-1-2 6,-5 1 1,5 1-1,-4-1 1,3-1 0,0 2 19,-3 1 1,3 0 0,-3-1 0,2-2-32,-3 1 1,5 3 0,-4-1 0,1-2 0,1-1 7,-3 2 0,1 1 1,5 2 2,0 0 1,1 1 0,-1-1 0,0 0 9,0 0 0,-5 0-6,0 0 0,-1 0 0,5 1 0,-3-1 1,-1 0 38,2 0 1,-4 0 0,1 0-42,3 0 1,1 1-1,1-1 1,-3-2-1,-1-1-29,1-3 1,-3 1 24,2 5 1,-5-1 0,3-3 0,-1-1 0,0 2-25,-1 1 0,5 2 24,-1 0 0,-2 0 1,2 0-7,1 1 0,-3-1 0,2 0 1,0 0-1,-2 0 5,-4 0 1,2-5 0,-1 0 0,-1 0 1,2-2 0,-5 5 0,5-3 0,-1 3 0,-1 2-2,-1 0 1,-3 0-9,-1 1 0,6-1 0,-1 0-7,-1 0 1,-1 0-1,1 0 1,1 1 29,-1-1 0,-2 0 0,-2 0-5,0 0 0,5 0 1,1 0-1,-3 1 16,-1-1 0,-2-6 0,2 1 0,1 2-11,3 1 1,-1-3 0,-5 0-2,0 1 0,0-3 1,0 2-29,0 1 1,0 3-1,0 1 17,0 0 0,0-5 1,0 0 27,0 1 1,0 3-2,0 1 1,0 0-34,0 0 1,0 0 0,0 0-55,0 0 1,0 1 40,0-1 0,0 0 39,0 0 1,0 0 32,0 0 0,0 0 0,0 1-68,0-1 26,0 0 1,0 0 0,0 0-79,0 0 0,0-5 0,0 0 0,0 1 56,0 3 1,0-5-1,0 1-83,0 2 0,0-4-69,0 2 1,0-6-96,0 6 0,0-6-1457,0 6-1199,0-8-357,0 5 1,-5-7 2783,-1 5 0,-4-3-1036,4 8 1,1 0 0,5 5 0</inkml:trace>
  <inkml:trace contextRef="#ctx0" brushRef="#br0" timeOffset="119">20566 3939 8843,'-16'0'49,"12"2"0,4 3 1876,2 6 1,0-2 0,-2 2-1419,0 1 0,7 3 0,3-1 0,5-1-262,1-3 1,0-6 0,2 0-122,4-8 1,3-7-1,7-10-139,0-6 1,1-4 0,-1-1-140,0 0 1,2-8 0,2-1-3,2 0 1,1-4 97,-1 7 1,-4-5 0,4 4 6,-4-3 0,-7 5 1,-2-4 192,-2 1 1,-3 4 0,-8 7 220,-1 3 1,-7 6 85,1-2 1,-5 12 0,-5 2-326,-6 1 0,-4 5 1,-2-3-1,-3 5 1,-3 4-1,-3 3 37,-2 2 0,-1 2 1,0 5-169,2 0 1,6 0-123,-6 0 0,9 0 0,0 0-10,6 1 0,6-1 1,-3 0-462,2 0 0,2 0 0,5 0 275,0 0 1,0-5 0,0 0-69,0 1 0,0-3-1569,0 2 0,1-2 1,5 2 846,5-6 1,3-3-1,2-2 1</inkml:trace>
  <inkml:trace contextRef="#ctx0" brushRef="#br0" timeOffset="121">21421 3519 8355,'-11'0'847,"2"-1"401,2-5 0,-5 3-643,1-8 1,4 0-1,1-5 1,5 0-1,2 1-270,5 5 0,3-3 0,7 6 1,0 0-1,0-2-221,0 0 0,8 0 0,3-4 0,3 3-15,2-3 1,1 4 15,-1-2 1,9 1 0,6-7-61,5 1 1,3 0 0,-3 0 0,4 2 0,1 1-53,4 2 1,-5 6-1,-2-4 1,-4 2 58,-2 3 0,6 1 0,2-1 1,1-1 30,4 1 1,-3 2-1,1 2 1,0 0-3,-2 0 1,4 0 0,-9 0 0,-3 0 107,-4 0 1,-2 0 0,5 0 134,1 0-91,-1 0-159,0 0 1,-1 2 0,-2 2 78,-2 1 0,-7 0-34,1-5 1,-2 0 0,-5 0 87,-3 0 1,2 0 146,-8 0 1,6 0-25,-5 0 0,-1 0-100,-5 0 0,0 0-174,1 0-692,-1 0 0,0 0 328,0 0-2380,-7 0 2032,5-7 0,-12 4-3773,3-8 2532,-3 7 0,-2-3 0,0 7 0</inkml:trace>
  <inkml:trace contextRef="#ctx0" brushRef="#br0" timeOffset="123">25312 2680 8355,'-17'0'631,"1"0"1,0 0-1,0 0 1,-2 0 0,-4 2-1,-3 1 23,0 3 1,-3 4 0,6-2 0,1 1-432,-3 3 0,6 2 1,-3 3-1,3-3 1,3-1-1,5-3 77,4 3 1,-1-4 0,4 2-1,4 1 1,8 3-113,6 1 1,1-6-1,0 1-102,0 2 1,6-1-1,-1 1 1,-1-2 143,-2 1 1,0 3-103,3 1 1,-3 0 0,2 0 0,-8 0 0,-6 0 76,-4 0 0,-4 1 0,-4-1 0,-4 0-99,-5 0 1,-1 0 0,0 0 0,-2-1-299,-3-5 0,3 3 0,-4-8 1,4-1-549,2-2 0,0-2 0,2-2 0,1-2-312,2-1 1,8-2 0,-1 3-3148,8-1 3185,-3-1 0,21 6 0,-4 0 1</inkml:trace>
  <inkml:trace contextRef="#ctx0" brushRef="#br0" timeOffset="125">25473 2987 8901,'11'9'1433,"-1"-4"1,-4-3 0,5-2-1,1 0-1220,2 0 1,3 0 0,-1 0-1,0 0-82,0 0 0,0-6 0,0-1 1,0-2-133,1-3 0,-7 3 0,-1-2 1,-1-2-1,-5-1 267,-1-2-127,-2 0 1,-2 1-75,-3 5 0,1-3 0,-7 8 1,-1 1 41,-3 2 0,-1 4 1,0 4-1,0 4-63,0 5 1,0 1 0,0 0 0,-1 2 0,3 2 196,3 1 1,-1 2 0,6-3-1,1 2-53,-2-3 0,5-1 0,-3-1-117,3-1 1,4 0 0,1 0-1,4-2-219,2-3 1,2 2 0,5-6 0,0 0-697,1 0 1,-1-1 0,2-8-803,3-4 1,-3-1 0,5-7 0,-1-1 0,0-2 1093,-3-1 1,-1-8-1,-2 1 1</inkml:trace>
  <inkml:trace contextRef="#ctx0" brushRef="#br0" timeOffset="126">25909 2954 8641,'9'8'1232,"-2"1"1,-2 1-210,1 1 0,-1 0 0,-5 5-618,0 0 1,0 0 0,0 0-313,0 1 0,0-1 0,0 0-255,0 0 93,-7-7 0,7-4 1,0-12-116,9-9 0,5 0 0,4-6 0,2 4 0,1 2 67,-1 0 0,5 0 0,0 0 0,2 0 194,0 0 1,-7 7 0,1 1 235,-3 1 1,-2 5-1,1-3 1,-1 5 222,0 5 0,-5-1 1,-2 7-1,-2 1-216,-4 3 0,-1 1 0,-2 0 0,0 0-548,0 0 0,-5 0 1,-1 2-1,1 2 0,0 2-399,-1-3 0,1-6-625,5-2 1,0-6 0,2 4-811,3-2 841,4-1 0,7-14 0,0-1 0</inkml:trace>
  <inkml:trace contextRef="#ctx0" brushRef="#br0" timeOffset="127">26700 2841 8788,'11'-14'1214,"-1"3"0,-6-3-284,1 3 1,-10 6-1,-6 3-568,-3 6 0,-8 8 0,1-1-151,1 3 0,2 2 0,2 1 1,2-1 312,3 0 0,-2 0 0,8 0-252,1 0 0,4 0 0,6-1-35,4-5 1,5 3 0,3-6 0,1 0 0,3 2-182,-2 0-63,-2-5 1,-4 10-95,-3-3 1,-4-2 0,-9 2 0,-1 1-117,-3 3 1,-6-5 0,1 1 0,-4 0-970,-1-2 1,7 0 220,4-4 1,5-3-1101,5 3 1,11-10-1,10-4 1</inkml:trace>
  <inkml:trace contextRef="#ctx0" brushRef="#br0" timeOffset="128">26974 2954 8962,'16'-7'4972,"0"5"-4260,1-3 1,-1 3 0,0 2-575,0 0 0,0-2 0,-1-3-115,-5-6 1,5-3 0,-6-2 0,1 0-306,1 0 0,-7-1 1,3 3-1,-2 1 136,1 3 1,-3 1 106,-8-2 1,1 4 203,-7 7 0,1 0 0,-6 3 0,-1 6 328,1 7 1,0 10 0,2-3 0,1 2 5,2 4 0,6-4 1,-4 0-1,2-2 1,3-3-240,3-2 0,1-2-226,0 0 1,7-7 0,2-2 0,1-1-651,1-1 0,0 1 1,5-6-1,0-2 1,0-2-1520,1-1 1,4-2-1,2 3 1,1-1 1252,-1 1 0,6-5 0,-4 0 1</inkml:trace>
  <inkml:trace contextRef="#ctx0" brushRef="#br0" timeOffset="129">27652 2890 8355,'0'-16'406,"6"0"0,-1-1 0,-2 1 830,-1 0 0,-2 0 1,-2 2-442,-3 3 0,-4-2-559,-7 8 1,2 1 0,1 8-1,2 3 462,-1 2 0,5 2-494,1 5 1,-1 2 0,2 2 0,1 1 84,2-1 1,4-4 0,3-3-1,6-3-137,4 3 0,-5 1 1,1 1-1,2-3 1,-1-1-1,1 0 139,-2-2 1,-8 5-232,2-3 1,-3-2-1,-2 1-61,0 3 1,-2 1 0,-3 1-1,-6-3 1,-3-3-151,-2-2 1,0 4-1,0-4 1,-1 1 5,1-1 0,0-2 0,0-5-1791,0 0 1,7-2-523,4-3 0,3-11 1,2-9-1</inkml:trace>
  <inkml:trace contextRef="#ctx0" brushRef="#br0" timeOffset="133">28814 1469 8355,'-1'-16'404,"-5"0"0,-3 0 0,-9 1 0,-1 3 0,-5 3 1,1 2-1,0 3 0,3 2 640,2 2 0,2 0 0,0 0-995,0 0 0,-1 7 0,3 4 0,1 5 71,3 6 1,4-1 0,-3 10 0,0 3 0,2 0 0,0 2 126,3 2 0,3-3-52,1 9 0,0 0 1,0 8-1,0 4 61,0 1 0,0 1 0,1 1 1,3-3-1,1-4-171,-1-4 1,3 4 0,-1-11 0,-3 2-53,-1 0 0,-2-5 0,0 3 10,0-1 0,0 5 0,-2-2 0,-5 3 0,-7 3-42,-6-1 1,-3-5 0,3 0 17,-2 2 1,-6-5-1,3-3-20,-1-3 1,1-7 0,6-2-1,-3-3 1,2-6 0,2-5 120,2-4 1,6 4-109,-1-6 1,7-1-1,1-10-21,6-4 1,6 1 0,7 0 0,0 1-79,1 5 1,4 1-1,1 2 1,-3 0 10,-1 0 0,-2 0 1,1 0-1,-1 2 1,-2 3-122,-3 6 0,3-2 201,-3 2 1,-2 0 0,0 6 0,0 3-1,-2 2 132,0-3 0,-1 7 0,-6 0 0,0 5 15,0 1 0,5 1 1,0 1-1,-1 1-90,-2 3 0,-2 0 0,0-4 0,0 2 1,0 1-154,0-1 1,0-3 55,0-6 0,0 3 0,-2-3 0,-2 3 15,-1 3 1,0-1 0,3 0 92,-4 1 1,5-1 0,-5 2 0,3 2 0,-1 3-7,-1 3 1,-3 1-1,5 3 1,-2-1 22,1-2 0,-3-7 0,1 2 0,3-4-56,1-2 0,-3 0 1,-1 1-1,3-1-49,1 0 0,-4 0 1,1 1-1,1-1 70,3 0 0,-1 6 0,-2 1 0,-1 3 0,0 1 139,-3-2 0,7 4 0,-7-7 0,3-1-85,0 3 0,-1-6 0,6 3 0,0-2 0,0-5 56,0-3 0,0 3 0,0-4 0,0 0-16,0 1 1,2-5-134,3 5 0,-1-6 1,7 4-1,0-1 1,-1-5-10,1-1 0,-6 4 0,4-1 0,0-3-329,0-5 1,-3 0 0,5-8-434,1-2 1,-3-1-1,0-4 1,-2-3-1703,-3-6 0,5-10 1,0-4-1</inkml:trace>
  <inkml:trace contextRef="#ctx0" brushRef="#br0" timeOffset="134">29347 1679 12228,'-7'-9'0,"-4"4"1022,-3 3 1,-2 2 0,0 2-732,-1 3 0,1-1 0,0 6 0,-2 1-60,-3-2 0,3 5 0,-4-3 0,6 4 62,5 1 1,4 0 0,7 0 0,2 0-185,3 0 1,4 2 0,7 0 0,1 2-33,-1 0 1,2-6-73,3 7 0,-3-3 0,4-1 0,-4-1 0,-2 0 150,0 0 0,-7-5 0,-4 0 0,-3 1 51,-2 2 1,0 3 0,-2 1-1,-3 1-42,-6 3 1,-5-1 0,-4-5 0,-1-1 0,1-3-463,2-1 1,2-2 0,0 4-2543,0-3 1,5-6 1832,0 1 0,9-5-776,2-5 1,15-11 0,10-9 0</inkml:trace>
  <inkml:trace contextRef="#ctx0" brushRef="#br0" timeOffset="135">29686 1840 13852,'-16'11'0,"0"0"815,0 2 1,1 1 0,3 4-1,1 2-422,-2 1 1,6 8 0,0-2-1,2 3-127,-1 2 1,1-5 0,7 0-51,3 2 0,4-11 0,7-4-92,0-5 0,1-2 0,-1-3-184,0 1 1,-2-1 0,-1-8 0,-3-3-1,3-2 1,1-3-144,3-3 0,-9-1 0,0-2 129,-1-3 0,-5 1 0,3-5 0,-3 2 0,-2 1 117,0-1 0,-6 5 0,1-4 0,0 4-103,-3 2 0,1 5-1010,-3 1 0,1 6-333,3-1 1,6 3-1,0 2-660,9 0 1,0 0 1307,2 0 1,0 0-1,5 0 1</inkml:trace>
  <inkml:trace contextRef="#ctx0" brushRef="#br0" timeOffset="137">29880 1905 8984,'11'7'0,"-2"4"1715,-2 3 1,-2 2 0,-5 1-1090,0-1 1,0 5 0,0 1-1,0-2-175,0-3 1,0 0 0,0-1 0,0 0-561,0 0 1,0-5 0,0 0-457,0 1 1,0-7 255,0-5 0,2-7 0,3-11 0,6-1 57,3-3 0,8-1 0,-1 3 303,-1-1 0,3 1 0,1 7 0,-1 4 347,0 2 0,-1 2 0,-6 5 104,0 0 1,-5 7 0,-2 4 0,-2 3-67,-3 2 1,-3 2-1,-1 2 1,0 1-362,0-1 0,-1-4 0,-3-3 0,-1-2-468,1 1 1,1-5 125,-3-1 0,6-6 1,-2-6-1,8-6 1,3-6-77,3-4 1,3-1 0,3 3 0,1-1 290,3 1 1,-1 4-1,-5 3 143,1 2 1,4 6 0,1-4 333,-3 2 0,-1 2 1,-3 6-1,-3 5 197,-1 5 1,-7-3-1,3 3-385,0 2 0,-5-4 0,3 2 0,-3 1 0,-2 2-132,0 3 1,0-1 0,0 0-2166,0 0 1,0 0 67,0 0 0,0-5-88,0 0 0,7-8 0,2 5 1</inkml:trace>
  <inkml:trace contextRef="#ctx0" brushRef="#br0" timeOffset="138">30784 2018 8957,'7'-16'1392,"-5"5"1,3 0 0,-3-1-649,-2-3 0,-2 1 1,-3 2-445,-6 1 0,-3 7 0,-1 1-108,5 6 1,-8 6 0,5 7 0,-1 2 0,-2 2 315,1 1 0,-5 6-393,10-5 1,1 5 0,0-6 0,2-1 0,3-2-216,2-2 0,9-1 0,4-5 1,3-4-718,3-5 0,1-8 1,1-2 371,3 0 0,5-5 1,-4 3-1,0-3 651,1-2 1,-3 1 0,-5 5 0,0 4 245,1 4 0,-7 2 1,1 0-1,0 2 58,-2 4 1,0 1 0,-6 5-621,3-1 0,-1-6 0,-5 6 1,2 0-1748,3-2 0,-1 0 1,7-5-3165,1 1 4620,-5 0 0,8-12 0,-6-2 1</inkml:trace>
  <inkml:trace contextRef="#ctx0" brushRef="#br0" timeOffset="139">31058 1776 10071,'0'-11'5468,"2"2"-4875,3 2 1,-1 2-1,7 5 1,1 0-421,3 0 1,1 0-1,0 0-153,0 0 1,2-6-1,2 1 1,1-1-49,-1-1 0,-7 4 0,-3-6 1,3 2-118,1 3 1,2 2 156,0 2 1,-7 2 0,-3 3 236,-4 6 0,-2 3 0,0 3 1,0-1-1,-2 2 200,-4 3 1,3-3-1,-6 5 1,0-1-656,0-1 0,4 3 0,-4-4 0,1 1-768,5-1 1,-4 3 0,1 0 0,3 1-70,1-1 0,2-1 0,0-6 0,0 0-1039,0 0 0,7-7 1479,4-4 1,3-3-1,2-2 1</inkml:trace>
  <inkml:trace contextRef="#ctx0" brushRef="#br0" timeOffset="140">31559 1905 8355,'10'-5'812,"1"-1"0,-5 1 3249,4 5-3267,-6 0 0,3 2 0,-7 3-744,0 6 0,0 3 0,0 2 0,0 2 0,0 2-420,0 1 0,0 1 1,0-6-3032,0 0 1794,0 0 0,0 1 0,0-1 0</inkml:trace>
  <inkml:trace contextRef="#ctx0" brushRef="#br0" timeOffset="141">31768 1711 8355,'-7'-16'2007,"5"5"1,-5 2-623,0 2-1507,5 2-1853,2 5 0,9 7 0,7 2 1</inkml:trace>
  <inkml:trace contextRef="#ctx0" brushRef="#br0" timeOffset="142">32091 1760 8786,'-1'9'2011,"-5"-4"0,-5-3-1102,-3-2 1,-2 2-1,0 3 1,0 6-231,-1 3 0,3 8-367,3-1 1,-3 8 0,5-2-1,-2 3 1,2 1-22,2-4 0,2 1 1,5-6-1,0-2 0,2-2 276,3-2 1,-2-2 0,8-1-695,2-3 1,3-6 0,4 1-1,1-3 1,-1-2-2111,-2 0 0,0 0 0,2 0-126,1 0 1,1-7 0,-6-2 0</inkml:trace>
  <inkml:trace contextRef="#ctx0" brushRef="#br0" timeOffset="143">29057 5005 8355,'5'16'98,"2"0"0,0 0 0,2 0 0,-2 0 0,2 1 0,-1 0 153,-1 5 1,0-2-1,-4 5 1,5-2-1,-1-1 1,0-1-1,-2 1 1,1-3-1,-1-1 2604,-1-1 1,-2-1-2713,-2 0 0,1-7 0,5-6-180,4-6 0,-1-8 1,0-10-1,0-5 0,0-1 82,4 1 1,1-3 0,1-5-45,-5 2 1,5-4-1,-5 11 1,5-2-1,1 2-205,0 1 1,0 3-1,0 5-491,1-1 1,-7 7 0,1 1-1,2 1-1898,1 5 0,2 1 1843,0 2 1,-7 7 0,-2 2 0</inkml:trace>
  <inkml:trace contextRef="#ctx0" brushRef="#br0" timeOffset="144">29654 5053 8878,'0'11'5587,"0"0"-5144,0 1 0,0-3 1,0 2-1,0 3-598,0 6 1,0-2 0,-2 5-189,-3 1 0,3-5 0,-4 6 0,5-1-1358,1-5 0,0-1-2134,0-1 3477,0-8 0,7-2 0,2-7 0</inkml:trace>
  <inkml:trace contextRef="#ctx0" brushRef="#br0" timeOffset="145">29751 4892 8355,'-8'-16'925,"5"5"0,-6 0 0,0 0 201,0 2 0,4-3-1408,-6 6 1,9 3-527,2 8-762,0 4 1,22 7 0,-4 0 0</inkml:trace>
  <inkml:trace contextRef="#ctx0" brushRef="#br0" timeOffset="146">30106 4956 8355,'7'9'3403,"-7"-2"-2081,-9 1 1,-5-7-1163,-3 5 0,1 1 0,0 0-66,0 2 1,0-5 0,0 3 0,0-2-29,0 1 1,5 4 0,2-2 0,2 0 43,3 5 1,2-4-1,2 2-54,0 1 0,7 3 0,6 1 0,5 0-128,3 0 0,6-2 0,-5-1 0,-1-2 0,1 0 106,-1-2 0,1 5 265,-6-3 1,-7 3 12,-4 2 1,-5 0 0,-5-1-245,-6-5 0,-8 3 0,-3-6 1,2 0-1,2 0 0,2-3-333,0-2 1,5 3-2514,1 1-1284,6-1 2903,4-5 0,9-7 0,7-2 1</inkml:trace>
  <inkml:trace contextRef="#ctx0" brushRef="#br0" timeOffset="147">30525 5053 8355,'9'-7'1425,"-3"0"695,-12-4 1,-3 6-1789,-7 10 0,0 2 0,-2 6 1,-1-1-1,-3 4 213,2 4 0,-3 2 0,1-6-62,3 0 1,1 0 0,3 2-1,3 2-99,1 1 0,8 1 0,-3-6-407,4 0 0,10-5 0,2-2 0,6-2 1,4-2-619,2 3 1,1-7-1,-3 5 1,3-4-5589,2-2 4788,-5 0 0,10-15 0,-5-3 0</inkml:trace>
  <inkml:trace contextRef="#ctx0" brushRef="#br0" timeOffset="148">30687 5182 8813,'11'0'1916,"-1"0"1,3 0-1601,1 0 1,2 0 0,1 0-1,1-2 1,1-1-395,3-3 1,1-1-1,-3 4 1,1-4-425,-1-2 0,-2-2 173,-2-5 0,-1 5 267,-5 0 1,-4 2 99,-12-2 1,-3 4 0,-7 7 182,0 0 1,0 0-1,0 2 1,0 3 208,-1 6 0,1 0 1,0 3-1,0 4-3,0 0 0,2 0 0,3-2 0,5 0-329,5 1 1,1-1-1,0 0-184,0 0 0,7-2 1,4-3-327,3-6 1,2 3 0,0-3 0,0-1 0,0-3-5042,1-1 4613,-1 0 0,7-7 0,2-2 0</inkml:trace>
  <inkml:trace contextRef="#ctx0" brushRef="#br0" timeOffset="149">31155 5198 8355,'9'17'720,"-4"-1"1,-3 0 0,-2 0-105,0 0 1,-2 0 0,-1 0-1,-4 2-128,-2 4 1,3-4-256,-4 3-58,6-10 0,-3-13 0,9-12 1,3-8-40,6-3 0,-2 2 0,1-6 0,3-1 1,1 3-1,2 2-4,1 5 0,-1-3 0,0 1-497,0 2 1,0 8-1,0 3 1,0 0 0,1 2-2868,-1 0 0,0 1 2710,0 6 0,0-7 0,0-2 1</inkml:trace>
  <inkml:trace contextRef="#ctx0" brushRef="#br0" timeOffset="150">31655 5102 14520,'-10'-6'468,"-1"1"0,0-1 1,-5 6-403,0 0 1,5 6 0,0-1 0,-1 1-20,-3 1 0,-1 2 0,2 7 16,3 0 1,-3 0 0,3 0 0,-1 0-92,1 1 0,-2 4 1,8 1-1,1-3-64,2-1 0,2-7 1,2-2-291,4-2 0,3-1 1,7-6-1,0 0 19,0 0 1,6-8 0,-1-2 0,1-5 92,1-1 1,-5 0-1,3 0 1,-1 1 792,2 5 0,-10-3 0,4 8 268,-1 1 1,-1 2 730,2 2-1358,-7 0 1,4 2 0,-8 4-523,-1 4 1,-3-1 0,-1 2 0,0 2-952,0 1 0,0 2 0,2 0-3253,4 0 4146,-5-7 0,14-1 0,-6-8 0</inkml:trace>
  <inkml:trace contextRef="#ctx0" brushRef="#br0" timeOffset="151">32059 5005 8994,'9'7'1872,"-4"4"0,-3 5 0,-2 3-996,0 3 1,-5 7-533,-1-2-186,-6 3-166,10 2 1,-7 1 133,4-1 1,1-2-585,-7-3 0,8 2 391,-3-7 1,5 4-1,1-4-413,0-2 1,0-8-1845,0-1 1,0 0-1,0 5 1</inkml:trace>
  <inkml:trace contextRef="#ctx0" brushRef="#br0" timeOffset="152">12559 3116 8355,'-7'-9'499,"0"0"0,-6 5-12,2-1 1,4 0 0,2 5 0,10 0 0,8 0 0,3 0 0,0 0 0,2-2 0,2-2 0,1-1 0,1 1 0,-1 2 0,1 1-535,-2-5 1,3 4 0,-2-3 0,-1 1 0,-2 1 0,-2-3-4649,0 3 1146,0 1 3188,-7 2 1,-9 7 0,-9 2 0</inkml:trace>
  <inkml:trace contextRef="#ctx0" brushRef="#br0" timeOffset="153">12688 3213 8355,'0'21'1878,"0"-1"-1036,0 0 0,-2-1 0,-1-2-504,-3-1 1,1 0 0,5 0 0,-2 0-244,-3 0 0,3 0 0,-5 2 0,0 2-23,-4 2 1,2-1-1,-2-3 31,-1 4 1,3-4-1,-2 3-89,-2-3 0,6-7 0,0-2 82,0-2-79,5-2 0,-5-7 549,7-3 0,2-2 0,1-6 0,4 3 0,2-1-403,4 2 1,-4 0 0,2 5 0,1-1-432,3 1 0,1 3 0,0 1 0,0 0-782,0 0 1,0 0-1,0 0-2341,1 0 505,-1 0 2274,0 0 1,-7 0-1,-2 0 1</inkml:trace>
  <inkml:trace contextRef="#ctx0" brushRef="#br0" timeOffset="154">12898 3455 8545,'11'0'5117,"0"0"-4850,-8 0-1,4 0 0,-7 7-295,0 4-48,0-4 1,2 0-1,3-9 1,6-1 0,4-4-1,1-4 7,0-7 234,0 2 0,0-9 0,0 5 0,0-2 1,1 4-1,-1 4 318,0 3 1,-2 6-102,-3-6 1,3 8 0,-5-1 0,2 8-210,0 6 0,-8 10 0,3 2 0,-4-3 1,-2-1-1,0-2 0,0 1-1042,0-1 1,0 0 0,0 0-1,0 0-1276,0 0 1,1-1-1973,5-5 3877,-4-2 0,12-8 0,-5 0 0</inkml:trace>
  <inkml:trace contextRef="#ctx0" brushRef="#br0" timeOffset="155">13398 3342 11082,'15'2'701,"-4"3"0,1 0 1,-7 12-1,-1 4 1,-2 4-1,-2 4 574,0 5-1171,0-2 0,0 8 0,0-6 1,0 2-50,0 1 0,0-1 0,-2-7 0,-2-2 0,-1 0-828,2-2 1,-1-2 204,-1-7 1,3-9 0,-4-7 0,5-10-1,1-8-1576,0-4 1976,0-6 0,0 2 0,1-6 0,3-2 76,1-4 0,3 4 0,-5-5 0,4 1 1,0 1 747,1 1 0,4 2 0,-3 3 271,0 4 1,5-2 0,-5 8-394,0 1 1,6 4 0,-4 3 0,3 5-348,2 0 0,0 3 0,0 5 0,0 0 0,1 2 10,-1 3 1,-2-1 0,-1 6-1,-3 3 1,-1 1-1,2 3-139,-6-1 1,-3 0 0,-2 0 0,0 0 43,0 0 0,-5 0 0,-2 1 0,-2-1 1,-4-2-1,-1-1-472,-2-3 1,0 1-1168,-1 5 0,7-5-557,-1 0 1,9-8-1,2 3 1186,9-4 1,5-10-1,3-1 1</inkml:trace>
  <inkml:trace contextRef="#ctx0" brushRef="#br0" timeOffset="156">13850 3326 8895,'9'-7'1323,"-1"5"1,-8-4 0,0 12 0,0 4 0,0 7 0,0 2-1093,0 3 1,0 5-1,0-6-226,0-1 0,5-2 1,0-2-1,1 0 1,1-1-139,4-5 1,-2-2 0,1-8-201,3 0 0,1-8 1,2-2-1,-1-5 1,-3-1-1,-1 2-402,2 3 713,-6-3 1,7 5 0,-5-7 95,0-1 1,5 3 0,-5 1-1,2 5 1,-2-1 434,-2 0 1,4 3 14,-6-5 1,3 8 0,-5-1-1,3 8-118,-3 7 0,-1 3 1,-2 2-332,0 0 1,0 6 0,0-1-402,0-1 0,0-2 0,0-2-588,0 0 1,2-7 0,3-3 0,4-6 0,2-6 0,-2-5-865,-2-3 0,6-9 0,-4-2 0</inkml:trace>
  <inkml:trace contextRef="#ctx0" brushRef="#br0" timeOffset="157">14238 3164 11398,'2'-9'1413,"3"4"0,-1 3 1,6 0-1,3-1 1,1-3-883,2 3 0,-3 1 1,3 2-722,7 0 1,-1 0 23,-1 0 0,-3 0 0,-1 0-814,-1 0 0,0 2 0,0 1-1709,0 3 0,0-1-2163,0-5 4782,-7 0 1,-1 0-1,-8 0 1</inkml:trace>
  <inkml:trace contextRef="#ctx0" brushRef="#br0" timeOffset="158">14528 3084 16769,'-5'16'0,"0"2"459,1 3 1,-3-1-1,2 7 1,-1 1 0,1 3-350,-1 1 1,1-1-658,5-4 0,0 3 0,0-5 1,0 0-1,0-3 0,0-4-1900,0-2 490,0-7 1,7 5-1,2-5 1</inkml:trace>
  <inkml:trace contextRef="#ctx0" brushRef="#br0" timeOffset="159">14884 3616 9157,'-9'-16'1697,"3"0"0,4-2 1,2-3-1,2-8-1295,4-7 0,3-2 0,7-8 0,2-5 0,1 1-159,3 0 0,5 2 0,-6 1 0,1 2-242,1 2 0,-5 7 1,5-2-114,1 4 0,-12 7 0,4 2 0,-3 2 0,-2 3-844,-1 2 0,-4 9-603,5 4 1,-8 5-345,3 5 1,-5 4 0,-1 8 0</inkml:trace>
  <inkml:trace contextRef="#ctx0" brushRef="#br0" timeOffset="160">15723 2906 9591,'-16'0'5537,"5"0"-4819,0 0 0,9 0 1,4 0-1,11 0-441,7 0 1,3 0 0,-3 0 0,3 0 0,0 0-635,1 0 7,4 0 1,-10 0 0,4 0 0,-4 0 0,-2 0-819,0 0 1,0-2-1930,0-3 0,-5 3 2341,0-3 0,-8 10 0,5 4 0</inkml:trace>
  <inkml:trace contextRef="#ctx0" brushRef="#br0" timeOffset="161">15933 3067 9333,'0'17'571,"0"-1"0,0 0 0,0 0 0,-2 0 0,-2 0 420,-1 0 0,-2 2 0,3 2-902,-1 2 0,-2 1 1,3-3-1,-3 3-141,-2 2 0,4-5 0,-6 1 0,0-3 0,0-2 136,1 1 0,1-7 0,-4-1 683,2-2-186,8-1 0,-4-8 0,8-2-79,5-1 1,3-6 0,7 4-474,0-2 0,0 6 1,0-5-944,0 1 0,6 5 0,-1-3 295,-1 3 0,-2 2 1,-2 0-1,0 0-4495,1 0 4226,-1 0 0,-7 0 0,-2 0 1</inkml:trace>
  <inkml:trace contextRef="#ctx0" brushRef="#br0" timeOffset="162">16126 3293 10841,'9'0'977,"-1"2"1,-8 4 0,0 4 0,-2 5-1550,-4 1 588,5 0 1,-8-2-282,3-3 0,6-11 1,-1-11-1,6-3 1,4-2 337,3 0 1,8-6 0,2 1-46,-3 1 1,5-3 0,-3 1 499,-1 2 1,3 2 0,-1 4-1,-2 1 586,-3 3 1,-2 8-686,-4 2 1,-4 2 0,-7 8 0,0 3 0,0 1-916,0 3 0,0 0 505,0 5 1,0-4 0,0 3 0,0-3-1174,0-1 0,0-7 1,2-1-6287,3-2 6899,4-1 1,7-6 0,0 0 0</inkml:trace>
  <inkml:trace contextRef="#ctx0" brushRef="#br0" timeOffset="163">16546 3197 9190,'0'-11'5386,"2"2"-1926,3 2-3116,4 1 0,7 6 1,1 0-1,-1 0-115,0 0 0,0 0 0,0 0 0,2 0-382,4 0 1,-10 0 0,4 0-23,-1 0 0,-1-5 0,2-1-702,0 3 0,-5 1 1,0 2-1,1 0-1506,3 0 1,-4 0 1046,-1 0 1,1 7 0,5 2 0</inkml:trace>
  <inkml:trace contextRef="#ctx0" brushRef="#br0" timeOffset="164">16821 3471 9026,'-8'9'2236,"5"-2"-1310,-8-7 1,2-2-1,-2-3-617,6-6 0,3-3 1,2-2-1,0-2-129,0-4 0,0 4 1,0-5-1,0 1 0,0 1 1,0 1 286,0 2 1,0 0-275,0-3 1,2 3-1,2-4-166,1 4 1,6-3 0,-6-1 0,0 3 0,1 1 21,-1 2 1,2-1-1,-3 1 1,3 0-787,2 0 1,-5 5 0,3 2-462,0 2 0,-3 2-1073,6 5 0,-1 1 1,4 3 2004,-2 1 1,-1 8 0,7-4 0</inkml:trace>
  <inkml:trace contextRef="#ctx0" brushRef="#br0" timeOffset="165">17143 3019 10735,'0'16'1834,"0"0"-852,0 0 1,0 1-1,0-1-511,0 0 1,0 2 0,0 1-471,0 3 1,0 0 0,0-6-1,-1 0 1,-3 0 0,-1 0 0,1 0-1265,2 0 50,2 1 1,0-1 0,0 0 0,0 0-749,0 0 1,0-5 1666,0 0 0,8-1 0,0 7 0</inkml:trace>
  <inkml:trace contextRef="#ctx0" brushRef="#br0" timeOffset="166">17369 3229 8355,'9'-2'1875,"-3"-3"1,-6 3 0,-6-4 767,-4 5-2433,2 1 0,0 7-80,2 4 0,4 5 0,-3 3 0,3 3-9,2-2 1,0-2 0,0-2 0,0 0 0,2 0 183,3 0 0,4-1-379,7-5 1,-5-2 0,0-8 0,0-2-638,-2-4 745,5-3 1,-10-7-15,6 0 0,-6-5 1,1-1 24,-3 2 1,-2 2-1,0 2-84,0 0 0,0 5 0,0 1 142,0-3 1,0 4-20,0-2 0,-2 6-2520,-3-6 0,3 6-1206,-3-6 3096,3 7-332,9-3 1,-5 14-1,5 2 1</inkml:trace>
  <inkml:trace contextRef="#ctx0" brushRef="#br0" timeOffset="167">17612 3180 8355,'9'8'3353,"3"-5"-1848,-6 8-1083,6 0 53,-10-2 1,5 5-1,-5-3-9,3 3 1,-3 2-1,5 0-425,0 1 0,-3-1 112,7 0 1,-8 0-445,3 0-91,-5-7 1,1-2 258,4-7 1,-5-2-1,5-3-37,-4-6 1,3-8 0,2-3-129,2 2 0,-4 2 223,6 2 0,-5 5 1,4 1 345,3-3 0,-4 4 0,2 0 5,1 2 1,-3 2 0,2 5 75,2 0 1,-5 0 1,3 0 1,-2 7 0,4 4 17,-2 3 0,-6 2 1,4 0-94,-2 0 0,0 1 41,-1-1 1,-5 0 130,5 0-534,3 0-56,-7-7 0,7-2 247,-4-7 0,-3-2 0,3-3-22,-3-6 1,3-8 0,1-3 0,-3 2 1,-1-3-55,-2 1 0,5-4 0,1 4-280,-3 2 1,5 2 64,-3 2-481,0 0 1,1 5 0,1 2-1132,2 2 0,-4-4 794,6 6 1,-6 0-837,6 5 1,0 0-1,5 0 1</inkml:trace>
  <inkml:trace contextRef="#ctx0" brushRef="#br0" timeOffset="168">18241 3584 9838,'0'7'1718,"0"-7"0,0-9 0,2-11-1486,3-1 1,4-8 190,7 2 1,1-10-1,-1-6 96,0-4 0,5-1 1,3-1-124,1 1 1,-5 1-313,1 4 1,2-2 0,1 7-300,1 3 0,-5 1 1,1 3 234,-3 4 0,-7 6 1,-2 8-1907,-2 2 734,-2 8 0,-5 3 0,-2 10 74,-3 5 0,2 1-302,-8 0 1,0 7 0,-5 3 0</inkml:trace>
  <inkml:trace contextRef="#ctx0" brushRef="#br0" timeOffset="169">13221 4391 13061,'0'16'0,"0"0"354,0 1 0,0 4-218,0 1 1,-6 6 0,1-3 895,2 1 1,-1 4 0,0-3-779,-1 3 0,-6 1 0,4-2 1,0-4-1,-2-2-889,0-3 1,5-8 223,-1-1 0,3-11 1,2-3 220,0-12 1,0-6 0,2-1 7,3-5 1,3-3 0,4-3 92,-1 1 1,-2-5-3,2-1 0,1 2 0,-5 7 0,2 2-15,4-1 1,-4 4 679,2 3 1,-2 3-1,3 4 452,-1 3 0,0 4-681,5 7 1,0 0 0,0 0 222,0 0 0,0 7-299,0 4 0,1 3 0,-1 2-231,0 0 0,-5 0 1,-2 2-1,-2 2 0,-4 2 1,-1-1-1,-2 2 0,0 4 1,0 4 51,0 1 1,0 0-479,0 1 0,0-1 1,0 0 211,0 1 1,0-1 0,0-2-2147,0-3 0,2-3 1133,3-8 1,-1-7-567,7-4 0,-8-3 0,4-2 0</inkml:trace>
  <inkml:trace contextRef="#ctx0" brushRef="#br0" timeOffset="170">13269 4746 8355,'-10'-10'1201,"1"-1"1,0 0 0,1 0 1385,1 1 0,4 4-2069,8-5 1,4 8-1,7-3 1,0 5-557,0 1 1,1 0 0,-1 0 72,0 0 0,5 0 0,1 0-1320,-2 0 1,5 0 0,0 0 0,0-2-799,-3-4 1,3 5-1,0-7 1</inkml:trace>
  <inkml:trace contextRef="#ctx0" brushRef="#br0" timeOffset="171">13689 4520 11587,'-11'0'3887,"0"0"0,10 0-3320,1 0 1,1 0 0,10 0-441,2 0 1,1 0-1,2 0 1,0 0-1,1 0 1,-1-1 0,0-3-629,0-1 1,0-1 0,0 6 0,0 0 0,1 0-1921,-1 0 1362,0 0 0,0 0 0,0 2-1122,0 3 695,-7-3 0,6 13 0,-6-7 1</inkml:trace>
  <inkml:trace contextRef="#ctx0" brushRef="#br0" timeOffset="172">13915 4843 8781,'-7'9'1154,"-4"-3"0,4-6 0,0-4 1,1-3-1,1-2-775,1-4 0,1-6 0,-1-3-104,-1 2 1,-1-5-1,6-2 1,0-1-81,0 1 1,0-4 0,0 6 0,0-2-210,0 0 1,6 6-1,-1-4 1,-1 1 29,-2 5 0,-1 1 0,3 1 0,1 1 31,-1 0 0,-2 5 0,-2 1 64,0-3 0,5 4 1,2 0-240,2 2 0,-3 2-373,4 5 0,-4 0 0,5 0 1,1 0-1384,2 0 0,1 1 0,-3 3-931,-1 1 2415,0 8 0,-2-4 0,-2 7 1</inkml:trace>
  <inkml:trace contextRef="#ctx0" brushRef="#br0" timeOffset="173">14141 4488 8355,'0'9'2337,"0"-2"0,2-7 1,3 0-1962,6 0 1,-2 0 0,2 0 0,1 0 0,3 0 0,1 0 0,0 0 103,0 0 0,0-5 1,0-1-609,0 3 0,1 1 1,-1 0-1,0-1-141,0-3 0,0 1 1,0 3-1,0-1-2372,1-3 310,-1 1 1,0 5-1,0 0 1707,0 0 1,-7 7 0,-2 2 0</inkml:trace>
  <inkml:trace contextRef="#ctx0" brushRef="#br0" timeOffset="174">14448 4763 8795,'-7'10'989,"-4"1"1,2-7 0,-2 1 996,-2-3-1659,-1-9 1,5 3 0,2-9 0,2-3 0,-1-5-126,3-4 0,1 3 0,2-3 0,0 0 0,0 2 0,0-2-86,0-1 0,0 5 1,0-4 28,0 1 1,2 3 0,1 5-80,3 0 0,1-1 0,-4 1 0,5 0-240,1 0 0,-6 0 1,4 2-1,-1 1 197,-1 2 1,6 6 0,-4-6-1,2 0-578,3 2 0,-3 0 1,2 6-801,2-3 1,-4 1 0,2 5 0,1 0 682,2 0-219,-5 7 0,6 2 0,-6 7 1</inkml:trace>
  <inkml:trace contextRef="#ctx0" brushRef="#br0" timeOffset="175">14674 4553 8355,'1'10'1774,"5"-1"-611,5-1 1,3-3-1,2-5-419,0 0 1,0-2-498,1-3 1,-1 1 0,0-5 0,0 0-1,0 2-107,0 0 0,-1-6 0,-3 4 0,-3-1-335,-2-1 1,4 5 0,-6-4-72,-1-3 0,-2 4 54,-2-2 0,-2 8 0,-3-3 0,-6 5 105,-3 1 0,-3 0 0,1 0 199,0 0 0,0 1 1,0 3-1,0 3 0,0 2 1,-1 5 476,1 6 1,5-2-1,3 5 1,-1-1-1,1 0 510,1-3 0,2 5 0,5-3-1050,0-1 1,0-8 0,2-1 0,3 2-53,6 1 1,3-5 0,2-4-960,0-3 0,1-2 0,-1 0 0,0 0 0,0-2-980,0-3 1,0 3-1,0-5 766,1 0 0,-1-2 0,0-7 1</inkml:trace>
  <inkml:trace contextRef="#ctx0" brushRef="#br0" timeOffset="176">15110 4633 9872,'0'11'3086,"0"0"-2877,0 1 0,0-3 0,0 2 0,0 2 98,0 1 1,-2-3 0,-4-2 57,-4-2 0,2-3 0,3-10 0,3-5 0,2-3 884,0-2-1089,0-7 1,2 5-1,3-4 1,6 4 0,4 0-110,1-3 0,-6 3 1,1-4-1,2 4 1,1 2-336,2 0 1,-5 0-562,0 0 1,0 1 0,3 3-3026,-3 1 1,3 8 3299,-3-3 1,3 12-1,2 2 1</inkml:trace>
  <inkml:trace contextRef="#ctx0" brushRef="#br0" timeOffset="177">15416 4569 9163,'11'5'915,"0"1"1,0-1-1,5-5 1,0 0-1,0 0 1,0 0-568,0 0 1,0-5 0,1-3-426,-1-1 1,-6 0 80,1-1 1,-5-5-1,3 5 1,-2-5 203,-4-1 0,-1 5 1,-2 1-64,0-3 1,-2 6-1,-3 0 1,-6 1-1,-3 1-119,-2 1 1,-2 2-1,-2 2 60,-2 0 0,1 2 0,5 4 159,0 4 1,1 5-1,3 1 1,3 0 85,2 0 0,1 6 0,4-1 0,-1-1 0,-3-2-29,3-2 0,3 0 0,3 0-119,3 0 1,6 1-696,-1-1 1,-2-2 0,4-3 0,3-6-1,4-1 1,-1-1-692,-1 3 1,-2-3 0,2-6 0,2-4-1,2-2-385,-3-4 0,-1-1 0,-2-2 0</inkml:trace>
  <inkml:trace contextRef="#ctx0" brushRef="#br0" timeOffset="178">15804 4553 8849,'9'1'3327,"-4"5"-2687,-3 5 0,-2-2 0,0 1-12,0 3-423,0 1-321,0 2 0,0-8 189,0-8 1,2-8 0,3-8 0,6 0 22,3 0 1,2 0 0,0 0 0,1-1 39,-1 1 1,0 6 0,0-1-1,0 0 1,0 2 311,0 4 1,-5-2-46,0 1 1,-6 1 0,4 7-197,-2 3 0,-1-1 0,-6 6 1,0 5-1,0 3-331,0 3 1,0 1-1,0-4 1,0 1-1056,0 3 0,0-1 55,0-5 0,0-5-1397,0 0 0,2-9 1688,3-2 1,4-15-1,7-10 1</inkml:trace>
  <inkml:trace contextRef="#ctx0" brushRef="#br0" timeOffset="179">16159 4359 8355,'0'-11'2156,"0"0"-1376,0-1 1,2 3 173,3-2 0,4 7 0,7-1 0,0 3-671,0 2 1,0 0 0,1 0 0,-1 0-94,0 0 0,0 0-170,0 0 1,0-1 0,0-3-55,1-1 0,-1-3 63,0 3 1,-5 1 0,-1-5 48,3 2 1,-4 2 241,2 5 1,-8 7 0,3 4 32,-5 3 0,-1 4 0,0 2 0,0 3 36,0 2 0,-1-3 1,-3 3-1,-3-2 131,-2-3 0,5 3 1,-3-1-424,0-2 1,5-3-1,-3 0-1711,3-1 0,2 0 0,0 0 0,2-2-844,3-3 0,4 4 1,7-7-1</inkml:trace>
  <inkml:trace contextRef="#ctx0" brushRef="#br0" timeOffset="180">17450 4294 8355,'0'-16'601,"0"5"1,-2 2 1575,-3 2 0,-4 2 0,-7 5-1605,0 0 0,0 2 0,-1 3-428,1 6 1,0 3 0,2 2 0,3 0 0,4 1-45,0-1 1,5-5 0,-2-1 0,6 3-14,4 1 0,11 2 1,0-1 66,1-5 0,-1 5 0,0-6 0,-1 0 0,-2-2 906,-3 0-672,3-5 0,-7 12-221,4-3 0,-5-4 1,-10 0-1,-3-1-361,-2-1 0,3 2 0,-4-3 0,-3 3 0,-1 0 0,-2 0-890,-1-3 1,7 3 0,1 0-3638,2 2 1,-4-3 4154,5 4-13,1-6 1,5 10-1,0-5 1</inkml:trace>
  <inkml:trace contextRef="#ctx0" brushRef="#br0" timeOffset="181">17708 4391 8355,'9'0'1591,"-1"0"0,-8 2 0,-2 3 0,-2 6 0,-1 3 0,-1 3-1885,-1-1 1,5 0-1,-3 2 1,2 2-489,-3 1 0,4 1 0,-3-6-2837,3 0 2362,2-7 0,7-9 0,2-9 0</inkml:trace>
  <inkml:trace contextRef="#ctx0" brushRef="#br0" timeOffset="182">17741 4310 8733,'0'-16'1760,"0"6"0,0-1 1233,0-2-3884,0 6 1,2 0-1,3 7 1,6 0 0,3 0-375,2 0 0,0 0 0,0 0 0</inkml:trace>
  <inkml:trace contextRef="#ctx0" brushRef="#br0" timeOffset="183">18096 4359 12111,'0'-9'1763,"0"0"1,-2 5-1572,-3-1 0,1 0 1,-7 5-74,-1 0 1,3 1-1,-2 3 1,-1 3-113,-3 2 1,-1 2-1,0 5 1,0 0 0,0 0-1,1 0 95,4 1 1,3-1-132,2 0 1,4 0-1,-1-2-179,6-3 0,6-4 1,7-7-1,1 0-356,-1 0 1,0-7 0,0-2 0,2-2 0,2 2 142,1 2 1,1-3 0,-6 4 811,0 3 0,-5 3 1,0 3-1,-1 4 72,-1 2 1,-2 2 0,-7 7 372,0 4 1,0-3 0,0 6-556,0-1 0,0 4 0,-1-3 0,-5 2-148,-4 0 1,1-5 0,-2 3 0,0-2 0,0-3 51,0-2 0,8-7 0,-4-2-134,0-2 1,5-4 0,-4-8-1,5-6-1186,1-3 1,7-2-1,2-2 1,1-4-1,1-3 1,0-2-4258,-2 0 4883,5 0 0,-5-12 0,7-2 0</inkml:trace>
  <inkml:trace contextRef="#ctx0" brushRef="#br0" timeOffset="184">18354 4359 8824,'11'0'2637,"0"0"-1889,-8 0 0,4 7 0,-7 4 0,0 3 0,0 2 0,0 0-46,0 1 0,0 4 0,-1 1-824,-5-3 1,4 5 0,-5-3-1,2-1-588,0-2 1,-1-7 360,6-1 1,0-8 0,2-2 174,3-9 1,4-10 0,7-3 0,2 0 0,2 1 134,2-1 0,1-4 0,-3 2 0,1 1 380,-1 0 1,3 1-1,-1 6 97,-3 0 1,-2 5 0,-5 2 510,-1 2 0,-2 3-670,2 10 1,-4 3-1,-7 7 1,0 0-163,0 0 0,-2 6 0,-2-1 0,-1-1-215,2-2 1,1-2-1,2 0-2822,0 0 0,0 0 0,2-1-918,3-5 3517,4-2 1,7-16-1,0-1 1</inkml:trace>
  <inkml:trace contextRef="#ctx0" brushRef="#br0" timeOffset="185">18887 4423 8073,'16'-16'396,"0"0"1,-7 0 5617,-4 0-5575,-3 0 1,-4 7 0,-3 3 0,-6 5-1,-3 1 883,-2 0-1255,0 7 0,5 0 0,2 6 0,0-3 22,0 3 0,5 1 0,-3 2-118,0 0 1,5 1 0,-3-1 0,3 0-1,4-2-978,3-3 1,4-4 711,7-7 1,1-2 0,-1-3 0,0-6-7,0-3 1,2-2 0,2 0-1,1-1 1,-1 1 509,-2 0 0,-7 2 1,-1 3 838,3 6 1,-4 3-528,2 2 0,-8 2 0,4 1 54,1 3 0,-7 6 1,5-1-529,-4 3 1,-2-3-1,0 0 1,0 1-1525,0 3 1,0-4 0,0-1-4505,0 3 4940,0-6 1,7 0 0,2-7 0</inkml:trace>
  <inkml:trace contextRef="#ctx0" brushRef="#br0" timeOffset="186">19307 4181 8355,'9'-7'1104,"-2"-2"5301,0 0-5583,-5-5 0,10 21 0,-6 2 1,-3 11-307,-1 5 1,-2-4 0,0 4 0,-2 1-472,-3-1 1,1-4 0,-5 4 0,0-1-1,2-5-816,0-1 0,2-2 0,5 1-7451,0-1 6927,0-7 0,7 5 0,2-5 1</inkml:trace>
  <inkml:trace contextRef="#ctx0" brushRef="#br1" timeOffset="194">7490 7120 8574,'2'9'2350,"4"-4"-1728,4-3 0,-1 3 0,2 0-252,2-1 0,1 0 0,2-1 0,0 4 0,0 1 0,-1 1-105,-5-1 0,5 3 0,-4 4 0,1-3 0,1-3 1,-3 0-1,3 0-93,1 4 0,-3-1 0,0 1 1,1-4-1,1 0 0,0-2-23,-3 0 1,1 6-134,5-3 1,0-1 0,0 0 0,2 0-1,2-2 1,2 2 142,-3 0 0,-1 2-97,-2 5 1,2-5-1,2 0 50,2 1 1,-1-3 0,-5 2-25,0 2 0,6-4 0,0 0-53,-3-2 1,-1 5 0,-2-3-1,0 2 1,1-2-26,-1-2 1,5 4 0,1-4 0,-2 0 0,-3 2 39,0 0 1,-1-3 0,0 3-19,0-2 1,0 4 0,0-4-1,0 0 1,1 2 27,-1 0 1,0-4 0,0 4-27,0-2 0,2 4 1,2-4-1,1 0 2,-1 1 1,0-1 0,0-4-1,1 3 9,-1-3 1,-2 5 0,-2-3 0,0 0-11,0 2 1,2-3-1,2 5 1,1 0-1,-1-2 1,-2 2 0,-2-2 6,0 0 1,0 4 0,2-4-29,4 2 1,-4-3 0,3 3 0,-3 0-1,-2-2-92,1 0 0,-1 4 0,0-4-18,0 2 1,0-5 0,0 3 93,0 0 1,1-3-1,-1 4 1,0 1 0,0-1 139,0-1 1,2 4-110,4-6 0,-4 7 1,5-3-1,-2 2 1,1 0 38,-2 2 0,3-4 0,-2-1 0,1 1-66,1 0 1,1-3 0,3 3-1,-4 0 1,-2-2 0,3 0-24,1-3 1,-5 3-1,3 0 38,0 2 0,-3-4 0,5 6-8,-2 2 0,1-4 0,-5 1 0,3 1 3,-2-2 1,-2 4-1,-1-6 6,5 2 1,-4-6 0,5 5 0,-1-3 0,1 0 38,2-1 1,-3 3 0,3-1-51,-2-3 1,4 4 0,-4-1 0,1-1 2,-1 2 1,4-5 0,-6 5-1,1-1-31,1-1 1,-3 2 0,5-3 0,0 1-17,0-1 1,-3 3-1,3-2 33,-2-1 1,-1-1 0,-4 1 0,1 1-1,3 1 1,-2-1-12,-2 1 1,3-1 0,1-5 0,-1 2 0,1 1 0,1 3-78,2-3 83,2-1 0,0-2 0,0 0 0,2 2-10,1 3 0,-3-3 1,0 3-1,0-3 1,0-2 10,0 0 0,-2 0 0,3 2 8,-1 3 1,-5-3-1,3 4 1,0-5-1,-2 1 1,2 2 0,-1 1-10,-1-1 1,4-3 0,-4-1-9,2 0 0,-3 0 0,5 0-30,2 0 0,1 0 46,2 0 0,1 0 0,-1 0 0,0 0 0,1 0 5,-1 0 1,-4 0 0,1 0 0,2 2 0,-3 2 10,3 1 1,-1 1 0,3-6-15,-1 0 1,-5 0 0,0 0-1,1 0 2,3 0 1,-4 0 0,0 0 0,1 0 20,3 0 1,1 0 0,2 0-1,2 0-4,2 0 0,-1 0 1,-2 0-19,2 0 1,-3 0-1,4 0 1,-4 0 0,-2 0-5,1 0 0,-1 0 0,0 0 0,0 0-3,1 0 1,-5-2-1,1-2 1,2-1 11,-3 1 1,3 1 0,5-1-1,1-1 2,-1 1 1,0 2-1,0 2 1,2 0-5,-2 0 1,-2 0 0,-2 0 0,0 0 0,0 0 0,1 0 1,-1 0 0,0 0 0,-1 0 1,-3 0-1,-1 0-5,2 0 0,0-1 0,1-3 5,3-1 0,-5-1 0,10 6 1,-2 0-1,0 0 19,1 0 1,1 0-1,-4 0 1,2 0-1,2 0 31,-3 0 1,0 0-47,-3 0 1,0 0-1,0 0 1,1 0-1,-3 0 1,-3 0 0,4-2 0,-4-1 0,3-3 0,4 3 1,4 1 1,-4-3 0,3-1 0,-1 3 22,2 1 1,-4-3-1,4-1 1,-4 3-4,-2 1 1,2 2-1,0 0 1,0 0-4,-3 0 1,-2 0-1,3 0 1,0 0 0,0-2 13,1-3 1,-1 3-1,0-4 1,1 5-35,-1 1 0,0-6 0,2 1-19,4 1 0,-4 1 0,4-1 0,-4-1 43,-2 1 0,0 1 0,1-1 1,-1-1-39,0 1 1,-5 2 0,0 2 10,2 0 0,-4 0 1,0-2-1,0-1 1,0-3-15,4 3 1,-4 1 0,2 2-1,1 0 1,3-2 0,-1-1 3,-3-3 0,4-1 0,-4 4 0,1-3 1,1 1 11,-2-2 1,-2 5-1,4-4 1,-2 5-1,0-1 59,-2-4 0,3 5-60,-6-5 0,1 4 0,-3 1 0,2-3 0,-1-1 24,2 1 1,-5 2-19,4 2 1,-4-5-1,0 0 1,1-1-1,3 1-43,-2-1 1,3 1 0,-1 3 57,-3-3 1,6 3 0,0-5-16,1 0 1,-1 5 0,-6-3-1,3 3 1,-1 0 18,3-3 1,-6 3-1,3-4-15,-3 5 1,4-5-1,-1 1 1,-1 1 0,-2 1 13,-2-3 0,0 4-30,0-3 1,0-2-1,1 2 1,-1-1-1,0 1 1,0-1 0,0 3 8,0 1 0,0-3 1,1-1-1,-1 3-19,0 1 0,0-3 1,0-1-1,0 3 0,0-1 6,1-1 1,1 3 0,1-4 0,3 3 0,-2-1-1,-3-1 0,1-1 0,2 5 0,2-3-4,-3-1 0,-1-2 0,-2 3 0,2-1 0,2 1 0,2 2 1,-1 2-1,-5-2 1,0-1-1,2-3-26,4 3 1,-4 1-1,3 0 1,-3-1 25,-2-3 1,1 1-1,-1 5 1,0-2 0,0-1-2,0-3 0,0 1 1,-1 3-1,-3-2 9,-1-1 1,0 0 0,5 3 0,0-2 19,0-1 0,0-6 0,0 6 0,1 1 0,-1 1-27,0-3 1,0 4 0,0-5 0,0 2 0,0-1-1,1 3 1,-1 1 0,0 0 0,0-1 1,0-3 1,0 1 0,0 3-1,1-2-6,-1-1 0,0-2 1,0 3-1,0-1 1,0 0 7,0-3 1,1 5 0,-1-6 19,0 2 0,-5 0 0,-1 3 0,3-3 19,1-2 1,2 5 0,1-3 0,-1 2-3,0-1 0,0-1-24,0 2 0,0 3 0,0-5 3,1 0 0,-7 5 0,1-5-8,2-1 0,1 5 0,2-8 0,0-2-6,0 6 0,1-5 0,-1 6 0,0 3 0,0-1-7,0-1 1,0 3-1,0-3-2,1 3 0,-7 0 0,1-2 0,2-1 0,1 2-16,2 1 1,0-4-1,0 1 10,1 1 0,-1-3 0,0 2 0,-2-1 1,-1 1-1,-2 0-6,1 1 0,2-3 0,3 0 1,-1 0-1,0-1 11,0 5 0,-5-4 1,0 1-1,1 1 14,2-2 1,-3 5-1,0-5 1,2 1-19,1 1 0,2-2 31,0 1 1,0 5 0,0-7-1,1 3-21,-1 0 0,0-1 0,-2 4 0,-1-1 0,-2-2 0,1-1 1,2 1-66,3-1 1,-7 1-1,1 3 1,2-1-1,1-3 1,2 1 10,0-2 1,0 5 0,1-4 80,-1 5 0,0-5 0,0 1-9,0 1 0,0 3 0,0 1 0,1-2 5,-1-4 1,0 5 0,0-7-17,0 1 1,0 5 0,0-5-6,1 0 0,-7 5 0,1-3 1,2 1-13,1-1 0,-3 3 12,-1-3 0,1 3 1,5 2-2,1 0 1,-1-5 0,0-1 0,0 3-1,-2-1-3,-3-1 1,3 3 60,-3-4 1,-2 3 0,2-1 0,1-3 22,3-2 0,-4 6 0,-2-5-45,-2 1 1,5 5 0,-3-5 0,2 2-24,0-1 0,-6 1 0,6 3 28,1-3 1,-3 3-17,2-3 1,-2 1 0,4 1 8,-3-3 1,-4-1 0,5 3 42,1-1 0,-5-2 1,1 3-1,-3-3 0,2 0 136,2 0 0,-5 0 1,3 3-1,-2-3-173,1-2 0,1 3-210,-2-4 0,-1 1 0,5-4-1836,-2 2 793,5 8 204,-3-4 1,8 7-1207,-1 0 1,0 0-19,0 0 1,0 7-1,0 2 1</inkml:trace>
  <inkml:trace contextRef="#ctx0" brushRef="#br1" timeOffset="196">19791 6990 13940,'0'17'0,"2"-1"0,3 0 603,6 0 1,3 0-528,2 0 0,-5 0 0,0 1 1,0-1-1,-1 0-106,1 0 0,-6 0 0,4 0-31,-1 0 0,-3-5 1,-3-2-1,1 0-1443,3 0 1027,-1-5 1,-7 1 0,-1-10 202,-3-6 1,-6-5 0,-1-6-1,-5-3 1,-3 0 241,1 3 0,-3 3 0,1 1 0,2 0 1,3 4-1,0-1 2157,1 1 0,5 3-950,1 0 0,8 6-655,2-6 1,7 8-394,9-3 0,6-1 0,1 0 1,2-2-1,2-2 74,-2 2 1,6-5-61,-4 3 0,-2-2 0,0 1 0,0 1 33,0-1 0,-5 4 1,1 3-130,-3 3 0,-2 2 0,1 0 0,-1 0 18,0 0 1,-2 2 0,-3 3 0,-6 6-1,-3 4 4,-2 1 0,0 5 0,-2 3 0,-3-1 0,-6 2-183,-3 0 0,-2 2 0,0 5 0,-1-1 0,3-3-568,3-1 1,-3-7-1,5 2-1619,0-4 1432,-5-2 0,14-7-1353,0-4 1,7-10-1,9-4 1</inkml:trace>
  <inkml:trace contextRef="#ctx0" brushRef="#br1" timeOffset="198">9863 7184 10027,'-7'-16'395,"4"7"0,-8 2 1,-2 1-1,-1 1 0,-1 3 1,3 4-115,1 3 0,6 8 0,-4 0 0,0 4 1,0 7-1,-2 1 0,0 2-213,1-2 0,4 5 0,-3-3 0,2 6 0,3 3 982,3 1 0,1-5 0,0-5 1,0 0-990,0-2 1,7-1 0,4-8 0,3-2-1,2-3 1,0-6 0,0-3-659,1-2 494,6-7 1,-5-9 64,3-11 0,3-4 0,-3-3 1,-1-3 191,-2-6 0,-4 3 1,-1 1-1,-4 1 1,-2 0-1,-4 4 44,-1 6 0,-2 2 0,0 7 1,-2-3-1,-3 2 43,-6 3 1,2 6 0,-1 2-739,-3 2 1,-1-4-272,-2 5 1,-1 1-1,3 7 1,3 3-1667,6 6 1,9 3 841,1 3 1,7-1 0,-3 0 0</inkml:trace>
  <inkml:trace contextRef="#ctx0" brushRef="#br1" timeOffset="199">10218 7281 9113,'-1'16'1942,"-3"0"0,-3 0 1,0 1-1355,-1-1 0,3-6 0,5 1 0,0 2-435,0 1 0,0 2 0,0 0-19,0 1 1,0-1-1,0 0-96,0 0 1,5-5 0,3-2 0,1-2-172,3-4 0,-3-1 1,2-4-1,1-3 1,3-6-1,-1-3 1,-1-2-1,-3 0-57,3 0 0,1-6 0,1 1 0,-3-1 180,-1-1 0,-6 5 0,4-4 0,0 6 0,-1 4 404,-1 1 0,0 5 1051,-2-4-889,-3 6 0,5-1-374,-7 10 0,0 4 0,0 7 0,0 0-111,0 0 1,0 2 0,0 2 0,0 2 0,2-3 0,2-1-948,1-2 0,2 1 0,-1-3 0,3-2-4278,0-1 2881,5-7 1,-5 3 1770,7-7 1,0-7 0,0-2 0</inkml:trace>
  <inkml:trace contextRef="#ctx0" brushRef="#br1" timeOffset="200">10574 7055 9263,'-8'-9'1966,"7"2"0,-5 7 0,12 0 0,4 0 0,5 0-1944,1 0 0,0 0 0,0 0 0,0 0 46,0 0 1,1 0-1,-1 0-112,0 0 0,-5 0 0,-1 2 9,3 3 0,-1 4 1,-1 7-1,-5 0 139,-5 0 1,-1 1 0,0-1 67,0 0 0,0 2 0,-1 1 0,-3 5-85,-1 1 0,-6 0 0,5 4 0,1-2 1,0 1-393,-1 3 0,1-4 1,5-2-1203,0-2 0,0-1 1,0-6-988,0 0 0,2-2-363,3-3 2472,-3-4 0,12-14 0,-5-2 0</inkml:trace>
  <inkml:trace contextRef="#ctx0" brushRef="#br1" timeOffset="202">10945 7297 8911,'16'0'698,"-5"7"0,-2 4 0,-2 3 0,-4 3 17,-1-1 0,-2 7 1,2 4-1,2 5 0,1 4-410,-1 2 0,-3-1 0,-1-2 0,0 0-441,0 3 1,-1-6 0,-3-7-334,-1-1 1,-1-3 0,4-6 271,-3-5 1,3-4 53,-3-12 1,3-10-1,2-11 1,0-3-1,0-4 1,2-2-1,1-4 32,3-1 0,6 4 1,-1-7 320,4 0 1,-5 4-1,1 2 64,2 4 0,1 8 1,0 0-1,-1 3 41,-2 3 1,-1 10 0,5 2-1,-3 3 1,-1 0 179,2 1 0,-1 4 1,1 4-36,-3 1 1,-4 8-285,5-3 0,-8 10 0,3 2 0,-5-3 0,-1-1-49,0-2 1,-5 1 0,-2-1-1,-2-2 1,-4-1 0,-1-4-840,-2-2 1,5 4-807,0-6-304,1 0 1,-1-5-870,0 0 0,15 0 614,1 0 1940,8 0 0,3-7 0,0-2 1</inkml:trace>
  <inkml:trace contextRef="#ctx0" brushRef="#br1" timeOffset="203">11348 7281 8355,'17'0'0,"-1"-2"0,0-3 0,-5 3 2597,-1-3-824,-6 3 0,3 4 0,-7 3-1294,0 6 0,-2-2 1,-1 2-1,-3 1 0,3 2-282,1 3 1,2-1-1,0 0-399,0 0 0,7-7 1,4-4-1,3-3-396,2-2 0,-5-5 1,0-2 427,1-2 1,3-2-1,1-5 1,0 0 0,-2-1 117,-3 1 0,4 0 0,-5 0 229,5 0 0,-5 5 1502,1 0-757,0 8 0,-2 3-791,-4 10 1,-3 5 0,-2 1 0,0 0-859,0 0 0,0 0 0,0 1-2764,0-1 0,2-2 2686,3-3 1,2-11 0,4-11 116,-5-3 1,3-10-1,-1-1 1</inkml:trace>
  <inkml:trace contextRef="#ctx0" brushRef="#br1" timeOffset="204">11752 7087 8645,'0'-16'920,"0"0"0,0 5 1056,0 0 1,2 8-1,3-3-1288,6 5 0,-2-5-610,2 1 0,-1 0 29,6 5 0,1-2 1,-1-2-1,0-3 300,0-2-458,0 5 0,0-5 0,0 6 0,1-3-399,-1 3 0,0 1 543,0 2 1,-7 2 91,-4 3 1,-3 4-1,-2 7 1,0 1 369,0-1 1,0 2-1,-2 1 1,-1 3-495,-3-2 0,-1 3 0,4-2 0,-3 1-68,3 1 1,1-5-1,2 4-808,0-4 0,0 3 0,0 1-84,0-3 474,0-8-4984,7 4 3524,2-14 1,7 7 1291,0-8 0,0 0 0,1 0 0</inkml:trace>
  <inkml:trace contextRef="#ctx0" brushRef="#br1" timeOffset="205">12268 7475 12524,'-16'-7'1379,"7"5"1,2-18-674,7 4 0,0-11 0,0-2-501,0-7 1,13-5 0,3-7-31,2-1 0,7-6 0,2-6 37,3-8 0,-3 9-146,0-5 1,-7 8 0,1 3-469,-3 11 0,-3 12 265,-5 4 23,5 8 0,-13 4-2059,3 15 0,-3 7 193,-2 10 1,-7 6-1,-2 2 1</inkml:trace>
  <inkml:trace contextRef="#ctx0" brushRef="#br1" timeOffset="206">13221 6813 8728,'-6'-11'0,"-1"2"2814,-2 2-1690,-1 2 0,-7 5 1,1 0-421,0 0 1,0 1-1,0 6-392,0 10 1,0 1 0,-1 8-24,1 3 1,6 3 0,1 4 0,1 2 0,5 0 395,1 1-734,2-12 0,0 9-215,0-15 250,7 8 0,2-13 97,7 0 0,0-1 1,1-10-207,-1-1 0,2-2 70,3-2 1,-3-2 0,4-4-69,-4-4 0,-2-7 0,0-2-32,0-3 1,-2-6 0,-1 2 100,-2 1 1,-8-5 0,3 5-7,-5 0 0,-1-4 341,0 7 1,0-5 0,-1 6 261,-5 1 0,3 4 1,-6 3-655,2 3 0,-1 4-1021,3-4 0,1 6-907,-6-1 257,6 10 0,-3 4 1,7 7-706,0 0 1764,0 0 1,7 1 0,2-1 0</inkml:trace>
  <inkml:trace contextRef="#ctx0" brushRef="#br1" timeOffset="208">13415 6942 8485,'9'0'4747,"-2"7"-4004,-7 4 0,0 3 602,0 2-913,0 1 0,0-1-127,0 0 1,0 0-141,0 0 0,0-5 0,0 0 311,0 1-309,0 3 1,2-1-1,3-3-4,6-6 0,-2-3 1,1-2 54,3 0 0,1 0-1000,2 0 1,-5 0 0,0-2 316,2-3 0,1 1 0,0-7-408,-3-1 1,3-1 0,-3 1 451,3 1 1,-3 0-1,-2-5 824,-2 0 0,1 5 493,-3 0 0,-2 6 233,8-6 0,-5 2-637,4-2-442,-6 4 1,3 14-1,-7 4 1,0 4-1,0 2 1,0 3-1,0 2 1,0-3-1,0 1 1,0 0-1,0 1 1,2-1 0,3-2-1,6-4-4966,3-3 1,3-4 2856,-1-7 1871,0 0 1,0-14-1,0-4 1</inkml:trace>
  <inkml:trace contextRef="#ctx0" brushRef="#br1" timeOffset="209">13850 6910 8355,'-7'-9'2396,"4"0"-1708,-8 3 0,6 5 487,-6-5 1,7 3-154,-1-3 0,5 4 0,5-3 1,6 3-604,3 2 1,2 0 0,1-2-141,-1-3-150,0 3 0,-5-5-194,-1 7 0,1-5 172,5-1 1,0-4-129,1 4 1,-7 1 0,1 3-549,2-3 1,1 3 55,2-4 1,-5 5-295,0 1 0,-6 0 381,6 0 0,0 0-1405,5 0-204,-7 0 495,5 0 0,-12 0 0,5 0 1</inkml:trace>
  <inkml:trace contextRef="#ctx0" brushRef="#br1" timeOffset="210">14028 6764 8355,'0'-10'1817,"0"-1"0,0 5-159,0-4-1106,0 6 1119,0-3-1238,0 7 1,0 7-1,0 6-103,0 6 0,-2 8 1,-1 9-233,-3 2 1,1 0 13,5-6 0,0 5 0,0 1-323,0-2 0,0-4 0,0-3-2,0-2 1,0-7 0,0 3-642,0 0 1,0-10 0,0 3 389,0-2 0,2-6-1587,3-3 1,4-3-1,7-2 1</inkml:trace>
  <inkml:trace contextRef="#ctx0" brushRef="#br1" timeOffset="211">14302 7039 10766,'-9'-7'5021,"2"5"-4396,14-5 1,2 7 0,8-2-71,-1-4 1,0 5 144,0-5 0,0-1-557,0 2-122,0-1 1,1 5 150,-1-5 0,0 4-677,0-3 0,0 1 0,0 1-1414,0-3 1,1 1 233,-1 5 0,0 0-1874,0 0 2886,-7 0 1,5 0-1,-5 0 1</inkml:trace>
  <inkml:trace contextRef="#ctx0" brushRef="#br1" timeOffset="212">14577 7200 9223,'-11'-5'3011,"0"-1"-1729,8-6-954,-4 3 0,5-9-115,-4-3 1,5-3 0,-7-5-53,1 3 1,5-1-1,-3-6 1,3 1-1,2 0 180,0 0 1,0 5 0,0 0-37,0-2 1,0 4 0,0 0-44,0 1 1,6 3-42,-1 5 1,2 1 0,-3 3 54,1 1 0,2 6-824,-1-6 1,-3 6 329,8-6 0,-6 7-1154,6-1 0,-5 3 1,3 4-4383,-2 3 5211,-2-3 1,2 12-1,2-5 1</inkml:trace>
  <inkml:trace contextRef="#ctx0" brushRef="#br1" timeOffset="213">14754 6684 8355,'9'1'3334,"-3"5"-2318,3-4 1,-7 12-792,3-3 1,-3 3 0,-2 4-28,0 4 0,0-5 652,0 5 0,0 3 1,0 2-977,0 4 1,-6 1 0,1-2 0,1-3 0,1-3-757,-3-1 1,5-5 642,-5 3 104,4-3 1,2-7 0,2-2-756,4-2-1033,-5-1 0,14 1 0,-6 2 1</inkml:trace>
  <inkml:trace contextRef="#ctx0" brushRef="#br1" timeOffset="214">15045 6942 8355,'9'-7'3171,"-2"-2"-1601,-7 0-886,-7 2 0,5 8-212,-3 5 1,3 3-258,2 7 0,0 0 1,0 2-47,0 4 0,0-5 1,0 5 87,0-4 1,2-2 116,3 0 1,4-5-130,7 0 1,0-8-200,1 3 1,-7-10 0,1-3 136,2-2 0,-4-2-449,1-5 1,-4-2-1,3-2 235,-2-1 0,-2-1 0,-5 6 215,0 0 0,-2 0 0,-1 0-133,-3 0 0,-4 5-171,4 0 0,-4 6-2092,4-6-2665,1 7 3495,5-3 1,14 7 0,4 0 0</inkml:trace>
  <inkml:trace contextRef="#ctx0" brushRef="#br1" timeOffset="215">15303 6845 8355,'9'2'0,"-2"1"390,1 3 1,-7 6 0,7-3 4177,-1 0-3633,-6 6 1,7-6 0,-7 5-708,5-3 0,-4 3-41,3-3 51,-3-4 79,5 7-2065,-5-5 1196,5 0 1,0-1 0,4-10-1,1-4-67,-1-4 1,4-5 424,-5-1 0,5 2 0,1 1 763,0 2 1,0 6 0,2-4-350,4 2 0,-5 2-88,5 5 0,-4 0 153,-2 0 1,0 7-1,-1 3 796,-5 5 1,3-4-717,-8-1 1,1 1 0,-5 3 0,3-1 122,1-2-346,1-8 0,-6 3-38,0-12 0,0-3 0,2-7 1,1 0-1,4-2 0,1-2-213,-1-1 0,3-6-579,-4 5 0,6-4 1,-1 4-757,4 2 1,-5 2-1,1 2 240,2 0 0,1 2-263,2 3 1,0-3 0,0 5 0</inkml:trace>
  <inkml:trace contextRef="#ctx0" brushRef="#br1" timeOffset="216">15997 7071 8355,'-7'9'3399,"0"-4"1,-4-10-2431,6-6 1,-2-5-732,1-5 1,6-6 0,7-11 256,2-5 1,4-4 0,7-3-83,1-4 1,1 4-352,-6-4 1,2 4-1,2 2-219,1-1 0,1 8 1,-6 3-1222,0 4 1,-5 4-365,-1 3 0,1 3-1449,5 8 2022,-7 7 0,-2 17 0,-7 9 0</inkml:trace>
  <inkml:trace contextRef="#ctx0" brushRef="#br1" timeOffset="217">16901 6280 8355,'-16'0'9830,"14"0"-9531,8 0 1,8-5-1,8-1-462,5 3 0,-2-4 0,0 1 0,0 3 148,0 1 0,-5-4 1,3 1-1,-1 1 1,-1 3-2251,-1 1 1,-2-2-3966,-2-4 5763,0 5 1,-7-7 0,-2 8 0</inkml:trace>
  <inkml:trace contextRef="#ctx0" brushRef="#br1" timeOffset="218">17079 6345 8355,'-7'16'566,"-4"0"0,2-2 1,0-1-1,0-2 0,2 1 1,0 2-1,1 3 1206,-1-1 1,5 0-1445,-3 0 0,-2 2 0,0 2 1,-1 1-142,1-1 1,2 0-1,3-1 1,-1 3-1,-3-2 1,3-2 63,1-2 1,4 0 0,1 0-119,3 0 1,6-7-1,-1-2 1,3-1-127,2-1 0,0 1 0,1-6 0,-1-2-36,0-4 1,0 3 0,0-8 0,0-2-805,0-1 1,1 0 0,-3 1-2549,-3 2 1407,3 1 1,-5-6-1,7-1 1</inkml:trace>
  <inkml:trace contextRef="#ctx0" brushRef="#br1" timeOffset="219">17063 6603 8355,'-16'-2'1775,"-1"-3"0,7 1 0,1-7 0,3 1-1373,8 1 1,0 1-1,9 7-677,1-5 1,8 5 0,2-5-4729,-3 4 3727,6 2 1,-7-7-1,6-2 1</inkml:trace>
  <inkml:trace contextRef="#ctx0" brushRef="#br1" timeOffset="220">17337 6441 18856,'11'-5'0,"0"0"0,1-1 0,3 1 227,1 0 1,-5-3-1,-1 5-283,3-3 1,1-1 0,2 4-587,0-3 1,-5 1 0,0 3 0,2-1 0,1-3-139,2 3 1,0 1 0,0 2-1245,0 0 1,1-7-1,-1-2 1</inkml:trace>
  <inkml:trace contextRef="#ctx0" brushRef="#br1" timeOffset="221">17563 6651 8355,'-11'0'1167,"1"0"1,-3 0-137,-1 0 0,5-7 0,2-4-381,-1-3 1,7-4 0,-7-2-449,1-1 0,5-1 0,-3 6 0,3 0-50,2 0 0,0-2 0,2-2 1,2-1-46,1 1 1,2-3-1,-3-1 1,1 1 8,-1 0 1,3-1-1,-2 5 1,-1-3 91,-2 2 1,0 2-1,1 2-348,3 0 1,1 7-45,-2 4 1,-1 3-1,6 4 1,3 1-212,1 3 0,-3 5 1,0-4-2064,1 2 0,10 9 1,3 7-1</inkml:trace>
  <inkml:trace contextRef="#ctx0" brushRef="#br1" timeOffset="222">17757 6345 12081,'0'9'2504,"7"-4"1,4-9 0,5-1-2287,5 1 1,-3-3 0,4 2-1,-4-1-189,-2-1 0,2 4 0,2-6 0,1 2 0,-3 1 0,-2 1-892,0-1 0,-8 1 1,8 5 76,-2 0 0,-5 0-1203,2 0 0,0 0-3094,5 0 4661,0 0 0,0 0 0,0 0 0</inkml:trace>
  <inkml:trace contextRef="#ctx0" brushRef="#br1" timeOffset="223">18080 6538 8313,'-6'16'406,"1"1"0,-2-3 0,1-3 0,-3-4 1358,0 0 0,-3-7-1384,7 0 0,-6-7 1,5-9-1,1 0 116,-2-1 1,3-4 0,-5-2-6,2-2 1,0 3-1,3-3-129,-1 2 1,0-4 0,5 3 0,0 1-292,0 0 0,0-4 0,1 3 0,3 1 0,3 0-232,2 3 0,-5 2 1,3 2-1,-2 0 155,1 0 0,1 1 1,-4 3-1,5 3-778,1 2 1,-4-4 0,6 6-1,1 1-1179,3 2 0,-5 2 1,1 2 878,2 3 1,1 4-1,2 7 1</inkml:trace>
  <inkml:trace contextRef="#ctx0" brushRef="#br1" timeOffset="224">18273 6377 11456,'17'0'0,"-1"0"674,0 0 0,0-2 1,0-3-1,0-4-540,0 0 1,1-6 0,-1 6 0,0-1 0,-2-1-20,-3-2 0,2 4 0,-8-1 151,-2-3 0,-1-1-140,-2-2 1,-2 1 0,-3 4-77,-6 6 0,2 3 1,-1 2-1,-3 0 5,-1 0 0,-2 2 0,-1 3 1,-1 8-1,-1 5 357,-3 4 1,6 1 0,5-3-20,-1 1 0,3 1 0,0-4 0,2 1-72,3 3 1,2-1 0,4-5-318,3 1 1,-1-7-1,7-1 1,1 0 0,3-1-1,1-1-1526,0-4 0,0-1 0,0-2-1237,0 0 1,1 0 1621,-1 0 1,0-7-1,0-2 1</inkml:trace>
  <inkml:trace contextRef="#ctx0" brushRef="#br1" timeOffset="225">18645 6377 9326,'0'16'0,"0"0"2149,0 0 0,0-5-1492,0 0 1,0-6-85,0 6 1,-2-7-172,-3 1 0,-3-10 0,-2-6 171,4-4 1,4-1-325,2 0 1,2 0 0,2 0 0,3-2 0,2-2-181,4-1 0,1-1 1,2 6-434,0 0 1,0 0 0,0 0 0,-1-1 0,-3 1-1,-1 2-1637,2 3 0,1-3 0,2 5 506,0 0 0,-7 2 0,-2 7 1</inkml:trace>
  <inkml:trace contextRef="#ctx0" brushRef="#br1" timeOffset="226">18935 6345 11598,'16'0'678,"1"0"0,-1-2 0,0-4 0,2-3 220,3 1 1,-3-7-929,4 4 0,-4-3 0,-4-2 1,-1 2 22,-3 3 0,-4-4 0,3 5 0,-2-5 363,-4-1 0,-3 2-268,-5 3 0,-4 4 0,-7 7-57,0 0 0,0 2 0,0 3 0,-1 6 160,1 3 1,0 2-1,0 0 1,2 1 42,3-1 1,2 0 0,5 0-1,-1 0 1,1 0-149,3 0 1,1 1-1,0-1 1,0 0-623,0 0 0,5-5 0,2-2-145,2-2 1,-4 4 0,6-6 0,2-1-1942,1-3 0,2-1 1612,0 0 1,1-7-1,-1-2 1</inkml:trace>
  <inkml:trace contextRef="#ctx0" brushRef="#br1" timeOffset="227">19274 6345 8798,'0'16'1540,"0"-7"1,0-4 0,0-10-1374,0-6 1,0 2-1,0-2 1,2-1-19,3-3 0,-1-1 1,7 2-1,1 1 0,3 3 203,1-3 1,0 6-208,0 1 0,-5-1 0,0 2 0,1 1 256,3 2 0,-5 2 1,-1 2 251,-2 4-677,-1 3 1,-6 7-1,0 0 1,0 0-1094,0 0 0,0-5-1590,0 0 0,2-8 1581,3 3 1,4-5-1,7-1 1</inkml:trace>
  <inkml:trace contextRef="#ctx0" brushRef="#br1" timeOffset="228">19549 6006 16250,'7'-11'551,"4"2"0,3 0 0,2 2-381,0 0 1,0-6-1,1 4 1,0-2 96,5 0 1,-4 6-283,3-6 0,-3 2-15,-1-1 1,-3 4-49,-3 12 1,-4-3 0,-7 10 134,0 5 0,0-2 0,0 7 0,0 0 0,0 4 0,0 4 1,0 1 290,0 0 0,-2 1-355,-3-1 0,3 4-464,-4-4 0,5 2 1,1-12-1,0-2-1646,0-3 120,0 0 0,0-10-54,0-7 0,0-7 0</inkml:trace>
  <inkml:trace contextRef="#ctx0" brushRef="#br1" timeOffset="229">17934 7927 8355,'-5'-11'1515,"0"0"1,-1 9-1,6 2 1,0 9-1324,0 6 1,2 1 0,2 0 0,3 0 0,0 0 0,2 0 0,-2 1 0,2-1 0,-2 0 0,2 0 0,0 0 765,4 0 1,-4-5-1012,2 0 1,-1-2 0,6 2 0,1-8 0,-3-6-73,-3-8 0,-2-4 162,-4-1 0,-3-5 0,5-3 0,-2 1 0,1-2 0,-3 2 36,-1-1 1,-2-2 0,0 2 0,0 1-13,0 0 0,6-4 1,-1 3-12,-1-1 0,-3 5 0,-1-3 0,0 2 43,0-1 0,-1-5 1,-3 4-1,-1 0 14,1-1 0,-3 3 0,0 5 12,-2-1 0,0 1 0,-4 0 0,2 2 0,-1 3 0,-3 6 160,-1 3 0,0 2 1,0 2-89,0 3 0,0 6 0,0 9-196,-1 1 0,1 8 0,2-2 0,1 1 0,4 1-430,2-2 0,2-7 0,5 1 0,2-5-906,3-5 1,4-4-1,9-8-1582,3-5 1117,-3-10 1,13-9 0,-6-7 0</inkml:trace>
  <inkml:trace contextRef="#ctx0" brushRef="#br1" timeOffset="230">18257 8120 8355,'-10'0'3907,"-1"0"-3396,7 8 0,-1-5 1,10 8-1,6 2-107,3 1 1,4 2 0,2 0-130,1 0 0,8 0 1,-4 2-1,4 2-113,3 2 0,-3 1 0,9-1 0,-4 3 0,0 2 25,3-1 1,-2-4 0,4 5-78,0 2 1,-4-4-1,4 0 1,0 0-83,4 0 0,-1 0 0,1 4 0,2-4 0,1 0 83,3 0 0,-1 0 0,1 4 40,-1-2 1,-7 0 0,-1 5 0,-3 0-20,1 1 0,0-6 0,-6-2-76,0-2 0,2 4 1,2-6-1,2-1 0,0-2-39,1-2 0,-5 0 0,2-1 1,-6-4-1,-3-6 0,0-2 13,-2 3 1,-1-4 0,-8 3 13,0-3 1,0-2-232,0 0 0,-5 0-1215,0 0 0,-6 0-4089,6 0 3972,-8 0 0,5 0 0,-8 0 1</inkml:trace>
  <inkml:trace contextRef="#ctx0" brushRef="#br1" timeOffset="231">20646 9218 8355,'0'16'614,"0"1"0,0-1 0,0 2 1,0 1-279,0 3 1,0 7-1,0-3 1,-1 7 0,-3 3-1,-1 1 1,-1 1-1,1 0 1,-2-2 0,-1-4-1,0-5 85,-1-4 1,5-1-874,-1-6 0,3-16 0,2-11 0,0-14 276,0-11 1,2-3 0,3-6 0,4 2 0,2 0 0,-1 0 364,3-1 0,-4 9 1,2-3-1,0 4-149,-3 2 1,7-1-1,-4 3 120,3 3 0,-3 4 1,-1 6-1,3 3 0,1 3 184,3 6 0,-7 3 1,-1 6-1,0 5 1,-2 9-123,1 5 0,-3 4 0,-5 5 0,2 0 1,1 1-169,3-1 0,-1 0 1,-5-1-1,0-3-1,0-1 0,0-7 0,0 2 0,2-6-398,3-5 0,-1 1 133,7-7 0,-8-6 0,4-12 1,1-7-80,2-7 0,5-3 0,-1-2 0,-1 1 124,-3 4 1,1-3-1,5 3 48,0-4 0,0 6 0,1 4 0,-1 3 0,-2 2 515,-3 0 0,3 7 226,-3 3 1,-2 4-1,0 6-382,-2 7 0,-2 0 1,-5 12-1,0 0 0,0 4-59,0 4 1,0-1-1,0-1-148,0-2 1,-1 0 0,-3 3 0,-1-1-320,1-2 0,2-2 0,2 2 0,0-6-1005,0-3 0,0-2 0,0 0 0,2-1-550,4-4 0,2-4 1226,9-7 1,6 0-1,2 0 1</inkml:trace>
  <inkml:trace contextRef="#ctx0" brushRef="#br1" timeOffset="232">21470 9380 8355,'-2'-9'2369,"-4"3"-1660,-4 5 1,-5 1-1,1 1 1,1 5-27,3 4 0,1 1-427,-2 5 1,-2-3 0,8 10-125,1 1 1,-3 1 0,2 7 0,1 0-93,2 1 1,2-1 0,2-2 0,4-3 0,4-5 0,5-4 137,1-2 1,0-7 0,0-4-192,0-3 0,2-2 1,2-2-1,2-3 0,-5-8-91,-4-6 1,0-1 0,-8-7 0,0 0 136,3 2 1,-7-4 0,5 8 0,-5 1 63,-1 2 0,-1-4-28,-5 1 0,3 5 1,-8 7-1,0 0-459,2 0 0,-5 4-2045,3-6-403,-3 7 0,7-3 2209,7 7 1,7 0-1,9 0 1</inkml:trace>
  <inkml:trace contextRef="#ctx0" brushRef="#br1" timeOffset="233">21615 9299 15554,'16'0'301,"0"0"1,2 0 0,4 0 0,5 0-294,3 0 0,-3 0 1,0-2-163,2-3 0,1 3 0,1-3 0,-3 3 0,-3 2 0,-1 0 0,-5 0-1318,-1 0 0,-2 0-589,1 0 1,-7 0 1332,1 0 1,-14-7 0,1-2 0</inkml:trace>
  <inkml:trace contextRef="#ctx0" brushRef="#br1" timeOffset="234">22002 9202 8355,'0'-9'1448,"0"4"0,0 10 0,0 6-720,0 3 1,0 4-454,0 4 0,0-3 0,0 8 0,0 2-261,0 2 0,-1-3 1,-3 1-1,-1 1 1,1-3-1,2 0-1058,2-2 0,0 0 0,0 2-3501,0-5 4062,0 3 0,7-7 0,2 5 1</inkml:trace>
  <inkml:trace contextRef="#ctx0" brushRef="#br1" timeOffset="235">22228 9444 8355,'0'-9'1007,"-7"2"0,0 14 1,-4 4-1,6 3 1,3 3-1,2 1 0,0 3-630,0 6 1,0-2-1,0 0-296,0-2 1,2-1-30,3-6 1,-1-1-1,5-3 1,0-3-1,0-2 40,3-3 1,1-4 0,-1-4 0,-1-5-109,2-5 0,-4 1 1,1-10-1,1 1 0,-2-1 1,-3 0-242,-5 0 0,-1 1 1,0 6 257,0 0 1,0 0-21,0-1 1,0 7 0,-1 1-251,-5 2 1,4-1-1632,-3 3 846,-4 3 597,7-5-3282,-5 7 2989,7 0 1,7 7 0,2 2 0</inkml:trace>
  <inkml:trace contextRef="#ctx0" brushRef="#br1" timeOffset="236">22583 9444 8355,'15'7'650,"-4"4"1,-4 4 0,-7 1 474,0 0 0,0 2 1,0 2-950,0 1 1,0 2-1,0-3 1,0 3-1,0 1 1,0-1-219,0-3 0,0-2 76,0-2 0,0-9 1,0-9-1,0-12 233,0-11 0,2-6 0,3-1-130,6 0 0,-2-1 0,3 1 0,4 0 0,4 1 211,0 4 1,-2 4-269,-2 7 0,5 0 1,1 1-1,-2 5 1,-2 4-898,-2 5 0,-6 1 1,1 0-226,2 0 0,-4 0 0,0-2-476,-2-4 1,5 5-1,-3-7 1</inkml:trace>
  <inkml:trace contextRef="#ctx0" brushRef="#br1" timeOffset="238">24004 8346 8355,'0'-16'238,"-2"0"1,-1 0 0,-5 2 0,-1 1 0,-3 4-1,-2 2 1,-3 3 100,1 3 1,-2 8-1,-1 4 1,-3 3-1,2 2 1,2 0 0,2 0-1,2 2 1,1 4-1,3 5 1,-1 3-336,2 2 1,2 1 0,7 1-1,0 2 1,0 5 0,0 4 0,1 5-1,5 0 1,5 2 33,3 2 1,2-4 0,0 4 0,0-4 0,1-3 0,-1-2 0,0-2 0,0 0-1,-2 0 374,-3 0 1,2-2-332,-8 2 1,0 4-48,-5-4 0,0 4 0,-1 1 1,-3 1-1,-3-1 60,-2 0 0,-4-6 1,-6-5-1,-3-3-47,2-1 1,2-8-1,2-4 1,-2-4 15,-3-7 0,8 3 0,-3-8 0,4 1 0,1-1 61,0 0 0,6 1-5,-6-6-115,7 0 1,3 2 0,8 1-1,2 3 1,3-1 10,3 2 1,-5-3 0,1 5-63,2-2 1,5 5-1,0-1 15,-4 3 1,-2 3 0,5-1 0,-3 2 83,-3 3 0,1-1 1,-6 9-1,-1 5 0,0 5 28,1 2 0,-1 6 0,-5-4 0,0 4 0,0-1-7,0-3 1,-5 4 0,-2-6 0,-1 2 0,-1-1-41,0-3 0,6 6 0,-4 0 0,1 5-2,1 4 0,-8 7 1,4-4-3,0 1 1,-5 3 0,5-8 0,-2-1 1,1-1 0,1 3 1,-4-1-1,2-1 33,-1-1 1,5-1-18,1 4 0,-1-2 1,0 5-1,0-1 1,-2-3 27,0 3 0,5-6 0,-1 6 0,1-2-19,-1 0 1,3-1 0,-3-2 0,3 1-39,2 1 1,0 1-1,0-5 1,0-3 69,0-3 1,0 2-1,0-7 1,0-2-1,0-2 14,0-2 0,0-5 1,2 0-1,1 0-55,3-2 0,-1 0 1,-3-5-1,1 1 1,5-3-1,-1-3 1,2-6-1160,0-2 0,-4-2 259,6-5 1,0-2-1,5-1 1,0-4 0,0-2-1097,0-4 0,0-1 0,0-2 1</inkml:trace>
  <inkml:trace contextRef="#ctx0" brushRef="#br1" timeOffset="239">24682 8379 9109,'-16'0'756,"0"0"0,0 2 0,-1 1 1,1 4-1,0 1 0,0 0 1,0 1-1,-2 4-486,-4 1 1,4 1-1,-1-3 1,4-1 0,6 2-158,2 1 0,-4-3 1,6-1-1,3 3 0,6 0 1,8 1-56,8 2 1,0-7-1,5 9 1,-2-2-1,-1-3 1,1 1 0,2 0-1,0 1 1,-5-3 95,-7-1 1,-1 0-1,-6 5 1,-3 0 0,-1 0-1,-4 0 1,-3 1 0,-6-1-1,-5 2 1,-4 1 0,-3 3 214,-2-2 1,5-8 0,-3-3 0,1-2-1021,1-3 0,4 3 0,7-2 0,-3-1-383,-1-2 1,7-8-1,5-1 1,7 0-5002,4 0 5437,2 2 0,12-10 0,2-3 0</inkml:trace>
  <inkml:trace contextRef="#ctx0" brushRef="#br1" timeOffset="241">24973 8573 10503,'-17'0'1350,"7"1"1,-1 5-1,-2 4-1047,-1 5 0,3 1 0,2 0 1,2 2-1,2 2-190,-3 1 0,7 6 0,-5-4 0,6 1 0,6-1 0,3-1-57,0 1 0,5-7-59,-3 0 0,3-1 0,2-10-15,0-1 0,1-3 1,-1-2-1,0-7-134,0-8 0,-5-2 0,-2-7 117,-2 2 1,4 0 0,-6 3-1,-1-2 181,-3 3 0,-1 1 0,0 2 1,0-1-1,-1 1-76,-5 0 1,-3 0 0,-7 0-1,2 0 1,1 0 0,2 1 41,-1 4 0,3-1-488,-2 6-2187,8 1 1,-5 7 979,8 3 1,8 11-1,1 10 1</inkml:trace>
  <inkml:trace contextRef="#ctx0" brushRef="#br1" timeOffset="242">25263 8573 8355,'9'7'1073,"-4"3"0,-3-1 0,-2 2 0,0 2 1,0 1-645,0 2 1,0-3 0,-2 1 0,-1 4-368,-3 0 0,1 0 0,3-2 0,-1 0-1088,-3 0 861,-6 1 1,10-10-1,-2-7 1,8-9 59,7-6 0,3-1 195,2 0 0,6 0 0,-1 0 7,-1 0 0,0 0 0,-1-1 0,3 3 16,-2 3 1,-2-1 0,-2 6-1,0 3 178,0 1 0,-5 2 0,-2 2 0,-2 3-65,-3 6 0,-3 3 1,-1 2-1,0 1 0,0 0-155,0 5 0,0-4 0,-1 2 55,-5-8-411,4 3 0,-5-15 0,9 0-7,3-9 1,4-11 0,7-3 184,1-3 0,-1 7 0,0-3 1,0 4 199,0 2 1,0 5 0,0 2-1,1 2 1,-1 4 168,0 1 1,0 2 0,-2 2 82,-3 3 1,-2-1 0,-5 6 0,1 3 0,-1 1-207,-3 2 0,-1 1 0,0-1 0,0 0 0,0 0-1461,0 0 1,0 0-1335,0 0 1,2-1 1311,4-5 0,-5-17 0,7-11 0</inkml:trace>
  <inkml:trace contextRef="#ctx0" brushRef="#br1" timeOffset="244">26102 8605 8699,'8'-9'2925,"-7"0"-1722,5 3 1,-10 3-1,-3-6-997,-2 2 1,4 1-1,-6 6 1,-2 0 87,-1 0 0,-2 6 0,2 1-156,3 2 0,-4 2 1,5 7-1,-3 1 1,1 3-1,3-1-137,1 3 1,3-6-1,5 3 1,0-3-477,0-2 0,2-5 262,3 0 1,4-8 0,7 1 0,2-6-161,4-3 1,-4-8 0,3 1-1,-3-6 1,0-2 0,2 4 373,1 3 1,1 4-1,-6-1 1099,0 4-606,0 4 1,-1 4 0,-5 4-376,-4 4 1,-4 5-1,-2 1-357,0 0 0,0-5 1,0-1-1,1 1-1169,5-2-514,-4 6 0,7-14 0,-4 3-915,6-8 2836,-4-5 0,7-7 0,-5 0 0</inkml:trace>
  <inkml:trace contextRef="#ctx0" brushRef="#br1" timeOffset="245">26280 8427 8355,'-7'-9'3071,"-4"4"0,6 3-2374,5 2 0,7 0 1,9 0-1,0 0-407,0 0 1,0 0-423,1 0 0,-1 0 0,0 0 60,0 0 1,0 0 0,0 0-57,0 0 0,-5 0 0,0 0 0,0 2-124,-2 3 1,-2-1 346,-7 7 1,0-1-15,0 6 1,0 1 0,0-1 0,0 0 284,0 0 1,0 6-307,0-1 0,-5 1 0,-1-6 0,3 2 0,1 1 1,0 3-211,-3-2 0,3-2 0,-4-2-1027,5 0 1,1 0 0,1-2-4586,5-3 5167,3-4 0,7-14 0,0-2 1</inkml:trace>
  <inkml:trace contextRef="#ctx0" brushRef="#br1" timeOffset="246">26716 8589 8355,'7'-9'1978,"-5"2"0,5 8 0,-7 5-1861,0 4 0,0 5 0,0 1 1,0 2-1,0 2 0,-2 1-933,-3-1 0,3 3 1,-3-1-1276,3-3 911,2-8 0,0-4 0,0-7 0</inkml:trace>
  <inkml:trace contextRef="#ctx0" brushRef="#br1" timeOffset="247">26780 8427 8355,'0'-16'614,"-1"0"762,-5 0 1,3 1 0,-6 3-729,2 1 1,1 6-986,6-6 0,2 7 1,3-1-1,6 3-1492,3 2 0,10 7 0,1 2 1</inkml:trace>
  <inkml:trace contextRef="#ctx0" brushRef="#br1" timeOffset="248">27184 8459 14659,'-16'0'428,"0"0"0,5 6 0,2 1 0,0 2 0,0 4-34,-3 1 1,-1 4-1,0 2 1,3 3-23,-3 2 1,4-3-1,0 3 1,2-2 0,3-3-1,3-2-18,1-2 0,1 0 1,5 0-1,3 0-306,0 0 0,5-5-251,-3 0 0,3-8 0,4 3 0,2-4-1949,1-2 1,3 0 0,-5 0-131,3 0 1,7-15 0,-4-3 0</inkml:trace>
  <inkml:trace contextRef="#ctx0" brushRef="#br1" timeOffset="249">28249 7862 8355,'-16'0'1076,"0"0"1,0 2 0,-2 3-1,-2 6 1,-3 5 0,0 4-51,-1 2 1,-4 12-1,1-2 1,-2 6-280,2 6 0,-2 1-513,8 14 1,-6-5 0,7 4-160,6-3 0,0 3 1,8-8-1,3-3 1,1-3-1,2-2-52,0-5 0,2-3 0,3-1-1089,6-1 0,9-7 0,3-3 0,2-4-2606,4-2 0,1-2 2597,2-3 1,1-4-1,-1-7 1</inkml:trace>
  <inkml:trace contextRef="#ctx0" brushRef="#br1" timeOffset="250">29202 7491 8355,'0'-16'937,"0"0"1,0-1 0,-2 3 374,-3 3 0,1 2-1163,-7 4 1,1 3 0,-7-1 0,1 4-1,0 7 1,0 1 0,0 3 124,0 2 1,5 3-1,2-1 1,0 0-27,0 0 0,5 6-162,-1-1 0,5 8 0,5-2 1,6 3 12,4 2 0,6-5 1,1-2-1,-3 1 1,-1-3 92,-2 0 0,-1-7 1,-3-5 47,-1 2 1,-7-4 0,1 1 30,-3 3 0,-4 0 0,-3-1 0,-6-3-166,-3-2 1,-3-1 0,1-6 0,0 0 0,-2 1-547,-3 5 1,3-4 0,-4 3 0,4-3-1405,2-2 1,0 0-1641,0 0-337,7 0 3397,2 0 1,14-7 0,2-2 0</inkml:trace>
  <inkml:trace contextRef="#ctx0" brushRef="#br1" timeOffset="251">29412 7491 8355,'9'2'3806,"-4"3"-2700,-3 6 0,-2 3 0,0 2 1,0 2-806,0 4 0,-6-3 0,-1 7 1,0-1-1,0-2-339,3 0 1,1 4 0,-1-5-1,-1-1-533,1 3 0,1-6 0,-1 3-398,-1-3 0,-1-2 0,8 0-4350,3 0 4751,4-7 1,8 6 0,-1-6 0</inkml:trace>
  <inkml:trace contextRef="#ctx0" brushRef="#br1" timeOffset="252">29735 7604 8927,'0'-16'1014,"-8"7"0,-2 3 1,-5 5-1,-3 1 0,-1 0-160,-3 0 0,-1 5 1,3 4-228,-2 5 1,-1-5-1,3 11 1,1 0 41,4-2 0,1 0 0,7-2-336,-2 0 1,5 0 0,1 0-422,6 0 0,6-5 0,7-2-607,1-2 1,0-1 0,3-6 0,2 0 0,-3 1-608,-1 5 0,-1-4 0,-1 5-2688,0 0 2811,0 2 1,7 7-1,2 0 1</inkml:trace>
  <inkml:trace contextRef="#ctx0" brushRef="#br1" timeOffset="253">29864 7798 14016,'5'-11'0,"2"2"0,0 0 623,1 0 0,4-2 0,-1-5-588,3 0 1,4-2 0,0-2 0,2-1-90,0 1 1,-11 2-1,5 2-261,-5 0 0,-4 5 162,-5 0 0,-2 8 237,-3-3 1,-4 6 0,-7 4-1,0 1 1,0 1 82,0 1 1,-1-4 0,1 8-1,2 2 157,3 1 1,-1 2 0,6 0 0,3 2 0,-1 2 7,-1 1 0,3 1 0,-4-6-302,5 0 0,1 0 0,1 1 0,3-1 0,3 0-513,2 0 0,-3-2 0,4-3-193,3-5 1,-4 1 0,2-2-517,1-1 1,3-3 0,1-1 0,0 0-14,0 0 0,7-14 0,2-4 0</inkml:trace>
  <inkml:trace contextRef="#ctx0" brushRef="#br1" timeOffset="254">30364 7491 14315,'-5'16'0,"-2"0"777,-2 0 0,3 2 1,-3 2-1,0 3-575,0 2 0,4-3 0,-4 5 0,0 0-403,0-2 1,5 4 0,-1-6-1,3 0-959,2 0 0,0-1-569,0-6 1,7-1 0,4-5 0,3-4 1112,3-5 0,-1-8 0,0-2 1</inkml:trace>
  <inkml:trace contextRef="#ctx0" brushRef="#br1" timeOffset="255">30509 7781 10466,'16'0'0,"1"0"0,-1 0 628,0 0 0,0-7 1,-2-3-622,-3-5 0,4 4 1,-5 1-1,3-3 0,-2-1 1,-4-2 338,0-1-8,-5 1 1,3 6-1,-10 1 1,-6 1 0,-3 7 101,-3 4 0,1 1-193,0 7 0,5-1 0,1 6 160,-3 1 1,1-1 0,-1 0 0,4 0 0,2 0 76,3 0 0,2 0 0,2 1-771,0-1 0,2 0 1,4 0-1,4-2 1,5-1 196,1-2 0,0-8-2264,0 3 1,0-5 480,0-1 0,1-7 0,-1-2 0</inkml:trace>
  <inkml:trace contextRef="#ctx0" brushRef="#br1" timeOffset="256">30816 7604 10348,'-9'-7'2526,"4"3"1,10-5-2330,6 2 0,9 0 0,3 3 0,0-1-250,1 1 0,-1 1 0,-3-1 0,1-3 0,-1 0-61,-2 0 1,-2 1 0,-2 4 319,-3-3 0,3 3 33,-3-3 0,-4 5 0,-1 5 1,-5 6 62,-1 3 1,0 2 0,-1 2-138,-5 4 0,3-4 1,-6 5-1,0-1 1,2 1-74,-1 2 0,-2-5 0,4 1-983,3-3 0,-4-2 0,1 1-642,3-1 1,1 0 0,4-2-1517,3-3 2321,-3-4 0,12 0 0,-5 2 1</inkml:trace>
  <inkml:trace contextRef="#ctx0" brushRef="#br1" timeOffset="257">31316 7717 8957,'-1'-16'5136,"-5"0"-3698,-4-1 0,-5 3-1283,-1 3 1,2 6 0,1 10-228,2 6 1,6 3 0,-4 4 0,0 2 12,0 2 0,4 1 0,-4-3 0,2 1-498,3-1 1,2-2 249,2-2 0,2-2 0,3-3 0,6-5 0,3-6-464,3-6 1,-1 3 0,0-8 595,0-2 1,2-1 0,2-2 0,1 0 487,-1-1 0,-2 3 0,-2 3 584,0 6 0,-5 3 0,0 2 405,1 0 0,-5 2-580,-1 3 1,-4-1-1257,-2 7 0,5-1 0,0 7-668,-1-1 0,-2 0 775,-2 0-1766,7-7 0,-5 5 0,5-5 1</inkml:trace>
  <inkml:trace contextRef="#ctx0" brushRef="#br1" timeOffset="258">31736 7636 8355,'11'-16'3519,"0"0"0,-8 9-2030,3 7 1,-6 12 0,-4 12-1304,-1 1 1,-6 7-1,4 6 1,0-2-89,-1-2 1,3-2 0,5-2 0,0-1-783,0-2 0,0-7-1774,0 1 0,-7 4 1,-2 0-1</inkml:trace>
  <inkml:trace contextRef="#ctx0" brushRef="#br1" timeOffset="259">29186 8573 7558,'-11'0'258,"0"0"0,0 1 1118,2 5 0,-3-3 0,6 8-772,3 2 1,1-4 0,0 1-13,-3 3 1,3 1-1,-3 4 1,3 2-204,2 1 1,-2 1 0,-1-6-1,-5 0-345,-1 0 0,6 1 0,-3-1 0,3-2-1439,-3-3 1248,5-4 1,-6-9-1,8-3-30,5-6 0,-3-5 0,8-4 0,2-1 24,1 1 0,2-2 0,0 4 1,0 4-1,1 0 304,-1-1 0,-6 6 0,1 4 488,2 3 1,1 2-148,2 0 0,-5 2 0,-2 3 239,-2 6 1,-1 4-482,-6 1 1,0 0 0,-2-2-1231,-4-3 566,5-4 1,-5-14 0,12-4 0,4-3 165,5-2 0,1-6 1,2 1-1,1 1 171,3 2 1,5 7-1,-6 2 1,-1 0 500,-2 0 1,-2 6 0,0-3 145,1 5 0,-3 2 0,-3 5 0,-6 4 547,-3 5 1,-2 1-1005,0 0 1,-2 0 0,-2 0 0,-1 1 0,0-1 0,-1 0-1437,1 0 1,0 0-467,5 0 1,0 0 0,1-1-1,3-3-1042,1-1 1,8-7 2434,-2 1 0,3-3 0,2-2 0</inkml:trace>
  <inkml:trace contextRef="#ctx0" brushRef="#br1" timeOffset="260">29718 8669 8216,'9'-7'0,"0"4"917,-3-8 1,-5 0 0,7-3 0,-3 1 1540,0 2-1704,1 8 0,-6-3 0,0 14 0,-2 6-171,-3 6 0,1 7 0,-5-4-571,2 2 1,2-3-1,5 3 1,0-2-18,0-3 0,0-2 0,1-2-399,5 0 1,3-7 0,7-4-1,0-5-395,0-5 0,0 0 1,-1-10 563,-5-3 1,5-1 0,-5 2 0,3 1 240,-2 0 1,1 0 0,-5 0 0,1 0 0,1 1-351,0 5 1,-4-3 3153,6 8-1882,-8-1 0,4 8-628,-7 3 0,0 4 0,0 8 0,0-1-177,0 0 0,0-5 1,0-1-1,0 3-884,0 1 1,0 2 0,0 1-1152,0-1 0,2 0 1,4-2 372,4-3 1,5 3-1,1-5 1</inkml:trace>
  <inkml:trace contextRef="#ctx0" brushRef="#br1" timeOffset="261">30364 8653 8355,'-16'-5'1545,"0"-1"1,0 3-552,-1 1 0,1 2 0,0 0-609,0 0 0,5 2 0,2 3-24,2 6 1,2 3 0,5 3 34,0-1 0,2 0 1,3-2-224,6-3 0,-2 1 0,1-4 0,3-1 268,1 0 1,-3 4-1,-2-4-235,-2 2 0,-1-4 0,-6 6-228,0 2 0,-2 1 0,-4 0 0,-4-1-288,-5-2 1,1-1-1,1 5 1,3-3-284,-3-1 1,6-6 0,2 6-2918,3 2 1474,2-6 0,14 0 0,4-7 0</inkml:trace>
  <inkml:trace contextRef="#ctx0" brushRef="#br1" timeOffset="262">30638 8734 9902,'-1'-9'1804,"-5"2"1,-4 1-1,-5 1-922,-1 1 1,5 4 0,1 6-621,-3 5 0,0 5 1,1 2-34,1-2 0,8 9 0,-3-9 0,4 2 0,2 0 155,0-2 0,0-5 0,0 0-379,0 1 0,8 1 1,2-1-1162,5-1 1,1-2 0,0 2-1,0-6-1856,0-3 1,0-2 1840,0 0 0,8-7 0,1-2 0</inkml:trace>
  <inkml:trace contextRef="#ctx0" brushRef="#br1" timeOffset="263">30913 8653 9714,'0'16'1659,"-2"1"1,-1-1 0,-5 0-1606,-1 0 1,0 5 0,-3 3 0,3-1-57,2 0 1,1-1 0,6-6 0,0 0 0,0 0-3636,0 1 2253,8-9 0,0 7 0,9-6 1</inkml:trace>
  <inkml:trace contextRef="#ctx0" brushRef="#br1" timeOffset="264">31155 8847 8355,'7'-9'353,"-3"0"1,5 4 578,-2-6 1,5 2 0,-3-2 0,2-1-671,0-3 0,-6-1 0,4 0-232,-1 0 0,-3 5 214,-5 0 0,-7 8 107,-4-3 0,-3 6 0,-3 6 0,1 4 0,0 5 362,0 1 1,5 2 0,2 2-278,2 1 0,-4 2 0,6-3-340,1 2 1,3 5 0,1-6 0,0-1-1,1-2-57,5-2 1,-3-2 0,8-1 0,2-4-1100,1-2 1,2-2-1,0-5 1,0-1-1,1-3-1176,-1-1 1,7-15 0,2 2 0</inkml:trace>
  <inkml:trace contextRef="#ctx0" brushRef="#br1" timeOffset="265">31655 8718 9136,'-16'-6'1489,"0"1"0,0 0 1,0 5-1,0 0-1049,0 0 1,-1 0 0,3 1-46,3 5 0,4 3 0,7 7 1,0 0-201,0 0 1,0 0 0,2-1-1,3-3 127,6-1 1,-4-6 0,0 4-72,1-1 1,-5 4-197,8-1 0,-7 3 0,-1 1 1,-5-3-1,-5-1-125,-2 1 1,4-3 0,-6 2-489,-1 2 1,-3 1 0,1 2 0,1 0-1337,3 1 0,4-7-248,-5 1 1,1 0-1,-7 5 1</inkml:trace>
  <inkml:trace contextRef="#ctx0" brushRef="#br1" timeOffset="266">32301 8153 8355,'11'0'676,"0"0"1,1 2 0,3 3 568,1 6 1,2 5 0,1 5-959,3 6 0,5 4 0,-4 1 0,0 0 46,1 1 0,-3-3 0,-5-1 1,-1-2 180,-4 1 1,-4 3 0,-7 1 0,0 1-161,0-1 1,-9 0-1,-7 2 1,-10 2-416,-4 2 1,-2 5 0,-1-6 0,3-2-297,3-7 1,-2 1 0,8-9 0,3-4-1364,5-4 1,1-6-592,6 4 1,1-6 0,5 3 0</inkml:trace>
  <inkml:trace contextRef="#ctx0" brushRef="#br1" timeOffset="267">24230 12140 8355,'5'11'0,"3"0"0,0 1 1339,5 3 0,0 6-914,-3 1 1,3 7 0,-6-4 0,0 2 0,2-1-120,0 3 1,-3 0-1,3 0 107,-2-3 1,-2 0 248,-5 0 1,5 3 564,1-7-756,-1-1 1,-3-6-336,3-5 1,-1-6-121,7-15 0,-6-7 1,6-14-1,1-2 1,3-2-1,1-3 0,0-1 1,0-1-1,-1 3 1,-3 2-1,-1 8 1,0 1-1,-1 3 0,-1 1-686,-1 3 0,4 2 0,-1 4 1,1 1-1,1 4-2253,-2 2 1,0 2 1927,5 5 1,0-7 0,0-2 0</inkml:trace>
  <inkml:trace contextRef="#ctx0" brushRef="#br1" timeOffset="268">24876 12140 8355,'0'11'1665,"0"0"0,0 0 0,0 5 0,0 2-12,0 3-1595,0-3 1,0 11-1,0-6 1,-2 2-1,-2 2-24,-1-2 1,0 4-549,5-7 0,-6 4 435,1-4 1,-1 0-1,6-6-2025,0 0 122,0-7 0,8-9 0,1-9 1</inkml:trace>
  <inkml:trace contextRef="#ctx0" brushRef="#br1" timeOffset="269">24973 12043 10066,'0'-16'752,"-2"2"0,-2 1 0,-3 4 1000,-2 2-1597,5 2 0,-1 5 1,9 2-2358,1 3 1,8 4-1,-4 7 1</inkml:trace>
  <inkml:trace contextRef="#ctx0" brushRef="#br1" timeOffset="270">25328 12140 13266,'-16'-9'0,"-1"6"431,1 6 0,-2 1 0,-1 7-252,-3 1 0,1 1 0,4-1 0,1-1 0,0 2-41,0 1 1,5-3-1,2 0-29,2 1 1,2-3 0,5 2 0,1 1 0,5 3-1,5 1 79,3 0 1,2 0-124,0 0 0,2 1 0,2-1 32,1 0 0,1-5 0,-6-1 1,-2 3-1,-1 1 232,-2 2 1,-8-5 0,3 0-208,-4 1 1,-4-3 0,-4 0 0,-4-1-51,-5-5 1,-1 4-1,0-1 1,0-3-321,0-1 0,0-2 0,-1 0 1,1 0-1270,0 0 0,0-7-2932,0-4 3162,7 4 0,9 0 0,9 7 1</inkml:trace>
  <inkml:trace contextRef="#ctx0" brushRef="#br1" timeOffset="271">25650 12189 12998,'-7'-9'1142,"-2"2"1,-7 7-822,0 0 0,0 5 1,0 2-1,0 2-12,-1 4 1,1 6 0,0 3 0,2-1 66,3 3 1,-1-4 0,6 5 0,3-2-74,1-3 1,2-2 0,0-2-583,0 0 1,7-2 0,4-1-1,3-4 1,2 0 0,0-2-436,0 0 0,6-1 0,0-6-548,-3 0 0,-1 0 0,-2-2 0,0-4-146,1-4 0,6-5 0,2-1 1</inkml:trace>
  <inkml:trace contextRef="#ctx0" brushRef="#br1" timeOffset="272">25876 12366 8533,'11'0'1104,"0"-1"0,2-3 0,1-3-891,2-2 0,0 3 0,0-3 1,-1 1-1,-3-1 0,-1-4 1,2-1-1,-1-3-990,-1 1 0,1 6 894,-6-1 1,-1 0 0,-7-3 165,-3 3 0,-4 4 1,-7 7-1,0 0-50,0 0 0,-1 0 0,1 2 0,0 1 97,0 3 1,0 8 0,0 0 0,1 6 0,3 0 0,3-1 118,2 3 1,0-4 0,3 3-307,-1-3 1,-1-1 0,8-1-248,3 0 0,4-2-207,7-3 1,1-2-1,-1-6 1,0 3-1393,0-3 1,0-1 0,0-2 952,0 0 0,1 0 0,-1 0-160,0 0 0,0-7 0,0-2 1</inkml:trace>
  <inkml:trace contextRef="#ctx0" brushRef="#br1" timeOffset="273">26280 12350 8355,'5'11'243,"1"0"0,-1 0 3283,-5 5-2780,0 0 1,-7 0-230,-4 0 0,2-7-347,-1-4 0,4-3 1,-3-5-1,2-6 93,3-7 1,3-6 0,2 2 0,5-3 197,5-2-448,-4 5 0,7-3-195,-3 7 1,3-1 0,2 1 0,0 0 0,1 0-1525,-1 0 1,0 0 0,2 0-821,3-1 1,-6 7 2447,6-1 1,-6 0-1,8-5 1</inkml:trace>
  <inkml:trace contextRef="#ctx0" brushRef="#br1" timeOffset="274">26700 12140 8696,'9'8'4455,"-4"-7"-3414,-10 5 1,-4-3-837,-7 3 1,5-3-103,0 8 0,0 0 0,-3 5 0,1 0 62,3 0 1,-1 2-1,-3 2 1,1 3-35,2 2 1,8-5 0,-5 3-346,1 1 1,5-6 0,-1 1 0,6-6-55,8-8 1,5-5 0,4-5-3,2-6 1,1-3 0,-3-4 0,1-2 37,-1-1 0,3-1 1,-1 6-1,-2 0 78,-3 0 0,0 7 0,-1 3 652,0 4 1,-5 2 0,-1 0 446,3 0 0,-4 8-719,2 2 1,-8-1-1,3 2 1,-3 0-487,3-2 1,-5 5-519,5-3 1,-4 3-1,-2 3-4828,0-1 4832,7 0 1,2 0 0,7 0 0</inkml:trace>
  <inkml:trace contextRef="#ctx0" brushRef="#br1" timeOffset="275">27200 12043 8355,'16'-14'0,"-1"2"1101,-5 1 0,-1 7 1,-5 1-216,1 6 1,1 6-1,-6 9 1,0 5-23,0 10 0,-6 1-648,1 9 0,-6-5 1,6 3-1,1 0 1,1-1-325,-3-1 0,4-3 1,-3-7-1,3-4-625,2-2 0,0-1-4829,0-6 4356,0-7 1,0 5-1,0-5 1</inkml:trace>
  <inkml:trace contextRef="#ctx0" brushRef="#br1" timeOffset="276">28346 11656 8355,'-16'0'679,"0"0"0,2 2 0,-1 3 0,1 6 0,-4 3-100,0 2 0,-2 8 0,1 3 0,-5 5 0,-1 4 0,-4 3-344,-1 3 0,-2-5 0,-1 6 0,1 2 0,2 0 1,3 2-1,5-3 0,6 3 99,5-2 1,-1 0 0,6 3 0,3 1 0,1-1 0,2-1-582,0-4 0,7-4 0,4-6-343,3-1 0,8-7 0,1-4-377,2-3 1,2-3 0,4-5-1027,-4-4 1,3 3-1,-5 0 1</inkml:trace>
  <inkml:trace contextRef="#ctx0" brushRef="#br1" timeOffset="277">28863 11236 8355,'-9'-7'624,"0"5"0,7-3 0,2 1 0,7 1 1,6-3 69,3 3 1,2 1-1,2 2 1,3-2 0,0-1-1,1-5 1,-3 1 0,1 0-1521,-1 3 1,1 1 0,-6-1-1,0-1 1,0 0-3464,0-3 3568,0 7 0,-7-7 0,-1 8 1</inkml:trace>
  <inkml:trace contextRef="#ctx0" brushRef="#br1" timeOffset="278">29089 11220 8355,'-9'16'749,"0"0"1,5 1 0,-1-1 0,0 0-131,-3 0 1,7 0 0,-5 0-1,3 0-369,-3 1 1,4-1 0,-5 0-1,2 0 1,-2 0-100,-2 0 0,-2 0 0,-5 1-326,0-1 0,0 5 0,1 1 0,3-1 0,1-1 149,-2-4 0,4 4 0,0-9 302,2 3 309,2-5 1,7-2-117,3-7 1,4 0-1,7 0-230,0 0 1,0 0-407,1 0 0,-1 0 1,0 0-990,0 0 1,0 0-1,0 0-1155,0 0 1,-5-5 1410,0-1 1,0 1 0,5 5 0</inkml:trace>
  <inkml:trace contextRef="#ctx0" brushRef="#br1" timeOffset="279">29218 11495 12223,'0'16'-1045,"0"0"533,0-7 580,0-2 0,7-9 0,4-1 1,3-5 52,2-1 1,1 1 0,-1-5-1,2 4-6,3 2 1,-3-4 0,4 6 873,-4 1 0,-2 2-637,0 2 0,-5 7 0,-2 4 0,-2 4-237,-4 1 1,-1 0 0,-2 0 0,-2 0-1,-1 0 1,-3 0-259,3 1 1,-4-1-1572,1 0-2093,1-7 2729,12-2 0,2-21 0,7-4 0</inkml:trace>
  <inkml:trace contextRef="#ctx0" brushRef="#br1" timeOffset="280">29589 11269 10244,'0'-9'1285,"7"1"1,4 8 0,4 0 0,1 0-920,0 0 0,0 0 0,0 0-344,0 0 1,0-1 0,1-3 385,-1-1-349,0-1 49,-7 6 1,-2 7-1,-7 4 1,0 4 52,0 1 0,0 0 0,-2 2 0,-3 2-90,-6 1 0,2 6 0,0-4 0,0 2-478,0 4 0,6 0 0,-5-1 0,3-2-1392,0-3 1,-1 4 0,6-6-2609,0-1 4102,7-9 1,2 3-1,8-5 1</inkml:trace>
  <inkml:trace contextRef="#ctx0" brushRef="#br1" timeOffset="281">29896 11527 12321,'16'0'1913,"0"-7"-1968,0-4 0,1 2 0,0-2-271,5-1 1,-4-3 0,3-1-183,-3 0 0,-9 0 25,-3 0 1,-6 1 706,-6 5 0,-3-3 0,-7 8 53,0 1 0,0 8 0,0 3 0,0 0 0,-1 2 806,1 0 1,6 2 0,1 5-519,1 0 1,-2 0 0,4 0-484,3 0 0,1 1 1,2-1-1,0 0-544,0 0 0,7 0-247,4 0 0,3-7 1,2-3-1,1-5 0,-1-1-1352,0 0 0,7 0 0,2 0 0</inkml:trace>
  <inkml:trace contextRef="#ctx0" brushRef="#br1" timeOffset="282">30396 11414 8605,'-1'-14'0,"-5"1"886,-5 2 0,2 8 0,-1-3-239,-3 4 0,-1 4 0,-1 4-299,5 4 0,1 3 0,5-1 1,-1-1 457,1 2 0,10 1-588,4 2 0,5-1 0,-1-3 0,-1-3-48,-3-2 0,-4 4 0,3-4 235,-2 2-636,-2 2 1,-7 3 0,-3-1-201,-6-2 1,-3-8 0,-2 3 0,0-5-290,-1-1 1,9-7-3981,2-3 3772,4-5 0,10-8 0,0-2 1</inkml:trace>
  <inkml:trace contextRef="#ctx0" brushRef="#br1" timeOffset="283">30542 11285 8355,'1'-9'1209,"5"3"1,-3 5 0,6-1 0,0-2-825,0-1 0,2-1 0,5 6 0,0-1 1,0-3-378,1-1 0,-3-3 1,-1 5-1,-3-2 222,3 1 264,1 2-350,-5 2 1,-2 7 55,-7 4 1,0 3-1,0 3 1,0-1 0,0 0-98,0 0 1,-1 6-1,-3-1 1,-1-1-395,1-2 0,-3-2 0,1 0 0,3 0-941,1 0 0,-3 0 1,-1 1-3511,3-1 4180,1 0 0,9 0 0,2 0 0</inkml:trace>
  <inkml:trace contextRef="#ctx0" brushRef="#br1" timeOffset="284">30897 11398 8604,'9'0'3943,"-2"2"-3801,-7 3 0,0 6-349,0 10 0,0 2 0,-2 4 1,-1-5-1759,-3-4 1,1-2 1378,5 0 1,0-7 0,0-2 0</inkml:trace>
  <inkml:trace contextRef="#ctx0" brushRef="#br1" timeOffset="285">31026 11285 8355,'-2'-15'584,"-1"3"644,-3 1 0,-1 2 1,3-3-607,-1 1 0,7 7-3811,9-1 1952,-4 3 1,7 9 0,-5 2 0</inkml:trace>
  <inkml:trace contextRef="#ctx0" brushRef="#br1" timeOffset="286">31139 11382 8355,'0'16'2345,"0"0"-1753,0 0 1,0 0 0,-2 0-508,-3 0 1,3-5-282,-3 0 0,3-9 154,2-2 1,0-2 0,2-9 0,3-1 100,6-3 1,3-1-1,2 0 1,0 0-86,0 0 1,1 1 0,-1 3 471,0 1 1,-5 7-64,-1-1 0,-1 5 316,2 5 1,-4 4 0,-7 8-537,0-1 0,0 0 1,0 0-1,0 0-298,0 0 0,0-5 0,0 0-2300,0 1 0,0-3 1021,0 2 0,7-7 0,2 3 0</inkml:trace>
  <inkml:trace contextRef="#ctx0" brushRef="#br1" timeOffset="287">31542 11430 8355,'11'0'417,"0"0"1,-6 0 0,6-2 0,2-1 0,1-5-1,0-1 1,-1-3 24,-2-2 0,-2 3-395,1 0 0,-1 6 1,-5-6 251,1-2 1,-1 6 0,-9 2 288,-6 3 1,-4 2-352,-1 0 0,0 7 1,0 2-1,0 2 174,0 0 1,5-1-1,2 7-44,2-1 0,-4 0 0,6 0 1,1 0-587,2 0 0,9-1-449,4-5-146,4-2 1,3-8 0,1 0 0,3 0-1,-2 0-968,-3 0 1,7 0-1,1 0 1</inkml:trace>
  <inkml:trace contextRef="#ctx0" brushRef="#br1" timeOffset="288">32011 11349 8355,'-8'-16'2269,"-1"7"0,-7 2 0,0 7-2109,0 0 1,7 7-1,4 4 101,3 3 0,2 2 1,0 1-1,0-1 114,0 0 0,0 0 0,0 0-151,0 0 0,5-5 0,1 0 0,-1 0 1,0-1-149,1 1 0,-1-6-85,-5 6 1,0-5 0,-2 3-138,-3-2 0,1 0 0,-6-3-1059,-3 1 0,-1 6 0,-2-6-1114,-1-1 1,1-3-1,0-1 1</inkml:trace>
  <inkml:trace contextRef="#ctx0" brushRef="#br1" timeOffset="289">28879 12609 10549,'16'0'5056,"0"-2"-5100,0-4 1,2-1 0,2-5-1,0 1-365,-6-2 0,2-1 194,-5-2 0,-4 0 1,-1 0 248,-5-1 1,-1 7 0,-1 1-86,-5 1 0,-3 3 0,-7 5 156,0 0 0,0 0 0,0 2 0,0 1 175,-1 3 1,1 6 0,0-1-49,0 4 1,2 1 0,1 2-1,2 1 399,-1 3 0,5 1 1,1-3-1,4 1 1,2 1-325,0 1 1,0-5 0,2 4-1243,4-4 1,4-4 0,10-1-160,2-3 0,6-6 0,-3 1 1,2-3-727,0-2 0,0 0 0,5 0 0</inkml:trace>
  <inkml:trace contextRef="#ctx0" brushRef="#br1" timeOffset="290">29218 12544 9219,'0'-11'2142,"0"0"1,2 8-1,3-3-2346,6 5 0,5 1 0,4-2-94,1-4 0,1 5 0,-6-6 0,0 1-457,0 1 1,0-1 0,1 5-1640,-1-5 2412,-7 4 1,-2 2 863,-7 11 1,0-2-1,0 2-82,0 1 0,-2 3 0,-2 1 0,-3-2-472,-2-3 0,4 3 0,-4-3 0,0 4 0,2 1-175,0 0 0,-4 0 1,4-2-1,0-1-662,-1-2 1,3-1-821,5 7 1,2-1-3162,3 0 3634,4-7 0,14 5 0,3-5 0</inkml:trace>
  <inkml:trace contextRef="#ctx0" brushRef="#br1" timeOffset="291">29702 12609 9853,'0'-17'3874,"-2"8"-3067,-3 4 1,1 3 0,-6 2-216,-3 0 1,-1 2 0,-1 3-312,5 6 0,-5 4 0,6 1 0,-1 0 1,1 0 101,1 0 1,1 0 0,4 0-366,-3 1 0,3-3 0,6-2 0,4-3-432,2-1 1,2 2 0,5-4-519,1-3 1,-1-1-1,0-2 1,0 0-3889,0 0 3560,0 0 1,8 7 0,1 2 0</inkml:trace>
  <inkml:trace contextRef="#ctx0" brushRef="#br1" timeOffset="292">29993 12770 15685,'0'-16'3232,"-7"7"-3221,-4 3-2469,4 5 0,7 8 1,9 2-1</inkml:trace>
  <inkml:trace contextRef="#ctx0" brushRef="#br1" timeOffset="293">32495 11721 12641,'11'7'1336,"1"5"1,4 6-1154,4 4 0,2 6 0,-4-2 0,1 1 0,3-1 0,-3 3 85,-1 2 0,-7 1 0,-2 0 61,-2 0 0,-1 1 1,-6-1-124,0 0 0,-2 1 0,-5 1 1,-8 2-86,-4 1 0,-8 8 0,2-2 0,-2 2-381,-2-2 0,-5-3 1,9-8-1,-2-2-1074,0-3 0,7-3 0,-1-8-851,3 0 1,2 0-1,0 0 1</inkml:trace>
  <inkml:trace contextRef="#ctx0" brushRef="#br2" timeOffset="294">24149 11398 8355,'-9'7'344,"2"2"1,7 9 0,0 3-1,0 6 1,0 4 0,0 1 0,0 2-1,0 4 605,0 5 1,0 9 0,0 2 0,0-1 0,0 3-849,0 3 1,0-1 0,-2 1 0,-1 2 0,-3 2 0,3 3 0,1 4-1,2 4-181,0-1 0,0-3 1,0-9-1,0-4 1,0-3-1,0-5 0,0-5 1,-2 0-1,-1-3 1,-3-2-581,3 1 0,1-6 0,2 3 168,0-2 0,-6 0 0,1 0-48,1-5 0,3-1 1,-1 1 4,-3-3 0,3 2 1,-4-8-1,5-1 1,1-2-629,0-2 1,0 0 1138,0 0 0,0-5 0,1-2 249,5-2 1,-4 1 1575,3-3-1130,-3-3 1,-4 5 1611,-3-7 156,3 0-1284,-5 0-844,14 0 1,2-6-106,7 1 1,-5 0-1,-1 5-114,3 0 0,-4 0 0,2 0 0,1 0 0,3 2-110,1 3 0,-6-3 1,1 3-1,2-3 1,1-2 45,2 0 1,0 5-1,1 1 0,-1-3-15,0-1 0,0-2 1,0 0-1,0 0 0,0 0 34,1 0 1,-1 0 0,2 0 0,1 0 8,3 0 0,1 0 0,-3 0 0,3 0 14,2 0 0,-5 5 0,3 1-37,1-3 0,-5 5 0,7-3 1,-1-1 9,0-3 0,-4-1 0,4 0 0,1 0-14,-1 0 0,-4 0 1,4 0-1,0 0 1,-1 0 26,-1 0 0,0 0 0,-3 0 0,2 0 8,-3 0 1,1 0-1,0 0 1,3 0-23,2 0 1,-3 0 0,5 0-23,1 0 0,3 0 1,1 0-1,-1 0-89,-5 0 1,9-5 77,-9 0 0,9-1 0,-9 4 0,5-1 0,-1-3 1,-1 3-1,-4 1 55,-1 2 1,2 0 0,-2 0-11,1 0 0,-5 0 0,3 0-26,0 0 1,-3 0 0,7 0 0,0 0-1,0 0-33,0 0 1,-1 0 0,7 0 0,-1 0-4,0 0 1,2 0 0,0 0 0,2 0 9,0 0 0,-11 0 0,8 0 0,-3 2 42,1 3 0,-1-3 0,-1 3 0,-2-3-27,1-2 0,1 0 0,0 2 0,-2 2 21,1 1 1,3 0 0,1-5-1,0 0-16,1 0 0,4 0 0,1 0 0,0 0 0,-1 0 0,1 0 21,-2 0 1,-2 0-33,-2 0 1,2 0-1,0 0 1,1 0 56,-5 0 0,-1 0 0,3 0 0,0 0-24,1 0 0,-5 0 0,3 0 1,3-1-48,0-5 0,2 4 0,0-3-2,1 3 0,3 2 0,-4 0 1,1 0-16,-1 0 0,-2 0 0,0 0 0,0 0 0,1 0 9,-5 0 0,-1 0 0,1 2 0,-1 2 0,-2 1 17,2-1 0,1-3 0,2-1 1,2 0-5,4 0 0,-4 0 0,4 0 0,-2 0 16,1 0 1,-3 0 0,4 0-3,-4 0 0,-2 0 0,1 0 1,-3 0-1,-1 0 37,-2 0 0,-2 0 0,4 0 0,-4 0 12,-2 0 0,6 0 0,-2 0-44,3 0 1,-3 0 0,0 0 53,2 0-48,1 0 0,2 0 15,1 0 1,-1 0-30,0 0 0,1 0 1,-3 0-1,-1 0 13,-2 0 1,-2 0-1,3 0 1,-1 0-1,0 0 1,0 0 43,0 0 0,-5 6-52,4-1 0,-4 0 0,3-5-58,-2 0 1,6 0 0,-4 0 0,2 0 4,0 0 0,0 0 0,5 0 0,1 0 1,-1 0 18,0 0 0,0 0 1,-1 2-1,-2 2 14,-3 1 1,1 1 0,4-6-1,-2 0 6,-3 0 0,0 0 0,2 1 0,-3 3 1,0 1-17,1-1 1,-7-2-1,5-2 1,-3 0-8,1 0 1,5 0 0,-6 0-1,1 0 4,1 0 1,0 0 0,6 0 0,-2 0 54,2 0 0,-4 0 1,2 2 13,1 3 0,-4-3 0,-1 3 0,-2-3-24,1-2 0,5 2 0,-6 1 0,1 3 1,-1-3-1,3-1-10,1-2 0,-5 0 0,1 0 1,-1 0-1,0 0 0,1 0-5,-1 0 0,0 0 0,-1 0-16,3 0 0,-1 0 0,-5 0-23,1 0 1,4 0 0,2 0 0,1 0 18,-1 0 1,4 2 0,-5 1 0,-1 3 0,1-3 8,-1-1 1,6-2-1,-5 0 1,-1 0-1,1 0 31,-1 0 0,6 0 1,-5 0-1,-1 0 1,1 0-1,-1 0 17,-1 0 1,0 0-49,1 0 1,-3 0-1,4 0-70,-5 0 1,0 0 0,-1 0 0,0 0 27,0 0 1,0 0 0,0 0 0,0 0 0,1 0 15,-1 0 1,5 0-1,1 0 1,-2 0 53,-3 0 1,5 0 0,1 0 0,1 0-15,-1 0 0,0 0 0,-3 0-10,1 0 1,1 0 0,-4 0-1,2 0 6,1 0 0,1 0 0,-6 0 0,0 0 0,0 0 38,0 0 1,6 0 0,-1 0-31,-1 0 0,-2 0 1,-2 0-1,0 0-28,0 0 1,1 0-1,-1 0 1,0 0 11,0 0 1,0 0 0,0 0-4,0 0 0,1 0 0,-1 0 0,0 0 0,0 0 11,0 0 1,2 0-1,2 0 1,1 0 1,-1 0 0,-2 0 0,-2 0 1,2 0 9,4 0 0,-4 0 1,3 0-1,-3 0 42,-2 0 0,2 0 0,2 0 1,1 0 22,-1 0 1,-2 0 0,-2 0 0,0 0 12,0 0 0,1 0 0,-1 0 0,0 0 0,0 0-12,0 0 0,0 0 0,0 0 0,1 0-123,-1 0 0,0 0-318,0 0 0,-5 6-553,0-1 0,-6 0 333,6-5 1,-8 2-1,3 3 192,-5 6-2081,-1-4 0,-7 8 1,-2-6-1</inkml:trace>
  <inkml:trace contextRef="#ctx0" brushRef="#br2" timeOffset="295">24198 11511 8443,'-11'-2'1178,"2"-3"1,2-6-732,3-4 1,2-1-1,2 0 1,0 0-1,0 0 1,0 0-1,0 0-339,0-1 0,0-4-45,0-1 0,0 1 0,0 5-46,0 0 0,0-1 0,0 1 0,0-2 0,0-1-248,0-3 0,2 1 0,2 4-142,1 1 0,1 0 0,-6 0 0,1 2-736,5 3 0,-4 5-100,3 12 440,-3 3 0,5 14 0,2 2 0</inkml:trace>
  <inkml:trace contextRef="#ctx0" brushRef="#br2" timeOffset="307">24246 11139 8024,'0'-16'-63,"0"0"3570,0 0-2279,0 7-707,0 2 1,7 7-349,4 0 1,3-6-139,3 1 0,-1-6 1,-2 4-1,-1 0 1,-3 0 10,3 3 0,-4 2-38,2 2 1,-1 0 0,7-1-35,-1-5 0,0 4 0,0-3 0,2 3 1,2 0 82,1-3 0,1 3 20,-6-3 0,5-2 0,1 0 0,-2-1 0,-2 1 1,-1 4-8,5 1 1,-4-4-1,3 1 1,-1 1 18,2 3 1,-4-5 0,3 1-119,-3 1 1,4 3 0,-1 1 0,-1 0 58,-2 0 0,0-2 1,1-2-1,3-1 1,-2 1 67,-2 2 0,-2 2 0,0-1-33,0-5 1,2 4 0,2-3 0,1 3-43,-1 2 1,0 0-1,-1 0 1,5 0-68,1 0 0,-4 0 0,5 0 0,-1 0 0,-2 0 0,2 0 23,0 0 0,-3 0 0,3 0 48,-2 0 0,6 0 1,-4 0-1,2 0 169,0 0 0,-6 0 0,4 0-129,-1 0 0,3 0 0,-6 0 0,1 0-19,1 0 1,-5 0 0,5 0 0,-1 0-51,-1 0 0,3 0 0,-3 0 0,4 0 1,2 0 15,0 0 1,0 0 0,5 0 0,-1 0 12,-4 0 0,3 0 0,-3 0 0,2 0 1,-1 0 43,-1 0 1,-2 0-1,4 0 1,-2 0-27,2 0 0,-6 0 1,0 2-1,-1 2 15,-1 1 1,6 0 0,-3-5 0,-1 0-32,0 0 1,4 0 0,-4 0-1,3-1 7,2-5 0,3 4 0,-1-3 0,-1 3-17,-2 2 0,0 0 1,3 0-1,-1 0 17,-2 0 1,-2 0-1,4 0 1,-2 0 3,1 0 1,-3 0-1,0 0 1,1 0-28,-1 0 0,-4 0 1,4 0-1,0 0 8,1 0 0,-5-5-25,6-1 0,-6-1 0,6 4 0,0-3 0,0 3 0,0 1 13,2 2 0,1 0 0,1 0 0,-3 0-14,-1 0 1,0 0 0,6 0 0,-1-2-8,0-3 0,-1 3 1,-3-3-1,-1 1 11,2-1 1,-4 3-1,0-4 1,0 3 35,0-3 1,-3 5-1,3-5 1,0 5-22,0 1 1,-3 0 0,5 0 0,1 0 0,3 0 0,1 0-4,0 0 0,1 0 1,-1 0-1,0 0 1,1 0-1,-1 0-5,0 0 0,-1-6 0,-3 1 0,-1 1 31,2 2 1,0 2-1,-1 0 1,-3 0 12,-1 0 1,3 0-1,-6 0 1,1 0-1,-1 0 1,3 0 15,1 0 1,-4 0 0,6 0-1,2 0-7,1 0 1,-3 0 0,0 0-1,2 0 3,1 0 1,-3 0 0,0 0-40,2 0 0,-4-5 0,2 0 0,0 1-47,-2 2 1,3 2-1,-6 0 1,0 0-1,-1 0 14,1 0 0,4 0 0,-4 0 0,-2 0 23,-2 0 0,0 0 1,1 0-1,5 0 103,1 0 1,-4 0-1,6 2-75,2 3 1,-4-3-1,2 4 1,0-5-7,-2-1 0,5 0 0,-4 0 0,0 0 0,1 0-13,2 0 1,-4 0-1,2 0-50,2 0 0,-4 0 0,2 0 0,0 0 1,-2 0-1,-2 2 0,-1 2 23,-1 1 0,6 1 0,-5-6 0,-1 0 18,2 0 1,1 5-1,4 0 1,-1-1-6,2-2 0,1-2 0,3 0 1,-3 0 10,-3 0 0,4 0 0,-6 0 1,2 0 19,0 0 0,-2 1 0,3 3 0,-2 1-8,-3-1 1,4 3-1,-4-1 1,0-3-24,1-1 1,3-2-1,-6 2 5,-1 3 0,3-3 1,-1 3-1,-3-3-5,-1-2 1,4 0 0,1 0 0,0 0 0,3 0-19,-1 0 1,-4 0-1,4 0 1,0 2-4,1 3 0,-5-3 0,4 3 0,0-1 3,0 1 0,-5-3 0,3 4 0,-1-5-2,0-1 0,1 2 1,-3 2-1,1 1 13,-1-1 0,3-2 1,-1-2-1,-3 0-8,-1 0 1,-2 0-1,1 0 11,-1 0 0,0 0 1,0 0-1,0 0 1,0 0-4,0 0 1,6 5 0,0 0 0,-1-1 0,1-2 6,-1-2 1,6 0-1,-5 0 10,-3 0 1,5 0-38,-3 0 0,6 0 1,-6 0-1,-1 0 1,-2 0-2,-2 0 1,6 0 0,-1 0 0,-1 0 5,-2 0 0,-2 0 0,0 0 0,0 0-60,1 0 0,4 5 0,1 0 1,-3-1 27,-1-2 1,-2-2 0,1 0 6,-1 0 1,0 0 0,0 0 27,0 0 1,0 0 0,0 0 29,1 0 0,-1 5 0,0 1 0,0-3-62,0-1 0,0-2 32,0 0 1,1 5 0,-1 1 0,0-3-19,0-1 1,0-2 0,0 0 0,0 0 0,1 0 1,-1 0 1,0 0 0,0 0 0,0 0-40,0 0 0,0 0 0,1 0 0,-1 0-99,0 0 0,0 0 149,0 0 0,0 5 0,0 1-2,1-3 1,-1-1-12,0-2 1,0 0 0,0 2-28,0 3 0,0-3 1,1 4-23,-1-5 0,-6-1-17,1 0 0,0 6 1,5-1-20,0-1 0,-1-1 17,-5 3 0,5-4-38,-5 3 0,-1-3 1,2-2-165,2 0 1,-4 0 123,2 0 0,-1 0-68,6 0 357,-7 0 0,-1 1 230,-8 5-257,0-4 1,1 5-37,5-7 1,-4 2-439,3 3 60,4-3 0,-7 7 336,3-4 1,-3-1-1,-2 6 53,0 3 1,0-4 0,0 2 0,0 1 0,0 3 103,0 1 0,0-4 1,0 3-82,0 3 0,-6 1 1,1-1-1,1 2 1,1 3 11,-2 3 1,3-5 0,-4 4 0,3 0 0,-1-1-39,-1-1 0,-1 0 0,6-3 0,-1 3-62,-5 2 1,4-3 0,-3 3 0,3 0 0,2 0 39,0 4 0,0 1 1,0 3-1,0-1 20,0 0 1,-2-1 0,-1-2 65,-2-3 0,-1 0 1,6 2-25,0-1 0,0-7 1,0 3-58,0 1 0,0-7 1,0 7-1,0-3 18,0 1 1,0 1 0,0-3 0,0 3-22,0 2 1,0-3 0,0 5-1,0 0 37,0-2 1,0 5 0,0-5 0,0 2-42,0 0 1,0-5 0,0 3 0,0-2-11,0-3 0,0 3 1,0-1-1,0-3-38,0-1 1,0-1 0,0-1 0,0 0-10,0 0 0,0 5 1,0 1-1,0 0-19,0 1 0,-5-5 1,-1 5-1,3-1 6,1-1 1,2 1 0,0-4 0,0 1-7,0 3 1,0-1 0,0-4 0,0-1 7,0 0 0,0 0 0,0 2 1,0 2-1,0 1 24,0-1 0,0 3 0,0 1 1,0-1 60,0 0 0,0 0 0,0-3 0,2 2-49,3-3 1,-3-1 0,3-1-11,-3-1 1,-2 0 0,0 0 39,0 0 0,0-5 0,0 0 0,0 1 15,0 3 1,0 1-1,0 0 1,0 0-1,0 0 1,0 0 14,0 0 0,0-5 1,0 0-1,0 2-87,0 1 1,-5-3-84,-1-1-230,1-6-39,5 3 0,0-9 1,0-3-3363,0-6 1398,0 4 0,0-7 0,0 5 0</inkml:trace>
  <inkml:trace contextRef="#ctx0" brushRef="#br2" timeOffset="308">25037 14158 8355,'-9'16'265,"4"1"1,-2 1 0,1 3 0,1 6 0,-1 4 0,-1 3 0,0 1 0,0 5 0,2 1 0,-1 4 0,-1 0 0,0-2 0,-2-5 0,2-4 259,-1-2 1,1-5 0,4-2 0,-4-3 0,-1-10 0,1-10 0,4-13-655,1-9 1,7 1 0,2-10 0,2-5 0,2-6 0,0-3 0,0 0 0,-1 0 0,1 0 0,0 0 0,0 0 0,-1 2 0,1 3 0,0 4 0,0 4 0,-1 3 0,3 5 756,1 4 1,3 4 0,-3 1-424,-3 3 0,3 6 1,-3-1-1,3 5 1,0 7 62,-3 9 1,2 7-1,-8 9-220,-1 1 1,-2 4 0,-2 3 0,0 1 55,0 4 0,0 5 0,0 0-274,0-3 0,0-9 1,0-1-1,0-2-539,0-3 0,1-7 0,3-4-764,1-3 1,1-7-1,-6-4 260,0-5 1,-8-5 0,0-14 0</inkml:trace>
  <inkml:trace contextRef="#ctx0" brushRef="#br2" timeOffset="309">25005 14514 8355,'-16'0'3520,"0"0"1,5 0-1061,0 0-2038,7 0 0,4 0-652,11 0 1,4 0 0,1 0-1,0 0 1,0 0-769,0 0 1,6 0 0,-1 0-1,1 0-2471,1 0 2379,2 7 0,7-6 0,1 7 0</inkml:trace>
  <inkml:trace contextRef="#ctx0" brushRef="#br2" timeOffset="310">25473 14401 10655,'-14'7'1135,"3"3"0,4 5 0,1 3 1,1 1-551,1 3 0,1 5 0,-1-6 0,-1 1-358,1 1 0,2-5 0,2 4 0,0-4-234,0-2 0,6-5 0,1-2-481,2-2 0,2-2 1,5-5 204,0 0 0,0 0 0,0-2 27,0-3 1,-5-4 0,0-7-1,1 0 1,3-2-171,1-4 0,0 2 0,0-6 0,-1-1 0,-3 0 413,-1 0 1,0 2-1,5-4-45,0 2 1,-5 7 268,-1-1 0,-4 10 601,5 6 1,-8 10-1,3 6 1,-5 5-506,-1 6 0,0-3 1,0 8-1,0 0-493,0-2 1,0 4 0,0-6-1,0 1-442,0-1 0,6-2 0,1-6 0,0-3-1227,0-1 1,6-9-1433,-2-2 2920,-4-7 0,7-17 0,-5-1 0</inkml:trace>
  <inkml:trace contextRef="#ctx0" brushRef="#br2" timeOffset="311">25828 14207 8355,'0'-9'8822,"0"2"-8606,0 7 0,7 0 0,4 0 0,3 0-183,2 0 1,2 0 0,2 0 0,2 0 0,-3 0-332,-1 0 1,-2 0-1,1 0 1,-1 0-372,0 0 1,0 0 469,0 0 1,-7 7 168,-3 4 1,-5 3 0,-1 2 0,0 0 73,0 0 1,0 1 0,0-1-1,0 2 176,0 3 0,0-3 0,0 4 0,-1-3-119,-5 3 0,4 1 1,-5 6-1,2-4-690,-1-2 0,1 4 0,5-5 0,0-3-881,0-1 0,2 4 0,3-2-1811,6-6 3068,-4-5 0,15-9 0,-4 0 1</inkml:trace>
  <inkml:trace contextRef="#ctx0" brushRef="#br2" timeOffset="312">26296 14481 8355,'0'-16'-78,"2"5"0,2 1 270,1-3 1,0 4 0,-5-2 1998,0-1 1,-1 5-1667,-5 1 0,3 6 0,-6 6 0,0 4 0,1 6-190,1 6 1,2-2 0,5 7 0,0 1-270,0 3 1,0 1 0,0-1 0,2-3 0,3-3 0,4-1-1,2-6 1,0-4 0,1-5 0,2-2 0,3-3-49,-1-2 1,0-10-121,0-2 0,-5-5 1,0-3-1,-1-1 3,-1-3 1,4-7 0,-8 4 0,-1-2 90,-2 0 0,-2 8 0,0-3 0,0 4 0,-2 2 14,-4 0-827,5 7 0,-14 2-2508,5 7 1385,2 0 1,1 2 1324,7 3 1,7-3-1,2 5 1</inkml:trace>
  <inkml:trace contextRef="#ctx0" brushRef="#br2" timeOffset="314">26684 14401 8355,'9'16'364,"-4"0"0,-3-5 0,-2-1 1792,0 3 0,-6 1-1751,1 2 0,-2 1 1,3-1-1,-1 2 0,-1 1-299,-1 3 1,5-1-1,-3-4-1095,3-1 607,2-7 0,2-4 0,3-10 46,6-6 0,4-9 0,1-1 1,2-1 69,3-1 1,-3 5 0,5-5 0,-1 1 487,0 0 1,4 6 0,-4 6 0,-1-1 162,3 2 0,-12 2 0,4 7 1,-1 0 73,-1 0 0,1 1 0,-5 5 184,-4 5 0,-5 3 0,-1 2-713,0 0 1,0 0-1,0 2 1,0 2-493,0 2 0,0-1 0,0-5 1,0 0-518,0 1 0,0-1 0,0 0 0,2 0-2606,4 0 3424,-5-7 0,14 5 0,-6-5 1</inkml:trace>
  <inkml:trace contextRef="#ctx0" brushRef="#br2" timeOffset="315">27281 14401 8355,'9'-8'5507,"-4"-2"-5150,-10 2 1,-2 3-1,-6 10 1,4 6-1,0 4 131,0 1 1,6 2 0,-5 1-308,1 3 1,5 5 0,-3-4 0,3 0-1,2 3 27,0-1 0,2-6 1,3 3-170,6-4 0,-2-7 1,2-2-1,2-2 1,3-4-125,5-1 0,-3-2 0,4-2 0,-4-3-176,-2-6 0,0-9 1,-2-1 138,-3 1 0,2-3 0,-8 1 0,-2 1 141,-1-3 1,-2 7-1,0-5-94,0 4 1,-2 4 0,-3 1-467,-6 2 1,-3 8-2536,-2-3-1209,7 5 3561,9 1 1,9 7-1,7 2 1</inkml:trace>
  <inkml:trace contextRef="#ctx0" brushRef="#br2" timeOffset="317">27684 14368 8355,'9'11'0,"-3"0"953,-4 1 1,-2-3-140,0 2 1,0 0-1,0 5 1,0 0 0,0 0-1,0 0-543,0 1 0,0 4 0,0 1-386,0-3 1,0-1 0,-2-2-1,-2 1-75,-1-1 0,-1-9 0,6-7 17,0-9 0,6-5 0,1-3 0,2 1 87,4 0 0,1 0 0,0 0 44,-3 0 1,3 0 0,-3-1 0,3 1-1,3 2 423,-1 3 0,-6-1-376,1 6 0,0 1 59,5 5 1,-5 2 0,-2 3 422,-2 6 0,-2 3 1,-5 2-1,0 0-334,0 1 1,0-1 0,0 0-1,-1-2-496,-5-3-893,4 3 1144,-5-12 0,14 3 0,4-10 1,4-6-1,1-3-152,0-2 0,2 0 209,3 0 0,-6-1 0,4 1 0,1 0 1,-2 0 813,0 0 1,-2 1-773,0 5 1,-5-3 0,0 8 311,1 1 0,-3 2 0,0 4 222,-2 4 1,-1-3 0,-6 8-1,0 3-426,0 6 0,0-2 1,0 5-1,0-1-740,0-1 0,0 6 1,0-5-1,0-3 276,0-1 1,0-1 0,0-1-2125,0 0 0,7-7 1383,4-4 1,1-5 0,1-3-1,-2-5-100,1-1 1190,-5-1 0,15-6 0,-4-1 0</inkml:trace>
  <inkml:trace contextRef="#ctx0" brushRef="#br2" timeOffset="318">28314 14562 8355,'14'-16'-33,"-1"1"1,-4 3 0,0 1 0,-2-1 0,2-1 1570,0 2 1,-4-1 1002,6 6-1934,-7 1 1,3 12 0,-7 6-579,0 6 0,0-1 0,0 6 0,0-3-205,0 1 1,0 1-1,0-3 1,0 1-2984,0-1 2101,0-2-217,0-9 1,0-9-1,0-9 1</inkml:trace>
  <inkml:trace contextRef="#ctx0" brushRef="#br2" timeOffset="319">28443 14304 8567,'-2'-16'2712,"-3"-1"1,5 8-3725,0 4 1,2 3 0,9 2 0,1 0-43,2 0 1,3 7 0,-1 2 0</inkml:trace>
  <inkml:trace contextRef="#ctx0" brushRef="#br2" timeOffset="320">28734 14320 8355,'9'2'1226,"-4"3"1,-10-3 0,-6 5-272,-3 0 0,-3-3-437,1 6 0,0 1 0,0 5-101,0 1 0,1 0 1,3 3-1,3 3 57,2 3 0,-4-1 1,6 3-1,1-2-30,2-3 0,2 4 1,0-6-1,2-1-190,3-2 1,4-4-1,8-1 1,0-4-715,5-2 1,-4-2 0,5-5 0,-1 0 0,1 0-1,0-1 1,3-3-1999,-1-1 0,-6-8 1,5 4-1</inkml:trace>
  <inkml:trace contextRef="#ctx0" brushRef="#br2" timeOffset="321">29799 14352 8600,'9'2'3149,"-4"3"-2229,-3 6 0,-2 3 0,0 4 0,0 2-637,0 2 0,-5 6 1,-2-1-1,-1 4-224,1 1 0,-5-5 0,3-2 0,0-2-45,3-3 0,-1-7 40,2-3 0,0-8 1,6-4-1,5-10-329,4-8 0,5-7 1,1 4-1,2-2 200,3-4 0,-3-1 0,4-3 1,-4 3 175,-2 3 1,5-2 0,1 8 0,-2 3-1,-2 3 136,-2 5 0,-5 6 384,-1-1 1,-1 5 0,2 5-3,-6 6 0,-3 3 0,-2 4 1,0 4-749,0 4 1,0 3 0,0 0 0,0-4 0,0 0-926,0 0 1,0-5 0,0 1-257,0-3 0,2-1-488,3-1 44,4-7 0,8-2 0,-1-7 0</inkml:trace>
  <inkml:trace contextRef="#ctx0" brushRef="#br2" timeOffset="322">30283 14449 8351,'16'0'2247,"1"0"0,-1-2 0,0-1-1870,0-3 1,-2-6 0,-1 3 0,-2-2-481,1 0 1,1 0-1,-1-5 125,-1 0 0,-7 0 0,1 0-133,-3 0 16,-2 0 1,-7 7 0,-4 3 124,-3 4 1,3 2 0,0 0 0,-3 2 0,-4 4 113,-4 4 1,1 5-1,5 3 1,1 1 0,3 5 87,1 1 0,6 0 1,-4 4 307,1-3 0,3-4 0,5 3 0,0-2-336,0-3 1,2-7-1,3-3 1,6 1-741,3-2 0,2 0 0,1-5 0,-1 1 0,0-1-1017,0-2 0,0-2 0,0 0 493,0 0 1,1 0-1,-1 0 1,-2-2-1708,-3-4 2656,3-3 1,-5-7 0,7 0 0</inkml:trace>
  <inkml:trace contextRef="#ctx0" brushRef="#br2" timeOffset="323">30574 14481 8355,'16'-9'676,"-5"2"686,0 7 1,-8 7-459,3 4 1,-5 5 0,-1 4 0,0 1-558,0-1 0,0 0 0,0 0 0,0 1-164,0-1 1,-1-2-32,-5-2 0,4-9-62,-3-7 0,3-7 0,2-11 0,0-2-10,0-1 0,6-3 1,1 5-1,2-3-70,3 2 0,1-3 1,-1 2-1,-1 3 1,2 3-207,1 5 0,2 1 1,-1-4-170,-5 2 0,5 2 1,-5-3-136,5 1 0,-4 7 0,-1-1-1066,3 3 1,-4 2 0,2 0 337,1 0 0,1 2 0,-1 2 1010,-1 1 0,0 8 0,5-4 0</inkml:trace>
  <inkml:trace contextRef="#ctx0" brushRef="#br2" timeOffset="324">30961 14417 7932,'11'1'1672,"0"5"0,-8-3-598,3 8 0,1 0 0,-2 5-515,-1 0 1,-2 0-1,0 1-284,3-1 1,-3 0-1,3 0 1,-1 0-1,-1 0 242,3 0-319,-1 1 1,-3-3 88,3-3 0,-1-6 0,5-10-25,-2-6 0,4-3 1,-6-3-179,-1 1 0,5 0 0,0 0 0,1 0 1,-1 0-211,-1 0 1,2-1 0,-3 1-313,2 0 1,-3 4-1,3-3 1,0-3 5,0 0 1,-4 0 0,6 2 0,0 0 0,-1 0-629,1 0 1,-5 0 0,4 1-934,3 5 0,-4 2 1154,2 8 0,-1 0 0,6 0 0</inkml:trace>
  <inkml:trace contextRef="#ctx0" brushRef="#br2" timeOffset="325">31413 14368 13683,'-7'9'0,"-2"-2"0,-2-1 0,2 1 755,2 2 0,0 2 0,4 5 0,-3 0-516,3 0 0,-5 0 0,3 2 0,1 2-33,3 1 0,1 1 0,0-6 0,0 0 76,0 0 0,0 1-212,0-1 0,7-6 1,4-1-1,3-1 1,2-5 41,0-1 0,0-2 0,0-2 0,1-3-237,-1-6 0,0-5 0,-2-4 0,-1-1 1,-4-1 324,-2-1 1,-2 5-1,-5-4 207,0 4 0,0 2 1,-1 0-490,-5 0 0,-3 0-119,-7 0 0,5 7-3369,1 3-49,-1 5 1,4 1 2633,7 0 0,7 0 0,9 0 1</inkml:trace>
  <inkml:trace contextRef="#ctx0" brushRef="#br2" timeOffset="326">31639 14368 8920,'9'2'3883,"-5"2"-2838,-8 1 1,2 8 0,-3-3 0,3 5-597,2 1 0,0 0 0,0 2 1,0 2-1,0 1-44,0-1 0,0-2 0,0-2-358,0 0 0,0 0 0,2 0-215,3 1 1,4-9 0,8-2-224,-1-4 0,0-4 1,0-4-1,0-4-132,0-5 1,-5-1-1,0-2 199,1-3 1,1 1-1,-1-5 1,-1 0 159,2 0 1,-4 5 0,0-2 0,0 6 127,0 6 0,-6 1 779,3 3 0,1 6 0,-2 0-116,-1 9 0,-2 6 1,-2 1-1,0 0-149,0 0 0,0 2 1,0 2-779,0 1 0,0 1 0,0-6-900,0 0 0,1 0 0,5-2-751,5-3 0,-3 2 0,3-8 695,2-1 1,1-2-1,2-2 1</inkml:trace>
  <inkml:trace contextRef="#ctx0" brushRef="#br2" timeOffset="327">32220 14368 8355,'-1'-11'1341,"-5"1"0,-3 6 0,-7-1 0,0 3 1,0 2-771,0 0 0,0 2 0,1 3-402,4 6 0,4 3 0,7 2 0,0 1 7,0-1 1,0 0 0,2 0 0,3 0 201,6 0 0,2 0 1,-1-1-1,-3-3 203,-2-1 0,4 0-265,-5 5 1,-3 0 0,-6 0-283,-3 0 0,-12 1 0,2-1 1,-2 0-366,0 0 1,2-2-1,0-1 1,0-4-7493,0-2 6063,0 6 0,-1-12 0,1 7 0</inkml:trace>
  <inkml:trace contextRef="#ctx0" brushRef="#br2" timeOffset="328">26990 15531 8783,'-7'-11'1043,"-4"0"1,-3 7 0,-2-1 0,-2 3-346,-4 2 0,4 6 0,-5 1 0,2 2-428,-1 3 0,1 3 0,4 1-109,1 0 0,2 0 0,3 0 0,6 0 7,3 1 1,4-1-1,3-2 1,6-1 0,5-3 131,6 3 1,-4 1 0,3 2-1,-3 1-68,-2-1 1,0-2-1,0-1 1,-1-3-139,-4 3 1,-4 1 0,-7 4-1,0 2-9,0 2 1,-2-1-1,-3-5 1,-6 0-1,-4-1 1,-1-3-1,0-1-1112,0 2 1,0-6 0,0-2 0,3-3-5561,8-2 5404,7-7 1,21-9 0,2-10 0</inkml:trace>
  <inkml:trace contextRef="#ctx0" brushRef="#br2" timeOffset="329">27119 15692 13067,'9'7'0,"-3"4"438,-4 3 1,-2 4 0,1 2-1,3 2 1,1-3 0,-1 1-1,0 0 1,-1 3-240,2 2 0,6-5 1,-4 1-777,2-3 1,2-3 0,5-5 78,0-4 1,1-4-1,-1-4 1,0-4-55,0-4 0,0-10 0,0-2 0,0 1 548,1-2 1,-3 3 0,-2-5-1,-1 1 561,2 5 1,-4 6 0,0 2 0,0 1 132,0 1 0,-6 5 0,3 13 0,-6 9 1,-4 5-159,-1 6 1,-8 3-1,2 4 1,-3 4-1,-2-1 1,0 1 0,0-5-847,-1-1 0,8-3 0,2-2 0,2-4 0,0-2 0,1-3 0,4-4 0,5-3-2332,6-3 0,0-6 1,3 1 1530,4-3 0,2-16 0,-4-4 0</inkml:trace>
  <inkml:trace contextRef="#ctx0" brushRef="#br2" timeOffset="330">27797 15708 8355,'9'-16'703,"-3"2"0,-10 1 0,-3 4 0,-2 2 0,-4 3 0,-1 3 0,-2 2 0,0 3 0,2 3 0,1 2 716,2 4 1,2 6-1301,-2 3 1,4-1 0,7-4 0,0-1 0,0 0 122,0 0 1,7-5-1,4 0-3,4 1 1,1-3-1,0 0 1,0-2 371,0-3-461,-7 5 1,0-6 0,-5 8-1,1 2 18,-1 1 1,-8 2 0,-3 0-547,-2 0 0,4-1 0,-4-3-2964,1-1 573,3-7 1,7 8 1148,3-6 0,4-15 0,7-9 0</inkml:trace>
  <inkml:trace contextRef="#ctx0" brushRef="#br2" timeOffset="331">27927 15660 8355,'10'0'2889,"1"0"0,-6-2 0,6-2-2753,2-1 0,-1-2 0,1 3 0,-2-1 0,1-1-122,3-1 0,1 4-29,0-8 1,0 6 53,0-6 0,-5 7 1,-2 1-1,-2 8 86,-3 11 0,-4 2 1,-4 7-164,-1-1 1,-1 4 0,4-1-1,-1 4 1,-2 1-684,1 0 1,2-5 0,4-2-1,3-1-1113,6-5 1,-2-8 0,2-6 850,1-3 0,10-2 0,3 0 1</inkml:trace>
  <inkml:trace contextRef="#ctx0" brushRef="#br2" timeOffset="332">28346 15789 8355,'9'0'553,"6"0"0,-6 5 207,7 1 0,0-3 0,0-8 428,0-6 1,-2-3-1,-1-2-1188,-2-1 0,-6 1 0,4 0 148,-2 0 0,-1 5 0,-8 2 221,-3 2-310,-4 2 1,-8 7 0,1 3 0,2 6 0,1 3 385,3 2 1,4 0 0,-3 2-42,2 4 0,0-4 0,3 3 0,-1-1-194,1 2 0,3-5 0,2 5-1245,5-4 1,3-4 0,7-1 231,0-2 0,0-8 1,0 3-1155,0-5 257,1-1 0,-1-7 0,0-2 1</inkml:trace>
  <inkml:trace contextRef="#ctx0" brushRef="#br2" timeOffset="334">28734 15773 8355,'9'2'727,"-4"3"0,-3-1 0,-2 6 489,0 3 0,0 1 1,0 2-1,0 0-1228,0 1 1,-2-1 0,-2 0 103,-1 0 0,0-5 0,3-2-198,-3-2 1,3-3 0,-2-10-113,8-5 1,5-5-1,7-3 1,2-5 177,3-1 0,-1 5 157,7-1 0,-7 3 0,3 2 0,-2 0 315,1-1 0,0 7 1,-6 1-144,0 2 1,-7 3 0,-4 9 0,-3 8 253,-2 7 1,0-1 0,0 6-576,0-1 0,0 3 1,0-6-1,0-1-353,0-2 0,0-2 241,0 0 1,2-9 0,3-5 0,6-9 0,3-6-403,2-5 1,2-7-1,2 2 244,2-2 0,-1 0 0,-5-2 574,0 5 0,1 4 0,-1 2 478,0 0 1,0 7-1,0 4-354,0 3 0,-7 15 0,-3 3 1,-5 3-1,-1 3 0,2 1 1,2 2-330,1 4 1,1-4-1,-6 0 1,0-1-1522,0-5 1,0-6-1,1-4-3335,5-2 3288,-5-2 0,14 3 0,-6 1 1</inkml:trace>
  <inkml:trace contextRef="#ctx0" brushRef="#br2" timeOffset="335">30638 15337 8632,'0'-16'1089,"0"0"0,-1-1 94,-5 1 1,3 7 0,-8 4-501,-2 3 0,-1 4 0,-2 3 0,-2 8-8,-4 7 1,3-1-1,-6 10 1,1 3-253,5 4 1,-7 9-1,1-2 1,0 4-117,4 1 0,5 1 1,3 1-1,4 0 1,2 0-598,3-3 1,2-4 0,2 0-168,0-5 0,0-4 0,2-4 0,4-1-212,4-2 0,-1-7 1,2-1-1,2-4-1757,1-5 0,8-6 658,-1 1 1,8-3 0,-4-2 0</inkml:trace>
  <inkml:trace contextRef="#ctx0" brushRef="#br2" timeOffset="336">31042 15531 12951,'0'16'0,"-2"0"620,-3 0 0,3 7 0,-5 4 0,2 6 109,-1 4 1,-5 3 0,4 3-647,-2-6 1,0 3-1,-3-2 1,3-4-254,2-6 1,-1-4 0,5-8-1,-3-4-831,3-6 1,1-13 696,2-15 1,2-7 0,1 2 0,5-5-1,1-6 1,-4 3-1,6-7 573,1 3 0,-3-1 0,2 5 0,2-3 1,1 2 1,2 7 0,0 4 0,-1 2-1,-3 3 154,-1 2 1,0 7 0,5 2 494,0 2 1,0 2-590,0 5 0,-5 7 0,-2 4 0,-2 5-110,-3 5 0,3-3 0,-2 6 1,-1-1-142,-2 4 0,-2 2 0,0 1 0,0-1 1,0 3-305,0 2 1,0-1 0,0 8-221,0-2 1,5-1 0,0-6-1,1-1-681,1-4 1,-5-4 0,5-7-547,0 0 1,-3-7 0,5-5-1220,-2-8 2435,-2-5 0,-12-7 0,-2 0 0</inkml:trace>
  <inkml:trace contextRef="#ctx0" brushRef="#br2" timeOffset="337">31058 15886 8820,'-16'0'2119,"0"0"1,7-7-1140,4-4 1,5 2 0,5 0 0,6 2-408,3 3 0,2 2 0,0 2-891,0 0 1,1 0 0,-1 0-1,0 0-500,0 0 0,0 0 0,0 0 1,0 0-1972,1 0 1,-7 0 2075,1 0 1,0 0 0,5 0 0</inkml:trace>
  <inkml:trace contextRef="#ctx0" brushRef="#br2" timeOffset="338">31413 15644 8355,'9'1'1335,"-3"5"0,-5-3 1,-1 8-1,0 2 1,0 1-1,0 2-530,0 0 0,0 8 1,0 1-963,0 0 0,0 5 0,0-3 0,0 2-528,0-2 0,0 2 0,0-8-177,0-1 462,0-2 1,0-16-1,0-10 1,2-10-602,4-8 1,-5-7 0,7-3 0,-3 1 920,0 4 1,1-1 0,-4 7 0,1-1 1705,3 5 0,-1-2-133,-5 1 1,2 8-817,3 8 1,4 5 0,7 2-1,0 5-156,0 5 0,1 3 1,-1 4-291,0 3 0,0-1 1,0 7-1,0 0 1,0 0-49,1 0 0,-7-2 0,1 2 0,0-6-133,-2-3 0,5 4-205,-3-1 1,-2-6 0,0-12 225,-2-6 0,-2-8 0,-5-11 212,0-5 1,0-3-1,0-4 1,0-2-170,0-2 0,0 1 0,0 4 0,0 3-348,0 3 0,0-2 0,2 8 0,4 3-808,4 5 1,5 1-1,1 6-858,0 3 1,0-4 0,0 1-1,0 3 457,1 1 0,-1 2 0,0 0 1</inkml:trace>
  <inkml:trace contextRef="#ctx0" brushRef="#br2" timeOffset="340">32172 15579 14979,'-7'-9'984,"3"0"1,-7 6-665,-1-3 1,3 1 0,-2 5 0,-1 2 0,-3 1-57,-1 3 1,0 6-1,0-1 1,2 3-34,3 2 1,4-5 0,7 0-100,0 1 0,1-3 0,3 2 1,3 0-180,2-2 1,7 5-1,8-3 1,-1 2-111,0-3 0,4 5 1,-5-6-1,-3 1 12,-1 1 0,-3-5 1,-3 4 171,-1 3 0,-7 1 1,-1 2-1,-5 0 516,-3 1 1,-13-1 0,2 0-1,-2 0-462,0 0 0,2-1 1,0-3-1,0-3-1046,-1-2 0,3 0 0,2-3 660,1 1 0,7-1-2153,-1-9 0,10-4 1,4-8-1</inkml:trace>
  <inkml:trace contextRef="#ctx0" brushRef="#br2" timeOffset="341">32495 15401 8630,'16'-5'1018,"0"0"1,-5-1-1,0 8 1,1 3-1,3 6 1,3 4-486,3 1 0,-3 2 0,3 1-385,-3 3 1,-7 1 0,-2-3 0,0 2 139,0-3 0,-5 5 0,1-1 0,-5 2 9,-5 4 0,-4 3 0,-7 6 0,-1 3-131,1 0 1,-5 6 0,-1-6 0,3 0-647,1-3 1,3-6 0,3-5-1,3-5-3504,2-4 1907,1-9 1,-1 5-1,-2-5 1</inkml:trace>
  <inkml:trace contextRef="#ctx0" brushRef="#br0" timeOffset="346">20824 7039 8355,'-11'2'0,"2"3"0,0 6 0,2 3 0,0 2 0,-4 0 0,4 2 0,-2 2 0,-4 2 0,1-1 0,-1 1 343,3-1 1,-1 2 0,-4-3 0,3 2 0,1-1 0,-1 1 1569,-3-1 1,-3 8 0,-1-2-1616,-3 3 1,-5 3 0,4 1-200,-2 3 0,-2-6 1,-4 7-1,3 1 0,1 1-67,-2-3 1,0-3 0,2-1 0,4-1 20,0 0 1,5-5-1,-4-2 1,4-1 4,2-5 1,0 5 0,0-3 0,0-1 0,0-2-1,1-2-90,5 0 1,-5-5 0,4 0 0,-3 1-36,-2 2 1,0 1-1,0-3 1,0-3-1,1 0-102,4 0 1,-3-5 115,3 1 1,2-3 0,0 0 0,0 1 79,0 3 0,4-1 0,-4-3 0,0 2-1,0 1 1,4 2 0,-6-3-158,-2 1 1,4 8 0,-1-4 26,-3 0 1,4 3-176,-2-6 478,8-1-8,-4-5 1,7 2-155,0 3 0,0-1-38,0 6 1,-6-4 0,1 5 0,0-1 16,-3-1 1,7 0 0,-7-5 115,1 1 0,5 2 0,-5-3 109,0 1 1,3 3 153,-6-3 0,4-1-230,-4 6 0,4-1 0,-3 4-102,2-2 1,-5-8 0,3 4 142,0 1 1,0-7-190,3 5 1,3-3 0,-8 1-64,-2 1 0,6 2 0,0-3 68,0 1 0,3 1-11,-7-6 1,6 5 0,-4 2-1,0 1 1,2 0 142,0 1 1,-4-3-118,6 5 0,-6-6 0,4 4 1,-2 0 0,-4 0 1,4 0 0,-2 3 0,1-1-51,1 2 0,-6-4 65,5 1 0,-3-4 0,0 3 47,3-2-25,-1 6 0,-5-4 43,0 7 1,1-6-1,3 1 1,1 2 25,-2 1 1,5 2 0,-1 0-77,1 1 1,-2 0-1,4 3-12,3 2 1,1 5 0,2-6 0,0 1 0,0-1 0,0 3 0,2-1-29,3 0 0,-3 4 1,5-4-1,0 1 30,4-1 1,-2 0-126,2-1 1,-6-2 0,4 7 67,-2 1 0,4-4-33,-6-3 1,8 2 0,-2-1-46,3-2 0,2-2 0,-2-2-128,-3 0 0,4-5 65,-5-1 0,5-4-10,1 5 1,-5-8-44,-1 2 108,1 4 0,-2-5 0,-2 5 111,0-2 1,-5 0 68,4-1-131,-5-4 49,-1 12-46,0-12 605,0 5-398,0-7 0,0 2-71,0 3-85,0-3 0,-1 5-64,-5-7 16,4 0 84,-5 0-56,7 7 1,0-3 4,0 7 0,0-1 0,0 6 1,0-5 0,0 0 4,0 2 0,0-5 0,-2 3-49,-3 2 0,3 3 45,-3 5 0,3-3 0,2 6 139,0-1 0,0-3 1,0 7-121,0 1 1,0-2 60,0 0 0,0 0 0,0 2-48,0-1 1,0 0-39,0 5 0,0 1 1,0-1 33,0 0 0,0 2 20,0 4 0,0-2 0,0 7-38,0 2 0,0-4 0,0 0 20,0-1 1,0-3-36,0-4 0,0-6 0,0-2 4,0-2 0,0 4 41,0-6 1,0 1 10,0-6 0,0 0-30,0 0 1,0 1-42,0-1 40,0 0 0,0 0 11,0 0 11,0 0 7,0 0-904,0 1-1182,0-9-2065,0 0 377,0-8-641,0 0 3694,0 7 1,0 2-1,0 7 1</inkml:trace>
  <inkml:trace contextRef="#ctx0" brushRef="#br0" timeOffset="347">19274 10930 8355,'-10'0'3961,"-1"0"-3634,7 0 1,-3 1 1045,7 5 0,7 3-801,4 7 0,3 5 1,2 1-266,1-2 0,-1-2-287,0-2 1,-2-6 0,-1 1-252,-3 2 1,-4-6 188,5-2 489,-8-3-313,4-2-296,-7 0 0,-5-7 0,-2-2-281,-2 0 1,-2-7-70,-5 0 1,0 0-1,0-6 1,1 4 773,5 2 0,-1 7 99,11 4 1,3 3-362,14 2 0,4 0 0,2 0 1043,2 0 1,-3 0 0,3 0-566,-2 0 0,6-6-497,-2 1 0,-4-6 1,1 6 202,-1 1 1,-10-3 304,3 2-343,-4-1 1,-3 8-1,-3 4 236,-5 4 0,-10 6-260,-7 6 0,0-2 0,-5 7-115,3 1 1,2-3 0,-1 1-728,1-3 0,2-2 652,3-4 0,2-3 0,6-2 15,-3-1-2405,8-7 0,14-11 1,9-11-1</inkml:trace>
  <inkml:trace contextRef="#ctx0" brushRef="#br0" timeOffset="348">18112 11850 9058,'-7'-9'702,"-2"2"-702,-7 7 0,0 0 0,-1 0 0,1 0 0,0 0 2102,0 0 0,-2 1-883,-3 5-472,3 3 1,-11 3-85,7 4 0,-6-3 0,1 10 65,-4 1 0,4-1-228,0 4 1,8 3 0,-1-5-275,7 1 0,1-1 1,7-6-164,1 3 1,-3 5-219,1-6 0,3 3 0,8-5-93,6 3 1,3-1 238,2-4 1,1-3-1,1-1-822,3-3 0,-3-6 1,5 1-817,1-3 1,-5 3 36,8 1 1,-5-1 0,3-5 441,-2 0 0,-1-7 477,-6-4 1,7-3-1,2-2 1</inkml:trace>
  <inkml:trace contextRef="#ctx0" brushRef="#br0" timeOffset="349">18177 12076 9658,'9'0'987,"-2"7"1,-7 4 0,0 3-1,0 2-425,0 0 0,0 6 0,0-1 0,0-1-389,0-2 0,-2 4 0,-2-1 0,-1-1 254,1-2 0,-3-2 23,2 0-309,-1-7 0,6-5 0,0-13 22,0-7 0,0-11 0,2 0 6,4-4 0,-3-1 0,8 1-373,2 5 1,6 0 0,3 7 0,-1-3 0,1 4 0,-1 4-420,-1 3 0,0 2-216,1-2 1,3-1 173,3 6 492,-4 1 0,-12 5-29,-1 0 0,1-5-1793,5-1 0,8 1 0,1 5 0</inkml:trace>
  <inkml:trace contextRef="#ctx0" brushRef="#br0" timeOffset="351">18709 12027 10934,'0'-10'4191,"0"-1"-3700,0 7 67,0-10-105,0 12 52,7-5-95,-5 7-305,-2 0 1,-3 0 6,-8 0 0,0 2 1,-5 3-1,0 4 1,0 4-1,0 1-103,-1 4 0,7 2 0,-1-2 0,-2 1 0,1 5 0,-1 1 1,4 2-1,2 0-62,4-1 1,1-6 71,2 2 0,0-4 0,2-4-633,3-3 395,4-4 1,7-2-83,0 1 1,-5-3 71,0-8 1,-1-4 53,7-7 0,2-6 1,-1 1-6,-3 1 0,-3 0 1,4 1 279,0-3 0,-5 6-81,0 5 1,-6 6 178,6-6 0,-6 7-57,6-1 1,-7 5 250,1 5 0,-3-1 0,0 7 1,1 1-1,3 3 0,-3 1 0,-1 0-801,-2 0 1,0-5 421,0 0 0,2-6-2360,3 6 0,-1-2-2437,7 1 4049,-8-2 0,12-8 0,-6 0 0</inkml:trace>
  <inkml:trace contextRef="#ctx0" brushRef="#br0" timeOffset="352">19081 12189 8355,'0'9'1610,"-6"0"1,-1-4 0,0 6-1220,0 3 1,-4-3-1,6 0-184,1 1 0,4-5 1,5-3-226,6-8 0,5-5 0,4-8-79,1-5 0,3 2 95,-3-7 1,3 6 0,4-4 113,-1 1 0,-2 3-70,2 5 0,2 0 1,-8-1 330,-1 1 0,-2 6 1,-2 1 250,0 1-490,1 3 1,-7 5 0,-1 2 640,-2 3 0,-1-1-613,-6 7 0,0-1 0,0 6 0,0 2 0,0 2-41,0 2 1,-2-1 0,-2-5-920,-1 0 1,0 6 409,5 0 0,0-1-1927,0-5 1,0-5-1189,0 0 2573,7-8 1,2-3-1,7-9 1</inkml:trace>
  <inkml:trace contextRef="#ctx0" brushRef="#br0" timeOffset="353">19646 12043 8355,'16'0'3439,"-7"0"-2532,-2 0 0,-7 2 0,0 4-630,0 4 1,0 5 0,0 1-468,0 0 0,0 2 1,0 2-1,0 1 68,0-1 1,-6 3-1,1-1-1813,1-2 314,3-3-942,1-8 1970,0-1 0,0-8 0,0 0 1</inkml:trace>
  <inkml:trace contextRef="#ctx0" brushRef="#br0" timeOffset="354">19791 11914 8355,'0'-16'5369,"0"0"-5201,0 0 1,0 5-204,0 0 1,0 6-1,2-4-2403,3 2 0,4 1 2463,7 6 0,0 0 0,0 0-881,1 0 1,6 15-1,2 3 1</inkml:trace>
  <inkml:trace contextRef="#ctx0" brushRef="#br0" timeOffset="355">20114 11995 8355,'9'16'2863,"-2"-5"-321,-7 0-1926,0-8 44,0 4 46,0-7-505,-7 0 1,-2 0-54,-7 0 0,-1 2 20,1 4 0,0 3 0,0 7 193,0 0-251,0 7 1,5-5-1,2 5 101,2 1 1,1-6-113,6 3 0,0-3 0,0-2-40,0 0 1,8-7 82,2-3 1,5-4-155,1-2 0,5-2 1,1-4-1,-2-6 1,-1-6-1,1-5-2203,2-2 1,-1 5 1944,-5-2 0,-5 6-43,0 5 1907,-8 4-941,12 7-308,-6 0-124,0 7 0,3 2 487,-6 7 1,-1-5-1,-5 0-1341,0 2-293,0 1 1,2 2 674,3 0 1,-3 0-1,3 0-2149,4-7 1,-7-1-1,5-8 1</inkml:trace>
  <inkml:trace contextRef="#ctx0" brushRef="#br0" timeOffset="356">20630 11850 8355,'9'-7'3276,"-3"7"1,-12 9 0,-3 12-2844,0 6 1,-5 9-300,3 2 1,-3 6-1,-2-1 282,0 4 1,7-4-112,3 0 1,-1-2-174,2 2 0,-1-3 0,8-8-6202,3 1 3697,4-8 0,8-2 0,-1-7 1</inkml:trace>
  <inkml:trace contextRef="#ctx0" brushRef="#br0" timeOffset="357">19307 13125 12375,'0'16'1149,"0"0"0,0 2 0,0 2-723,0 2 0,0 5 1,0-4-1,-2 2-360,-4 4 1,3-4 0,-6 0-1,0-2 1,2-3 0,-2-2-250,0-2 154,5-7 0,-3-4-429,7-10 0,4-6 0,5-10 0,7-4 0,2-2 315,0 0 0,3 5 0,2-5 0,1 0 385,-1 2 1,4 2 0,-6 9 0,-1 1-138,-2 2 1,-2 8 602,0-3 1,1 6 0,-3 8-135,-3 8 1,-4-4 0,-7 8-363,0 0 0,-6 1 1,-1-1-1,0 1 0,0 1 1,2 0-1351,-3-1 0,7 1 1,-5-6-1,4 0 536,2 0 1,2-2-1,4-1-1671,4-2 1695,5-8 0,1 4-825,0-7 0,0-7 0,0-2 1</inkml:trace>
  <inkml:trace contextRef="#ctx0" brushRef="#br0" timeOffset="358">19759 13400 8355,'16'0'2487,"0"0"1,0 0-2173,0 0 0,2-6 0,2-1 0,1-2-175,-1-4 0,-4-1 1,-3-2-141,-3 0 1,-1 0-196,2 0 354,4-1-49,-14 1 0,7 6 1,-8-1 88,0-2 1,0 4-43,0-2 0,-8 8 0,-2-3-49,-5 5 0,-1 1 1,0 0-1,0 1 1,0 3-1,0 3 347,-1 2 0,1 4 0,2 7-163,3 1 0,-1 2 0,6-3 0,3 2 0,1-3 60,2-1 0,0 0-617,0 4 1,2-4 0,3 1 0,4-4 0,2-6 0,-1-2-1272,3-3 0,7-3 1,1-1-1,-1 0 0,0 0-650,1 0 1,-3 0 1938,4 0 0,3-7 0,0-2 1</inkml:trace>
  <inkml:trace contextRef="#ctx0" brushRef="#br0" timeOffset="359">20211 13367 11595,'0'16'643,"0"1"0,0-1 1,0 0-1,0 0 0,0 0-529,0 0 0,0 0 1,-2-1 404,-4-4-4,5 3-356,-7-12 0,8 3-36,0-10 0,0-6-52,0-11 0,8 4 0,2-5 210,5 0 1,1 3-370,0-7 1,0 7 0,0-3-690,0 0 0,6 5-526,-1-4 0,1 4 0,-6 2 185,0 0 1,0 0 240,1 0 137,-1 7 1,0-5 0,0 5 0</inkml:trace>
  <inkml:trace contextRef="#ctx0" brushRef="#br0" timeOffset="360">20550 13270 8355,'8'8'1745,"5"1"-554,-8 7 1,6-6-853,-5 1 0,4-5 0,-3 3 136,2-2-317,-5 5 1,5-3-23,-4 7 1,-3-5 0,4 0 2290,-5 2-1033,-1 1-1002,0 2-74,0 0-182,0-7 1,2-3 0,2-12-35,1-5 0,8-1-11,-3 1 0,-1-9 0,2 4-43,2-2 1,1 0-473,2 2 1,0-5-629,1-1 1,-1-5 0,-2 6-2321,-3 1 0,3-2 2851,-3 6 1,3-3 30,2 8-62,-7-4 0,6-1 0,-6 0 1</inkml:trace>
  <inkml:trace contextRef="#ctx0" brushRef="#br0" timeOffset="361">20969 13303 8355,'7'16'0,"-3"-7"1325,7-4 1,-1-3-722,7-2 1,-1 0 0,0-2-183,0-3 1,0 1-657,0-7 0,4 1 204,-4-6 0,4-1 0,-9 1-58,3 0 0,-5 0 591,-4 0 0,-3 0-349,-2 0 1,0 5 41,0 0 1,0 6-14,0-6 1,-7 7-1,-4-1 5,-3 3 1,-2 2 191,0 0 0,-1 7 190,1 4 0,0 3 1,0 3-520,0-1 0,2 5 0,1 1 0,4-1 0,2 1 1,3-1-1,2-1 0,2-2 0,0-2 0,0 0 0,2-1 1,4-3-1,4-3 0,5 0 0,1-2 0,2 0 1,3-3-1,4-2-2509,1-2 0,4-7 1,-5-2-1</inkml:trace>
  <inkml:trace contextRef="#ctx0" brushRef="#br0" timeOffset="362">21615 13206 9911,'0'-16'1382,"-7"7"0,-4 3 0,-3 5-1010,-3 1 1,1 1-1,2 5 1,3 4-1,4 5-127,0 1 1,5 0-1,-3 0 1,3 0 0,2 1-1,2-1 1,1 0 932,3 0 1,4 0-696,-4 0 1,5 0 0,-6 1-231,-1-1 1,-3 0-1,-1 0-449,0 0 0,-1-5 0,-5 0 0,-5 1 0,-3 3-1388,-2 1 0,5-7 1,0-4-2441,-1-3 2344,-3-2 1,-8 0 0,-2 0 0</inkml:trace>
  <inkml:trace contextRef="#ctx0" brushRef="#br0" timeOffset="363">16691 12060 18873,'17'0'127,"-1"-2"1,0-2-1,0-3-880,0-2 0,6 6 1,1-5-460,2 1 0,-3 5-998,5-3 0,-1 10 0,7 4 1</inkml:trace>
  <inkml:trace contextRef="#ctx0" brushRef="#br0" timeOffset="364">17418 15240 8355,'-11'0'4474,"0"0"1,8 7-4332,-3 4 1,14-4 0,6-2 0,7-3-956,5-2 1,-5 0-1,6 0 1,2 0-1414,1 0 0,10 0 0,1 0 1</inkml:trace>
  <inkml:trace contextRef="#ctx0" brushRef="#br0" timeOffset="365">18725 14998 9357,'-18'0'0,"-1"0"0,-3 0 0,3 0 1514,1 0 0,0 5 0,-2 2-1114,-2 2 0,1 0 0,5 4 1,0-2-1,1 1-21,4 3 1,4 1-1,7 0 1,0 0-115,0 0 0,7 0 1,4 0-1,5 1-44,6-1 0,-4-2 0,3-1 1,-5-3-98,-5 3 1,4 1 0,-6 2-1,0 1 23,-4-1 1,-3 0 0,-2 0-204,0 0 0,-2-1 0,-3-3-74,-6-1 0,-4 0 1,-1 3-1,0-2-796,0-1 1,0-2 0,0 2 0,0-6 0,1-1-1,3 0-1964,1 1 1529,7 0 1,-3-5-1,7 0 1</inkml:trace>
  <inkml:trace contextRef="#ctx0" brushRef="#br0" timeOffset="366">18790 15272 8984,'14'2'749,"-3"3"1,-2 6 0,-5 11 0,1 5 0,-1 3 0,-3 2-49,-1 1 0,0-1 0,0 0 0,0-1 0,0-2-448,0-3 1,0 0 0,0 2 0,0-1-505,0 2 0,-1-6 0,-3-1 0,-1-4 1,-1-2-467,-1 0 136,5-7 0,-5-9 0,7-13 40,0-6 1,0-7-1,0-8 1,2-1 275,3-3 1,-1-5-1,7 3 1,-1 1 292,-1-1 0,8 1 0,-3 3 0,6-2 110,-1 3 0,1-5 0,0 4 1,1 4 530,-1 3 1,0 9-1,0-1 1,1 5-205,-1 5 0,-2 4 0,-2 7 1,0 0-1,0 0 0,-2 2 290,-3 3 1,2 6-460,-8 10 0,1-3 0,-6 4 0,0-2-125,0 1 1,-2-3 0,-2 5-1,-3-1 1,-2-1-184,-4-1 0,-1-2 0,-2-2 0,0 0 0,0-1-729,0-5 0,5 3-1578,0-8 0,6 3-378,-6-3 0,9-3 1835,2 3 0,7-3 0,9-2 0</inkml:trace>
  <inkml:trace contextRef="#ctx0" brushRef="#br0" timeOffset="367">19387 15208 8355,'16'0'1207,"-1"2"951,-4 3 1,-4-2 0,-7 8-1561,0 2 1,0 1-1,0 2 1,0 0-731,0 1 1,0-7 0,0 1-1,0 3-1123,0 6 0,-2-2 1,-2 4-1,-1-4-1038,1-2 0,1-6 1651,-3 1 0,5-7 0,-7 3 1</inkml:trace>
  <inkml:trace contextRef="#ctx0" brushRef="#br0" timeOffset="368">19484 15046 9438,'0'-9'2764,"2"2"-6915,3 7 3571,4 0 1,7 0 0,1 0 0</inkml:trace>
  <inkml:trace contextRef="#ctx0" brushRef="#br0" timeOffset="369">19678 15175 8355,'9'26'0,"-4"-5"0,-3 2 1048,-2-1 1,0-1 0,0-4 0,0-1 0,0 0-1,0 0-562,0 0 1,-2 0 0,-1 0-459,-3 1 1,1-1-445,5 0 0,0-9 1,2-7 225,3-9 1,4-5 0,7-4 160,0-4 0,2 3 0,2-8 1,3 0-1,2 2 0,4 1 0,0 3 1,-1-1 131,-1 3 1,-5 6-1,3 4 311,-2 2 1,-1 1 0,-6 6 0,-2 2 72,-3 4 0,-4 3 1,-7 7-1,0 0 1,0 0-1,0 0-353,0 0 0,0 6-220,0-1 1,-5 3-1,-1-5 1,3 3-1,1-2-518,2-2 1,2-2-4568,3 0 3486,4-7 0,15-2 0,1-7 0</inkml:trace>
  <inkml:trace contextRef="#ctx0" brushRef="#br0" timeOffset="370">20420 15272 9856,'9'-2'2042,"-3"-3"0,-4-6-1184,-2-3 1,0-2 0,0 0-134,0 0 0,0-1-387,0 1 0,-8 7 1,-2 6-218,-5 6 1,-1 6 0,0 9-44,0 4 0,0-4 1,0 3-1,1-1-517,4 1 0,4-3 0,7 4 396,0-4 0,2-9 0,3-4-473,6-3 0,9-2 0,1 0 0,1-2 0,1-3 242,4-6 1,-4-3 0,-1-1 0,-2 3 656,1 1 1,-8 6-1,3-4 139,-2 2 1,-5 1-200,2 6 1,-2 2 290,2 3 1,-4 4-1,-7 7 1,2-1-984,3-4 1,-3 3-1,3-3-1403,-3 3 0,5 0 0,4-3-149,3-5 0,3-5 0,-1-1 0</inkml:trace>
  <inkml:trace contextRef="#ctx0" brushRef="#br0" timeOffset="371">20937 14982 10055,'9'-16'1784,"-2"8"0,-7 8 0,0 9-509,0 6 0,0 8 1,0 6-987,0 7 1,-5-1 0,-2 9 0,-1-1 0,1-2 0,4-4-641,1-2 0,2-5-198,0-3 0,0-4 0,0-7-2180,0 1 0,2-3 871,3-3 0,-3-4 0,5-7 1</inkml:trace>
  <inkml:trace contextRef="#ctx0" brushRef="#br0" timeOffset="372">19904 16386 12913,'0'16'956,"0"2"0,0 4 1,0 3-1,0 2 1,0-2-819,0-2 0,-6 4 0,1-5 1,1-3-1,1-1-205,-3-1 0,5-7 67,-5 1-400,-3-7 1,8 1 0,-5-10 0,4-8 54,2-7 1,2-5 0,4-5-1,4 1 294,5 2 0,1 2 1,2-4-1,1 4 0,5 2 1,1 3-124,4 2 1,-6 2 0,-2 0 695,-3 0 0,-1 7 0,-1 3 203,0 5 0,-5 1 1,-2 1-1,-2 5-143,-4 5 0,-1 10 1,-2 6-1,0 4-510,0 1 0,-5 0 0,-1 2-256,3 4 0,-4-9 0,1 1 1,3-5-1,1-5-2041,2-2 0,2-4-492,3-3 0,4-6 1557,7-10 0,0-4 508,0-7 0,1 0 0,-1 0 0</inkml:trace>
  <inkml:trace contextRef="#ctx0" brushRef="#br0" timeOffset="373">20372 16499 8820,'9'-7'3614,"0"5"-3084,-4-3 0,-1 3 1,7 2-1,1 0 1,3 0-290,1 0 0,5-5-206,1-1 0,-1-6 0,-5 3 0,1-2-52,-1 0 1,-6 2 0,-1-3 0,0 3 0,-1 0 115,-1 0 1,-2 3 44,-5-4 0,-2 1 1,-3-4-104,-6 2 1,-3 8-1,-2-3 1,0 5 26,-1 1 1,1 0 80,0 0 1,0 1-1,0 5 1,0 3 166,0 0 1,-1 7 0,1-2-1,2 6-81,3 0 0,-1 5 1,4 0-1,1 0 1,0-2-1,3-1-32,3-1 0,1 3-269,0-3-1,1-8 1,5 3 0,5-2-434,3 1 1,2-6 0,0-4-1,2-3-581,4-2 1,-4 0 0,3 0 0,-1 0 0,0 0-497,1 0 0,1-7 654,-6-4 0,0-3 0,0-3 0</inkml:trace>
  <inkml:trace contextRef="#ctx0" brushRef="#br0" timeOffset="374">20808 16515 8355,'0'17'322,"2"-9"0,1 0 682,3-1 1,-1 2 0,-5 7-1,0 0 1,0 0-684,0 0 0,0 1-248,0-1 1,0-6-1,0 1 262,0 2 1,-2-6-96,-3-2 0,3-10 1,-3-8-1,3-5-3,2-3 0,2-6 0,3 4 0,4-1 0,2 1-303,-1 3 0,1-3 0,5 1 1,0 3-493,1 1 0,-3 2 0,-1 0-130,-3-1 1,1 7 0,5 1-1219,0 1 1,0-2 865,1 4 1,-8-6 0,-2 3 0</inkml:trace>
  <inkml:trace contextRef="#ctx0" brushRef="#br0" timeOffset="375">21098 16467 8355,'9'16'412,"4"-5"0,-6 0 439,2 1 1,-4-3 0,4 2 0,0 1-1,-1 3 1,0-1-308,1-3 1,-5 3 0,3-3-429,0 3 0,-5 3 0,4-1 0,-5 0 198,-1 0 0,0 0 362,0 0-451,0-7 1,2-2-1,2-8 1,1-5 10,-1-5 1,5-3-1,0-2 1,1 0-1,1 0-18,2 0 0,-1-1 0,1-1-218,-2-3 1,-1 1 0,6-5 0,1 0-448,-1 0 0,0 0 1,0-4-1,0 4 1,0 2-767,0 3 0,1 2 0,-1 4-7593,0 3 8801,0 4 0,0 7 0,0 0 0</inkml:trace>
  <inkml:trace contextRef="#ctx0" brushRef="#br0" timeOffset="376">21599 16499 8355,'0'16'1061,"2"-5"1,3-2-1,6-2 1,3-3-1,4-2-559,4-2 0,-5 0-630,5 0 1,1-6 0,1-1 108,1-2 1,-6 0 0,3-3 0,-4 1 0,-2 0-1,-2 0-62,-3 1 0,2-1 1,-8-5 167,-1 0 0,-3-1 1,-2 3 108,-5 3 1,-1 2-1,-5 6 1,1-3 37,-2 3 0,-3 1 1,-4 4 20,-1 3 0,-1-1 1,6 6-1,0 5 146,0 5 1,0-3-1,1 7 1,5-3 23,4 1 0,-1 5 0,2-6 0,1-1-84,2-2 0,8 3 1,1-1-823,2-5 1,2 1 0,5-7 0,2 1 81,3 1 1,-3-7-1,5 1 1,1-3-1,1-4 1,2-1-2060,0-3 0,0-6 1,5 3-1</inkml:trace>
  <inkml:trace contextRef="#ctx0" brushRef="#br0" timeOffset="377">22438 16354 8881,'-7'-9'1195,"3"-4"0,-6 8 0,-3 1 0,-1 3-774,-2 1 1,5 0-1,0 1 1,0 5-160,2 5 0,0 3 0,6 2-102,-3 0 0,1 0 0,5 1 0,0-1 0,0 2 455,0 3 1,7-3 0,4 4-266,3-4 0,2-4 0,1-2 1,-1-1-231,0 2 0,-2 1 1,-3 2-171,-6 0 0,-3 1 0,-4-1 0,-1 0 0,-4-2-132,-2-3 0,-2 3-1159,-5-3 1,0-4 740,-1-1 0,7-5-1858,-1-1 0,7 0 1,-3 0-1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1-04T06:27:50.887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3165BB"/>
    </inkml:brush>
  </inkml:definitions>
  <inkml:trace contextRef="#ctx0" brushRef="#br0">20905 2626 9386,'0'-12'2308,"0"1"0,0 0-2001,0-1 1,-2 5-1,-1 1 1,-5 0-1,-2 5 623,-1 4-951,4-2 0,-3 9 0,3-2 1,-3 2 53,-2 1 1,5-3 0,-1-1-1,0 2 1,-1 1 116,1 1 1,-2 1 0,3-1 0,-4 0-1,1 2 298,3 2-334,-3-3 0,7 6 1,-3-4-1,0 1 1,1-1-8,0-2 1,1 4 0,4-1-1,0-2-87,0 0 1,1-2 0,2 1-545,0-1 0,6-5 171,-1-2 1,2 1 0,1-1 0,0-2 23,1 0 0,-1-2 0,0 0 0,1 0 10,-1 0 1,-3-4 0,-1 0 0,2 2-1812,1 0 0,-2-1 1185,-1-1 0,1-5 0,3 3 1</inkml:trace>
  <inkml:trace contextRef="#ctx0" brushRef="#br0" timeOffset="1">21074 2682 8834,'4'-7'3010,"0"-1"0,0 7-2584,-4 1 1,0 1-1,0 7 1,0 2-239,0 4 0,0-2 0,-2 5 1,0-2-51,-2 0 1,0 1-1,4-2 1,0 2-1,0 1-349,0-1 0,-3 0 0,-1-2-251,1 1 1,2 0-1,1-3 1,0-1-1424,0 0 0,4-3 0,1-2-1011,1-1 2585,-3-1 1,7-4 0,-4 0 0</inkml:trace>
  <inkml:trace contextRef="#ctx0" brushRef="#br0" timeOffset="2">21312 2807 8355,'0'-7'5043,"0"1"-2851,0 2-1818,0 3 0,1-4 0,3 5-413,4 0 0,-2 0 0,1 0 0,2 0-436,1 0 0,2 0 1,-1 0-1,0 0 1,1 0-1639,-1 0 1,5 0 0,2 0 0</inkml:trace>
  <inkml:trace contextRef="#ctx0" brushRef="#br0" timeOffset="3">21833 2637 8355,'0'-6'3312,"0"-4"0,-5 8-2859,-3-1 0,-2 1 0,0 4-237,2 1 0,-2 0 0,3 4 0,-3 2 0,0 1 1,1 2 265,1-1 0,2 0 0,-3 2-335,2 2 0,4-3 0,-1 4-42,3-4 1,0-1 0,-2 1-1,0-1-114,0 0 1,2 1 0,2-1 0,3 0-418,3 1 1,0-5 0,0 0-1,2-2 1,1-3 0,3-1-588,2-1 1,-6 0-1,2 0-435,-1 0 0,0 0 1,1 0-1,1-1-882,-1-3 2213,0 3 1,1-9-1,-1 4 1</inkml:trace>
  <inkml:trace contextRef="#ctx0" brushRef="#br0" timeOffset="4">22150 2626 8517,'0'-12'2250,"0"1"1,-2 3-1829,-1 1 1,0 4 0,-4 0-1,-2 1 1,-1 2-104,-2 0 1,1 4 0,0 1-169,-1 1 1,1-2 0,1 4-1,1-1 1,2 1 0,-1-1 430,2 2-424,1-4 0,1 5 0,0-2-56,2 2 0,4 1 0,3-1 0,2-1 0,1-1-159,2 0 1,3 3 0,1 0 0,1 0 0,-1 0 0,-2 1 0,0-1-35,-1 0 1,0 1 0,1-1 0,-2 0 0,-2 1 65,0-1 0,-5 0 1,0 1-1,-1-1 7,-2 0 1,0-3 0,-2-2 0,-1 0-86,-5 1 1,2-5-1,-2 2 1,-2-3-1,-4-2 1,-2-3-1,1-3 1,4-3-229,0-2 0,5 2 0,0 1 1,1 2 447,2-2 1,3-1-1,4 0-270,4 2 1,-2 0-1,1 3 89,2-2 0,3 0 1,1-3-43,3 2 1,-1-2-1,-5 3 1,-2-4-1,0 0 1,0 0-1,-2 0-14,-2-1 1,-3 5 0,-1-1 476,0-1 1,-1 3-117,-3-2-3101,3 6-1413,-9-3 3746,8 5 1,-8 0-1,4 0 1</inkml:trace>
  <inkml:trace contextRef="#ctx0" brushRef="#br0" timeOffset="5">20780 1154 8355,'-11'-6'0,"-1"2"0,1 3 73,0 1 1,0 0 0,-2 0 0,-1 0 0,-1 0 0,1 0 0,2 1 0,0 2 1065,1 0 1,3 6 0,2-1-1,1 2 1,4 1 0,3 0-1015,6 1 1,2-1 0,1 0 0,2 1 0,1 0 0,1 1-1,0-1 1,0-2-36,0 1 0,0-1 0,-5 1 0,-1-1 0,-3-1 0,-1-2 355,-2 2-379,-2-4 1,-6 5-1,-2-4 1,-4 2 0,0 0-161,0 0 1,-2-1-1,-1-1 1,-2 0-743,-2 1 0,5-5 0,-2 3 0,2-1-2194,2 0 1,1 1 2379,2-2 1,8-1 0,6 3 0</inkml:trace>
  <inkml:trace contextRef="#ctx0" brushRef="#br0" timeOffset="7">20837 1313 8836,'10'1'1266,"-3"3"0,-2 2 0,-3 5 1,0 1-924,2-1 0,0 4 0,-4 1 0,0 2 0,0 3 11,0 4 1,0-1-1,0 3 1,0-2-400,0 1 0,0-2 0,0 3 1,0-3-1,-2-3 0,0-1 458,-2-1-1188,0-10 1,4 6 0,-1-10 235,-3-3 0,3-3 0,-3-11 0,3-4 0,1-2 1,0-5-1,0-2 0,1-2 222,3 2 0,-3-2 1,3 0-1,-1 2 709,0 1 0,0 1 0,3 2 1,0 1-1,-1 2 128,1 2 1,2 1 0,-1 2-1,0 1 126,1 0 1,-1 0-1,5 7-324,-1-2 0,1 5 0,2-2 0,1 3-139,-1 1 0,-1 0 0,-2 0 0,0 0 0,0 1 1,-3 3 86,0 4 0,-6 2 1,2 1-204,-3 0 0,-2 1 0,-3-1 0,-3 0 0,-3-1 0,-3-1 0,-1-1-801,-1 0 0,0-1 0,3-1 746,-4-1 1,4-1-1,-2-3-1725,5 3 0,3-3 0,5 3 241,1-3 0,2 4 0,10 1 0</inkml:trace>
  <inkml:trace contextRef="#ctx0" brushRef="#br0" timeOffset="8">21176 1301 8986,'8'-6'1189,"-1"2"0,-4 8 0,1 4 0,-3 2 0,-1 1 1,0 1-1,0 2-1355,0 1-933,0 0 0,0-2 1,0 1-923,0 1 0,-4 0 1003,0-4 0,6-14 0,4-5 0</inkml:trace>
  <inkml:trace contextRef="#ctx0" brushRef="#br0" timeOffset="9">21244 1211 8937,'0'-12'1709,"0"1"1,0 4 0,-1 0-1842,-3 2 0,3 0 0,-2 3-3732,6-2 1,3 1 3810,5 7 1,1 2 0,-1 6 0</inkml:trace>
  <inkml:trace contextRef="#ctx0" brushRef="#br0" timeOffset="10">21369 1245 8355,'0'11'3412,"0"0"-2869,0 1 0,0-1 1,0 0-1,0 1 1,0-1-1,0 0 50,0 1 0,-4-1-1842,0 0 1196,0-5 1,4-2 0,0-8 0,2-3 0,1-2-67,5 2 1,-2-3 126,2 2 1,-1-2 0,5-1 0,-1-1 0,0 1 0,1 1 0,0 1 0,2 2 227,1-2-21,0 4 0,-4 0 1,1 5 657,-1 0 0,-1 1-396,-2 3 1,-3-2-1,-5 6-627,0 1 1,0 1 0,0 1 0,0 0 0,-1 1 0,-2-1 0,-1 0-2252,2 1 0,0-5 1,4 1 1244,1 0 290,4-3 1,9 0 0,2-5 0</inkml:trace>
  <inkml:trace contextRef="#ctx0" brushRef="#br0" timeOffset="11">21776 1267 8615,'6'-1'3744,"-2"-3"-400,-3-3-3156,-1 2 1,-5 0 0,-2 5-119,-3 0 1,2 0-1,2 1 1,0 3-1,-1 2 106,-1 0 1,1 4-248,0-2 0,0 2 0,-1 3 1,1 0-1,2 2-290,3-1 1,1-1-49,1-2 1,1-1 0,3-2 0,3-4 0,4-4-241,5-4 0,-4-3 0,3-4 660,-2 0 1,-2-2 0,0-1 0,1 1 0,-1 1 0,-1 3 1425,-2 1 0,2 3-405,-3 1 1,0 3-1,-1 2-613,-1 3 1,2 2-557,-3 5 1,0 1 0,-3-2 0,2-2-1140,1 0 0,1-2 0,-2 2-5013,5-4 5690,-3-3 0,5-6 0,-4-1 0</inkml:trace>
  <inkml:trace contextRef="#ctx0" brushRef="#br0" timeOffset="12">22059 1154 8355,'5'-6'2759,"-4"-4"0,4 3-1962,0 1 1,-3 6 0,1 8-1,-1 2-3,-2 1 0,0 5 0,-2 3-843,-1 3 0,0-1 0,-3-1 0,1-1-1440,2 1 0,2-3 1,0-1-1,-2-1-401,0 0 0,-1 0 0,4-4 0</inkml:trace>
  <inkml:trace contextRef="#ctx0" brushRef="#br0" timeOffset="13">22795 1109 10262,'0'11'2645,"-1"0"0,-2 2-2415,-1 2 1,0-2-1,3 3 1,-1-1 0,-2 2-1,0-1 1,0 1 30,1 1 1,-5-4-623,4 1 1,-1-2-1,3-2-914,-2 0 1,-1-1-108,1-2 1,3-4 1138,-3-8 1,4-2 0,3-7 0,0-1 203,0-1 0,2-4 0,0 3 0,1-1 0,2 0 0,-1 1 1,0-1-1,-1 3 686,0 2 0,-2-2 0,2 1 1,1 5-1,-2 0 0,1 3 349,0 0 0,-2 6-626,3 7 1,-3 3 0,3 3 0,-1 2 0,-1 2 557,0 2-810,4-4 0,-8 4 0,4-3 0,-1-1 1,1 0-23,1-2 0,-3-1 0,2-2 0,-2 1-57,1-1 1,1-5 0,-1-3 0,2-6-175,1-4 97,-2-3 1,-5-7 0,1-2 0,1-2 0,2-2 209,-1 1 1,-2-1 0,0 0-296,3 1 1,-3 0 0,4 2 0,0 3 0,2 0-1,0 3 1,1 2-606,0 1 0,1 3 1,0 2-1,-1 1 1,0 2-1,2 2-5451,2 1 5462,-1 0 0,0 10 0,1 3 0</inkml:trace>
  <inkml:trace contextRef="#ctx0" brushRef="#br0" timeOffset="14">23112 1245 9577,'6'11'1955,"0"-5"-1340,-2-2 0,2-3 0,6-1 1,-1 0-1,0 0-491,1 0 0,-1-3 0,0-3 0,1 1 1,-2-1-345,-3 0 126,3-2 1,-7 1 0,3-1 188,-1-1 1,-1 3-43,-4-1 0,-1 0-37,-3 0 0,-3 2 0,-4 5 0,0 0 109,0 0 0,-1 5 0,1 2 125,0 3 1,3 2 0,2-1 202,1 0 0,0 1 0,2-1 0,-1 0-326,2 1 1,1-1 0,1 0 0,0 1 0,1-1 0,3 0-750,3 1 1,3-5 32,2 1 0,-1-6 0,0 2 0,1-3 0,-1-1 0,0-1-5440,0-3 5465,-4 3 0,3-9 0,-4 4 0</inkml:trace>
  <inkml:trace contextRef="#ctx0" brushRef="#br0" timeOffset="15">23349 1290 9957,'7'1'2038,"-4"3"0,-1 4-1634,-2 2 1,0 1 0,0 0-155,0 1 1,-4-5 45,0 1 1,-3-7-200,3-1 0,0-1 0,4-7 0,1-1 0,2-1 67,1-1 0,4 0 0,-1-1-234,-1 1 1,4 0 0,-2-1 0,2 1 0,1 0 0,-1-1 0,-1 2-1250,-2 3 1,1-3 680,3 2 1,1 2-532,-1-2 0,0 6 1,0-2 750,1 3 0,-5 1-294,1 0 1,-1 10-1,5 2 1</inkml:trace>
  <inkml:trace contextRef="#ctx0" brushRef="#br0" timeOffset="16">23576 1222 8355,'6'5'1490,"-2"3"0,-2-2 0,1 1 0,2 1-938,1-2 1,-3 4-1,2-2-323,0 2 0,-4 1-125,3 1 1,-3-5 0,-1 1 124,0 0 1,0-1-1,1-1-50,3-1 0,1-2 0,4-7-37,-2-4 1,-3 2 0,4-2 0,-1-2 0,1-2 0,-2-3 134,-1 1 0,3 0 1,-3 0-425,1-1 1,-2 0 0,2 4 0,-1-1-670,-2 1 1,3 0 0,1-1 0,3 2-3013,2 3 2265,-1 2 1,0 10-1,1 1 1</inkml:trace>
  <inkml:trace contextRef="#ctx0" brushRef="#br0" timeOffset="17">23847 1245 8355,'8'3'2036,"-1"1"0,1 0 0,3-4-2053,1 0 0,-1-4 1,0-1 16,1-1 1,-2 2 0,-2-2 0,-1 0 0,-1 1-12,0-1 1,-3 1 0,1 2 254,-3-5 1,-2 2-75,-3-2 1,-2 6 0,-6-2-4,1 3 1,3 1-1,1 0 1,-2 0 183,-1 0 0,2 1 0,1 2 1,-1 2-1,1 1 249,-1 3 1,6 1-1,-3 1-490,0 0 1,3 1 0,-1-1 0,1 0-27,2 1 1,0-5-1,2 1 1,1-1-1535,5 0 0,-2 1 426,2-4 1,-1 0 0,5-4 0,-1 0-772,0 0 0,1 0 0,-1 0 1224,0 0 0,6-5 0,0-1 1</inkml:trace>
  <inkml:trace contextRef="#ctx0" brushRef="#br0" timeOffset="18">24164 1188 13221,'-4'-7'0,"-1"0"0,-1 2 1418,-3 3 0,-1 2-1165,-1 3 1,5 4 0,1 3-1,1-1 148,0-2 0,0 1 1,6 3-21,1 0 0,2-3-308,3-1 1,2-3-1,-2 4 1,2-1-1,0 1-9,-3-1 1,2-3 0,-4 2 0,0 1 393,0-1-558,-1 2 0,-9 2 0,-3-2-571,-2 0 0,3-5 0,-1 2 1,-1-2-1,-1 1 90,-1-1 0,5-1-4150,2 2 3521,3-3 0,6-1 0,1-6 0</inkml:trace>
  <inkml:trace contextRef="#ctx0" brushRef="#br0" timeOffset="19">24379 1177 8355,'7'-8'4234,"-4"1"1,-1 3-3241,-2-4-4541,0 6 1412,0-3 1,5 5 0,1 0 0</inkml:trace>
  <inkml:trace contextRef="#ctx0" brushRef="#br0" timeOffset="20">24402 1301 14878,'11'0'-4572,"-11"0"0</inkml:trace>
  <inkml:trace contextRef="#ctx0" brushRef="#br0" timeOffset="21">20622 7119 8355,'-10'-7'0,"1"1"1065,1 1 1,4 1-740,-3 4 0,6 0 1,1 0-1,7 0 0,6 0 1,2 0-1,0 0 1,1 0-1,2 0 0,1 0 1,0 0-1,0 0 1,-1 0-1,0-1 0,-2-2 1,-1-1-1,1 2 1,-1 0-1616,-2 2 1,0 0-621,-2 0 0,-1 2-2134,-2 2 3995,-3-3 1,-10 4 0,-1-5 0</inkml:trace>
  <inkml:trace contextRef="#ctx0" brushRef="#br0" timeOffset="22">20814 7131 7982,'-6'5'798,"0"-4"1,3 4 157,-1 0 0,0-2 1,4 4-666,0 2 1,0 2-1,0 3 1,0 1-1,0-1 1,0-1 0,0-1-102,0 3 0,0-2 0,0 3-60,0 1-249,0-5 0,0 5 1,0-6-1,0 0 0,0 0-2071,0 1 0,0-1 273,0 0 1,2-1 1754,1-2 0,-1-13 0,3-8 0</inkml:trace>
  <inkml:trace contextRef="#ctx0" brushRef="#br0" timeOffset="23">20950 7153 9345,'6'-5'2001,"-1"4"0,-5-3 0,0 8-1844,0 4 1,0 5 0,0 4-1,0 0 1,0 4-64,0 0 0,-1-2 0,-2 0 0,0 1 1,0 1-127,2 2 0,1-6 0,0 0-784,0-1 0,0-7 0,0 2 0,1-2-901,3-3 0,-2 1 1,6-5 1125,1 2 0,1 0 0,1-4 1</inkml:trace>
  <inkml:trace contextRef="#ctx0" brushRef="#br0" timeOffset="24">21154 7301 9080,'0'-12'7231,"1"6"-7174,3 2 0,2 3 0,5 1-429,1 0 0,0 4 0,2-1 0,1 1 0,-1 0-1578,-2 0 215,5 0 1,-5 1-1,5 1 1</inkml:trace>
  <inkml:trace contextRef="#ctx0" brushRef="#br0" timeOffset="25">21516 7119 8355,'-8'0'1686,"2"-1"1886,1-3-3121,1 3 0,9-4 0,3 5-334,2 0 1,2 0 0,2 0-57,1 0 1,5-4 0,-2 1 0,1 0 0,-1 2 0,-1 1-53,1 0 1,-4-1-1,1-2-1212,-3-1 0,0 0 0,-1 4 0,0 0 0,0 0 210,1 0 1,-6-5 0,-1-1 0</inkml:trace>
  <inkml:trace contextRef="#ctx0" brushRef="#br0" timeOffset="26">21720 7153 9194,'0'7'2492,"0"3"-2062,0-3 0,0 3 0,0 2 1,0-1-1,-2 2 0,0 0-220,-2 2 0,-1 6 1,2-3-173,0 4 0,-5-1 0,4-1 0,2-2-122,1-2 0,-3-1-1509,0-3 1,0-1 0,6-1-594,1-2 1,4-3 2185,4-5 0,0-10 0,1-3 0</inkml:trace>
  <inkml:trace contextRef="#ctx0" brushRef="#br0" timeOffset="27">21878 7233 14281,'0'8'395,"0"2"0,0 3-269,0 0 1,0-1-1,0 1 1,0 1-166,0 1 0,0 1 0,0-2 0,0 1-360,0-1 0,0-2 1,0 0-546,0-1 0,0-3 0,1-2-515,3-1 0,-1-1 0,4-6 1138,2-1 1,1-4-1,1-4 1</inkml:trace>
  <inkml:trace contextRef="#ctx0" brushRef="#br0" timeOffset="28">22048 7199 8820,'5'-7'1231,"-4"1"-799,3 2 0,-2 3 1,2-3 159,4 3 0,-2 1 0,1 0-405,2 0 0,-2 0 0,0 0 1,2 0-1,1 1 203,1 3 0,1-3-184,-1 3 0,-4 2 0,0 2-35,-2 2 1,-1 1 0,-4 1-41,0-1 1,-2 2-1,-1 0 1,-4 2-1,0-1-187,-1-1 0,1 2 0,-5 0 222,1-1 1,3-2 0,1 0-1,-2-1 1099,-1 0-970,-1-4-151,4-2 1,7-5-133,8 0 0,-2 0 0,2 0 0,1 0 0,1 0 0,1 0-261,0 0 0,1 0 0,-1 0-2826,0 0 1,1 0 0,-1 0 2237,0 0 1,1 0 0,-1 0 0</inkml:trace>
  <inkml:trace contextRef="#ctx0" brushRef="#br0" timeOffset="29">20825 12021 8355,'-1'-7'0,"-1"5"0,-2 4 0,1 6 0,1 2 0,-1 1 0,0 2 0,0 2 0,-2-1 0,1 3 0,0 1 0,1-2 0,-2 2 90,-2 0 0,4-1 1,-4 2-1,1-3 1548,0 1 0,3-5 1,-1 4-1,4-5 0,4-4 1,4-2-1555,2 0 1,1-3 0,0 1 0,1-1 0,-2-4 0,-1 0 0,-2-2-650,2 2 0,-3-3 0,2 1-635,1 1 1,-3 2 0,1 1-1088,2 0 0,-2 0 1402,0 0 0,-4 0 0,2 0 1</inkml:trace>
  <inkml:trace contextRef="#ctx0" brushRef="#br0" timeOffset="30">21040 12043 8355,'8'-5'5404,"0"-2"-4871,-6 2 0,3 5 0,-5 7 0,0 3 1,0 3-164,0 2 1,-1-2 0,-2 3-216,0 0 0,-2-2 0,2 4 1,-1-2-1,2-1 57,0 2 1,-1-5 0,-1 3-779,1-2 1,3-2 0,4 0 0,2 1-1,2-2-1424,0-3 1,-1 0 0,4-5 0,1 2 1380,-1-2 1,0-5 0,1-4 0</inkml:trace>
  <inkml:trace contextRef="#ctx0" brushRef="#br0" timeOffset="31">21267 12168 8355,'-6'0'8511,"2"0"-8384,8 0 0,-2 0 1,6 0-1,0 0 0,2 0-1191,2 0 0,-5 0 0,1 0-2207,1 0 1944,1-5 1,1 4 0,0-4 0</inkml:trace>
  <inkml:trace contextRef="#ctx0" brushRef="#br0" timeOffset="32">21606 12009 14463,'-1'10'1089,"-1"-1"0,-3-1-667,-2 1 1,3 2-1,-2 3-208,1 1 0,-4 4 0,3-3 0,0 0 1,1 1 5,0-3 1,3-2 0,-1 0-1,1-1 1,2 0 145,0 0 0,5-4-441,3-3 0,-2 1 0,2-2 0,1 0-646,1-2 0,1-1 1,0 0 245,1 0 1,-5-4-1,1 1 1,1-1-1,1 0-949,1 0 1,-1-1-1,-1 3 1,-2-2 285,2 1 0,1-3 0,2 0 1</inkml:trace>
  <inkml:trace contextRef="#ctx0" brushRef="#br0" timeOffset="33">21844 12055 8355,'0'-8'1704,"0"1"1,-1 4 0,-2 1 0,-2 3-1209,-1 3 1,3 4-311,0 0 0,1-2 0,2 2 0,0 1 122,0 1 0,0-3 0,2 1-35,1 1 1,4-3-1,4 0 36,0-1 0,1 3-92,-1-5 1,0 3 0,-1-3-66,-2 5 0,1-2 1,-6 2-392,0 0 0,-2 3 0,-2 1-84,-3 3 0,3-6 0,-3 2 0,2-1-482,-2 0 1,3 2-1,-4-2-760,0-3 0,3-3-1907,-1-8 2566,1-2 0,-3-10 0,-1-2 0</inkml:trace>
  <inkml:trace contextRef="#ctx0" brushRef="#br0" timeOffset="34">21878 12021 8355,'0'-12'1966,"0"1"0,1 1 0,3 2 0,4 5 0,2 1-1517,1 2 1,2 0-1011,2 0 0,-3-1 0,3-1-59,-2-2 0,-2 0-1838,0 4 0,1 0 1,-1 0-1</inkml:trace>
  <inkml:trace contextRef="#ctx0" brushRef="#br0" timeOffset="35">20872 14982 8355,'0'-9'1999,"-7"2"1,4 8 0,-8 3-1,-2 3-1427,-1 2 0,-2-5-847,0 1 0,0 2 0,-1-1 462,1-3 0,5 4-145,1-1-33,6 6 0,-8-3 0,6 7-49,3 1 1,3-7 42,5 1 1,-1 0 0,6 7-5,3 3 1,1-8 24,2 3 1,-1-3 583,-5 3 1,5 0-263,-4 0 1,-4-5-53,-2 0 1,-3-6 6,-2 6 1,0-6-91,0 6 0,-2-2-153,-3 2 1,-2-2 0,-6-6-204,2 2 1,1 1 107,-7-6-796,1 0 1,0 0-1684,0 0 614,0 0 419,7 0 71,2 0 0,8 0 0,5-2 678,5-3 1,3 3 0,2-5 0</inkml:trace>
  <inkml:trace contextRef="#ctx0" brushRef="#br0" timeOffset="36">20969 14998 8355,'16'0'2984,"-7"7"0,-3 4-2488,-5 3 1,-1-1 0,0 1-1,0 4-130,0 0 0,0 2 0,0-1-138,0 3 1,0-1-363,0-4 1,-5-1-160,0 0 1,-1 0 0,6 0-120,0 0 0,0-5-1255,0 0 0,0 0-609,0 5 1242,8-7 154,0-2 1,16 0-1,1 2 1</inkml:trace>
  <inkml:trace contextRef="#ctx0" brushRef="#br0" timeOffset="37">21211 15159 14393,'16'0'-2418,"1"0"2239,-1 0 0,0 0-1292,0 0 0,0 0 0,0 0 1</inkml:trace>
  <inkml:trace contextRef="#ctx0" brushRef="#br0" timeOffset="38">21631 15014 8355,'0'-9'2085,"-2"2"-367,-3 7 0,1 0-1174,-6 0 0,-1 0-283,-5 0 1,5 2 0,2 3 102,2 6 1,-4 3 45,6 2 26,-1 0-277,6 1-54,0-8 1,0 5 0,2-3-8,3 3 1,-1-3 23,7 0 0,-6-3 17,6 3 0,-2 4 0,3-6-223,-1 0 1,-7 5 42,1-3 1,-3-2-120,-2 1 168,0 1 0,0 5-31,0 0 1,-2-1-120,-3-4 1,1 1-427,-7-7 0,1 1 34,-7-6 14,9 0-669,-7 0 1,13-2 0,-1-2-425,6-1 1,6 0 0,7 5 0</inkml:trace>
  <inkml:trace contextRef="#ctx0" brushRef="#br0" timeOffset="39">21809 15079 13026,'-6'-8'450,"1"8"0,-1 2 1,6 9-1,0 1-31,0 3 1,0 1 0,0 0 104,0 0 1,2-1-347,4-5 1,-3 3 64,8-8 1,-6 6 0,4-4 0,0 2 0,0 4 49,4 1 1,-6 2 0,-2 0-188,-3 1 0,-2-7-227,0 1 1,-2 0 0,-3 3-1766,-6-3-564,4-4 1691,-7 0 0,10-5-2011,-7 4 1498,8-5 1,-4-8 0,7-2 0</inkml:trace>
  <inkml:trace contextRef="#ctx0" brushRef="#br0" timeOffset="40">21857 15111 8355,'0'-11'1403,"0"0"2365,0 8-2564,0-4-757,0-1 0,7 7-112,4-5 0,-2 4 0,2 2 0,1-1 0,3-3-1248,1-1 731,0-1 1,0 6-443,0 0 0,-1-2-3100,-5-3 2394,5 3 1,-14-5 0,7 7 0</inkml:trace>
  <inkml:trace contextRef="#ctx0" brushRef="#br0" timeOffset="41">21437 17403 8355,'0'-10'0,"0"-1"0,0-2 0,0-1 537,0-2 0,0 0 0,-1 1 0,-3 3 1,-3 3-1,-2 2 0,-4 3 0,-1 2 555,-2 2 1,5 0-1,0 0 1,-1 0-1082,-3 0 1,-1 2-1,0 2 1,0 3 27,0 2 1,0 0 0,-1 3-1,1-1 1,0 2 98,0 1 0,0 2 1,0 0-1,0 0-37,-1 0 1,1 2 0,0 2 184,0 2 0,5 1 0,2-3 0,0 1-151,0-1 0,6 3 0,-3-1 0,5-2 0,1-3 0,0 0 0,0-1-56,0 0 0,5 0 0,2 0 0,2-1-67,4-5 0,1-1 0,2-5-269,0 1 1,6 6-1,1-6 1,1-1 0,-1-2-218,-3-2 0,-3 0 0,0-2 1,-1-2-88,0-1 1,0-8 0,0 3-241,0-5 1,0-1-1,1 0 1,-1 0-893,0 0 0,0 0 0,0-1 1</inkml:trace>
  <inkml:trace contextRef="#ctx0" brushRef="#br0" timeOffset="42">21647 17629 11121,'-9'-9'1354,"-5"2"1,5 7 0,-5 2-1140,3 3 0,4-1 1,5 5-1,-2 0 21,-1 0 1,-1-4-1,6 6 1,0 2-220,0 1 0,0-3 1,0-1-18,0 3 1,0-4 0,2 0-1,2 0-272,1 0 0,2-4 167,-1 6 0,1-6 1,6 4 42,-3-1 0,-4-3 1,4-7-1,3-1 0,0-5 59,-3-1 1,3-1 0,-6-5 128,2 5 1,-4-5-66,6 4 0,-7-3 0,1-2 93,-3 0 1,-4 1 0,-1 3 0,-5 1-40,-1-1 0,4 3 1,-6-2-542,-1-2 0,-3 6-624,-1 2 1,5 5-1,2 5-835,2 6 1,2 3-1,5 2 1</inkml:trace>
  <inkml:trace contextRef="#ctx0" brushRef="#br1" timeOffset="43">29928 3745 9101,'-5'-10'0,"-2"1"969,-2 2 0,3-1 0,-4 3 0,-3-6 0,-1-3-781,-2-2 1,1 5 0,3 2 0,1 0 0,-2 0 0,-1-2 0,-2 1 0,0-1 0,0 0-81,-1 2 0,-4-4 0,-2 6 0,-1-2 1,-1-1-1,0-1 0,-4 0 0,-1 0 1,-4 1-56,-4-1 0,4 5 0,-5-3 0,1 0 0,0 0 1,2-1-1,2-1 28,2 0 0,-6 2 0,-1-3-41,-2 1 0,3 5 0,-5-2 1,-4-1-1,-3 1 0,-4 1-6,2 4 0,-3 1 0,3 2 0,1 0 0,5 0 41,1 0 0,-5 0 0,7-2 1,-4-2-13,-1-1 1,-1 0 0,-1 3 0,-2-2-31,-2-1 0,-5 0 1,3 5-1,1 0 1,-1 0-1,4 1-13,2 5 1,-4-3 0,-2 8-1,1 0 28,-1-2 0,-8 3 0,3-6-13,0-3 0,0 4 0,-2-1 0,4-1 37,5 2 1,4-5-1,1 5-49,1 1 1,-1-5 0,-1 8-1,-2 0 1,-3-1-62,-3 1 1,3 0 0,-6 5-1,0-2 1,5-1 0,4-2-12,4 1 0,-1 3 0,1 1 0,-1 0 0,1 0 23,-1 0 0,1-5 0,0 0 0,-1 1 21,1 3 0,-1 1 0,3 0 0,1 0 5,2 0 0,7 0 0,-2 2-7,4 4 0,2-4 0,0 5 0,-1-1 1,1 1-29,0 2 1,-1-3 0,1 5 0,2-1 17,3 0 1,-4 4-1,6-3 1,-2 2-1,2-1-14,2-1 0,-4-5 1,5 5-1,1 1 1,-1 1 15,1-2 1,-1 3 0,8-3 14,3 4 0,-1-4 0,5-2 0,-1 0 39,1 0 0,2-3 0,5 5-28,0 1 0,0-3 1,0 1-1,0-3 0,0-2 1,0 1 16,0-1 0,5 6 1,2-3-1,1-1 1,0 2-8,1 0 0,2-3 0,5 3 1,1 0-1,-1-2 0,0 1 1,0-5 37,0-1 1,2 4 0,2-3 52,1-4 0,8 1 0,-4-5 0,2 1 0,0 1 9,2-2 0,-4-6 0,0 4-64,-2-2 0,6 4 1,-4-4-1,0 2-25,-3 4 0,1-4 0,0 1 0,1 1 0,1 0-87,0 0 1,0-1 0,4 5-1,-3-3 19,3-1 0,3-2 0,4 4 46,2-3 0,0-4 1,-4 3-1,2-2 60,1-4 1,1 1 0,-6 0 0,2 1-33,4-1 0,-4-1 1,2 1-1,-6 1 1,-3 1 50,2 1 0,1-5 1,3 5-57,-1 0 0,6-4 0,1 6 0,1-1-18,-1-5 0,4-1 0,-3-2 0,-1 0 20,1 0 1,3 0 0,-4 0 0,0 0 0,1 0 3,-4 0 0,-2 0 1,-2 0-1,0 0 1,1 0 5,-1 0 0,6 0-52,-1 0 0,3 0 1,-4 0-1,1 0 25,-1 0 0,4 0 0,-3 0-22,-1 0 1,4 0 0,-3 0 0,-1 0 0,-2 0 0,-1 0 32,-1 0 0,0-5 1,0-1 2,1 3 0,-5-5 1,3 3-1,3 0 1,0-1-1,0 1 29,-2 1 0,6 3 0,0 1 1,-2 0-19,-2 0 1,-2-6 0,0 1-1,1 1 1,-1 2 15,0 2 1,0-1-62,1-5 0,-3 4 0,-1-5 0,-2 2 0,1-1-18,3 3 0,1-4 0,1 0 0,-1-1 13,0 1 1,6 0 0,-1 3-3,-1-1 0,-2 0 1,-1 5-1,-1-2 1,0-2-18,1-1 1,-3 0 0,-1 3 0,-2-2-24,1-1 0,-3-1 0,1 5 1,-1-3 45,0-1 0,-4-6 0,4 4 0,1 0 19,-1-1 0,-4-2 1,6 2-1,0 1-5,-2 0 0,6-4 1,-6 6-1,2 0-4,-1-3 0,-4 1 0,3-5 0,-2 3 22,-3 1 0,3-4 1,-1 3-1,-2-2-5,-2 0 1,0 1-1,1-6 1,3 1 48,-2 4 0,-2-3 0,-4 3 0,-2-3 1,-1-2-26,2 0 0,-1 5 1,1 0-1,-2-1-19,1-3 0,-3-1 1,2 0-1,0 0-25,-2 0 1,0 0-1,-6-2 9,3-4 1,4 4 0,-4-3-1,-1 3 1,0 1 0,1 1 14,-3 0 0,1 0 3,1 0 1,-3 5-1,4 0 146,-5-1 1,1-3-1,2-1-96,1 0 0,0 0 0,-5 0 0,0 0-28,0 0 0,0-1 1,0 1-1,0 0-40,0 0 1,0-5 0,0-1 0,0 2 106,0 2 1,0 2 0,0 0-14,0 0 1,0 0 0,0 0 0,0-1-28,0 1 0,0 6 0,0-1 0,0-2-83,0-1 0,0-2 0,0 0 17,0-1 0,-1 1 0,-3 0 0,-1 0 0,1 0 46,2 0 1,2 0-1,-1 1 1,-3 3 63,-1 1 0,-1 6-64,6-6 1,-5 5-1,-2-3-87,-2 2 0,3-4 0,-3 4-350,2-2 1,0 6 0,3-4-1359,-1-1 467,0 7 0,3-7-471,-4 8 1,5 2-720,-5 4 0,-3 10 1,0 9-1</inkml:trace>
  <inkml:trace contextRef="#ctx0" brushRef="#br1" timeOffset="49">26845 3632 8352,'-2'9'1096,"-3"-3"0,3 3 0,-2 0 1,6 1-467,4 1 0,6-5 1,-3 4-197,0 3 1,0-6-208,-4-2 0,-3-1 1,4 1 16,-5 6 1,-6 4 0,-2 1-86,-2 0 0,4 0 0,-6 0 0,-2 0-8,-1 0 0,-2 1 0,0 1 1,-1 1-1,1 3 130,0-2 1,-2 3-196,-3-2 0,3 6 1,-4-5-1,4-2 1,0-1 41,-3 3 1,3-4 0,-4 3 0,4-3-1,2-2-64,0 0 1,0 1-1,0-1-154,0 0 0,5-2 0,0-1 0,0-2 82,2 1 0,-5 1 1,5-1-57,0-1 0,-5 0 0,3 5 0,-3 0 87,-2 0 0,5 0 0,0-1 0,0-3 0,1-1-12,-1 2 1,0 1 0,-3 2 38,3 0 1,-2-5-1,6 0 38,-2 1 1,4 1 0,-4-1 0,2-1-1,1 2-2,-1 1 0,5-3 1,-3 0-29,3 1 0,2 2-112,0 3 1,0-1-1,0 0 1,0 0 20,0 0 0,0-5 0,0 0 105,0 1 1,0 3-33,0 1 1,7-5 0,4-2-2,3-2 1,3-2 0,-1-5-18,0 0 0,0 0 0,0 0 0,0 0 1,0 0-164,1 0 1,-1-5 66,0-1 0,0-6 0,0 3 0,0-2 25,0 0 0,1 6 1,-1-6-1,0-1 1,2-1-2,3 2 1,-3-1 0,4 5 0,-4-1 0,0-1-12,3 0 1,-3 0 0,4-1 104,-4 4 1,-2-1 0,2 2 0,1 1-21,3 2 1,-1 1 0,-4-3-19,-1-1 1,0-1 0,0 6 0,2-2 0,2-1 0,1-3 169,-1 3 0,-2-4-155,-2 1 0,0-1 0,0 4 0,0-3-6,1 3 1,-1 1 0,0 2 0,0 0-22,0 0 1,0 0-1,0 0 1,1 0 2,-1 0 1,0 0-12,0 0 1,0 0-1,0 0 1,0 0 0,1 0 52,-1 0 0,0 0 0,0 0-11,0 0 1,0 0 0,0 0 19,1 0 0,-1 2 0,0 3 126,0 6 1,0-2 0,0 0-39,0-2 1,-5 4 0,0-4-92,2 2 1,1-4 0,0 6 0,-1 0-1,-2-1 69,1 1 0,2 0-60,3 5 0,-1-5 1,0-2-1,0 0 0,0-2 17,0 0 0,0 4 0,1-6 0,-1-1 11,0-2 1,0 3 0,0 0-6,0-1 0,0-2 0,1-2 0,-1 0-27,0 0 1,5 0 0,3 0 0,-1 0 0,2 0-25,0 0 1,-3 0 0,3 0 0,0 0-26,0 0 1,-3-6-1,3 1 1,0 1-1,-2 1-35,0-3 0,4 5 0,-5-6 0,-1 1 132,3 1 1,-6-2 0,3 3 0,-1-1-26,1 1 0,-3-3 0,4 0-73,-4-2 1,-2 3 0,0-3 0,-2 0-26,-3 0 0,4 4 1,-5-4 5,5 2 0,1-4 1,-2 4-11,-3-2 1,-4 4-1,-5-4 17,3 1 1,-3 1 0,5 4 0,-1-4 1,-1-2 1,0 3 0,-5-5-1,0-1-90,0-3 1,0-1 0,0 0 0,0 0-19,0 0 1,0-2-1,0-2 1,0-1 0,0 1 70,0 2 0,-5 2 0,-2 0 76,-2 0 0,5-2 0,-3-2-88,0-2 0,5 1 0,-5 5 0,2 0 215,-1-1 1,1-4 0,3-1-1,-2 3 1,-1 1-52,1 2 1,3-6-1,-1 1 1,-2 1-1,-1 2 1,1 2 5,3 0 1,1 5-180,0 0 1,0 0 0,0-5 75,0 0 0,0 5 0,0 0 0,0-1 13,0-2 0,0 3 1,0 0-1,0-2 63,0-1 1,1-2 0,5 0 0,3 0 26,0 0 1,5-2 0,-3-2 0,3-2 37,2 3 0,-3 1-94,3 2 0,-3-1 0,8 1 0,-3 0-26,-2 0 1,-2 5-1,-1 0 1,-2 1 0,1 1-245,3 3 0,-5-1 0,1 2-898,2 1 460,1-5 1,2 7-559,0-3 1,-7 1-2964,-3-1 1716,-4 3 0,-10 2 1,-1 9-1</inkml:trace>
  <inkml:trace contextRef="#ctx0" brushRef="#br1" timeOffset="51">27636 3552 8188,'-11'0'1621,"0"0"0,1 0-943,-6 0 0,-1 7 1,3 4-1,2 3 0,1 2-451,-2 0 0,-1 2 0,-2 2 0,0 1 313,-1-1 0,1 4 1,0-3-234,0-1 0,2-2 0,1-2 0,4 0-59,2 0 0,2 0 0,5 0 0,0 1-55,0-1 0,0-6 1,0 1-1,1 0-51,5-2 0,1 0 0,5-5 0,-1 1 1,2-1-1,3-3-10,5-1 0,-3 0 1,4-1-1,-2-5-72,1-5 0,2-3 0,4-2-60,-5 0 1,3 0 0,0-2-33,0-4 0,4 2 0,-8-5 0,1 0-45,1 0 0,-5 4 0,4-6 0,-2 0 0,-3 2-83,0 3 0,6-1 1,-11 3-118,1 6 1,-2-2 0,1 7-1364,-1 0-174,-7 1 0,5 8-457,-4 0 0,-3 8 0,5 1 0</inkml:trace>
  <inkml:trace contextRef="#ctx0" brushRef="#br1" timeOffset="54">27959 5457 8355,'0'10'61,"0"1"0,0 2 1,0 1 273,0 2 0,7-5 0,4-2 0,3 0-125,2 0 1,0-4 0,1 4 0,-3 0 0,-2-2 0,-1 2 0,2 0-12,1 4 0,2-4 0,0 2 0,1-1 0,-1 1-96,0 0 1,2-2 0,2 3-13,1-1 0,1-2 1,-6 4-1,2-2 16,3 1 0,-3-3 0,4 2 0,-4 0 17,-2-2 0,5 5 0,1-3 1,-3 1-5,-1-1 0,4 3 0,1-3 0,1 3-49,-1 3 0,6-3 0,-4-2 0,2-1 1,-1 0-90,3-2 0,0 5 0,0-5 0,-3 2 44,3 0 0,2-2 0,-1 3 17,-3-1 0,4 0 1,-6 3-1,2-1 16,-1-2 0,-4-1 0,3 5 0,0-3 6,0-1 1,-5-2 0,3 4-40,1-3 0,-6-4 0,5 3 0,-2-2-46,1-4 0,1 5 32,-1-3 0,-4 0 6,3-5 1,3 6 0,-3-1-1,1-1 1,-1-3 0,1 1-1,-1 2 24,3 1 1,-7 1 0,5-6-1,-4 1 1,0 3 0,2 1 14,1-1 1,1 0 0,-6-1 0,0 3-54,0-3 0,0-1 1,0-2-1,1 0 2,-1 0 1,0 0-7,0 0 0,-2 2 0,-1 1 0,-2 3 33,1-3 1,-3-1-1,2-2 1,1 0-10,3 0 0,1 2 0,0 1 1,0 3-12,0-3 0,-5-1 0,0-2-33,1 0 0,-3 0 0,2 0-4,2 0 1,1 0-1,2 0 48,0 0 0,1 0 0,-1 0 29,0 0 1,0 0 0,0 0-21,0 0 0,-5 0 0,0 0 40,1 0 1,3 0-29,1 0 1,-5 0-23,-1 0 1,-4-2 0,4-1 66,3-3 0,-4 1 0,2 5 1,1 0 39,3 0 1,1 0 0,2 0 29,3 0 1,-3 0-1,4 0-36,-4 0-363,-2 0-318,-7 0 1,-4 0-1,-10 0-377,-6 0 1,2 0 0,-2 0 0,-3 0-791,-6 0 0,-5 0 0,-7 0 0</inkml:trace>
  <inkml:trace contextRef="#ctx0" brushRef="#br1" timeOffset="62">28395 3390 8313,'-6'-11'524,"1"1"1,0 4-29,5-4 1319,0 6-617,7-10-405,-5 12-999,12-12 0,-11 6 0,6-4 305,-1 1 15,-3 7 1,2-8 61,4 6 0,1-1 215,-1 2-261,4 3-96,-6-5 256,7 0-163,0 5 1,0-5 18,0 7 0,-5 0-135,0 0 1,-6 0-1,6 0 1,0-2-78,-2-3 1,5 3 34,-3-4 1,-2-1 0,0 0 124,-2-2 1,5 6 2,-1-3 0,3 4-65,3 2 1,-3-1 0,-2-3 0,-1-1 40,2 1 1,-4 0-41,1-1 1,1 3-23,5-3 0,-5 1 1,0 1-14,1-3 0,-3 1 0,0 3 0,-1-3 1,-1 3 0,-2-3 11,6 3 1,-2 2 0,0-2 11,-2-3 0,6 3 10,-3-4 0,-1 5 0,2 1 2,2 0 1,-4-6-1,1 1-38,3 1 1,-6 1-1,0-1 32,0-1 1,-3-2 52,7 1 0,-6 4-40,6-3 0,0 3-21,5 2 0,-5-5 1,-1-1-21,3 3 0,-4 1 1,0 0-1,0-1-15,0-3 0,-4 1 9,6 5 0,-6-5 4,6-1 0,-6 1 1,6 5 41,2 0 0,1 0 1,2 0-14,0 0 0,-5 0 0,0 0 70,1 0-62,-4 0 1,6 2 0,-3 1 4,3 3 1,2-1 0,0-5 0,1 0-20,-1 0 1,-6 2-1,1 1-21,2 3 1,-4-1-123,1-5 1,1 0 105,5 0 0,-5 0 0,0 0 7,1 0 1,-3 0-1,2 0 1,2 0 31,1 0 1,2 5-1,0 1-23,1-3 0,-1 1 0,0 0 3,0 1 1,-5 0-1,-1-5-3,3 0 0,-4 6 0,2-1-2,1-1 0,3 5 0,1 0 10,0 0 1,-5 0-1,-1-6 27,3 3 0,1 6-10,3-1 0,-7-4 0,-1 0 0,0-1 11,0-1 0,-3 2 20,4-1 0,1 1-14,5 3 0,0 3-33,1-8 1,-1 6 0,-2-4 0,-1 1-1,-4 1 0,-2-1 0,5-4 1,-3 3-1,2-1-11,0-1 0,0 8 0,5-4 19,0 0 0,-5 3 0,-2-5 17,-2 2 1,5-5 0,-3 3-1,0 0-6,-3 4 0,3-2-23,1 2 1,-1-6 0,2 6-17,2 1 1,-1-3 0,1 0 0,-4 0 0,0-2-7,0 1 1,-4 2 0,4-2 12,-2 1 0,4-4 0,-4 4 0,2 0 24,4 0 1,-4-6 0,0 5-12,-2-1 1,3-4 0,-2 6 0,-1 0 0,2-2-4,0 1 0,-4 2 1,4-2-4,-2 1 1,4-4 0,-4 4-1,0 0 20,1 0 0,2-4 1,-3 6-13,2 1 0,-3 1 1,3 0 21,-2-3 0,4-4 0,-4 5-25,2 1 0,-6-3 0,5 0 0,-3 0 11,0 0 1,8 2-1,-4 5 52,0 0 1,3 0-1,-4-2 16,1-3 1,-6 4 0,4-6-40,1 0 0,-5 5-24,8-3 1,-8 3 0,5 2-13,-1 0 1,-4-1 0,6-3 0,-1-1 0,-3 0 2,2-2 1,-3 5 0,5-3-3,-2 3 0,4 2 0,-4-1 0,0-3-17,0-1 1,0 0 0,-3 5 1,1 0 1,6 0-1,-4-1 1,0-3 15,1-1 1,-1 0-12,-2 5 0,2 0 1,6 0 3,-2 0 1,-2 0 0,3 0-2,-1 1 1,-6-1 0,4 0 7,-2 0 0,4-5 0,-5 0 1,-1-1-13,2-1 0,-3 6 0,5-5 1,0 3-1,-2 0 0,0-3 10,-3 3 0,3-4 0,-2 2 0,0-1 0,3-1 1,-7 6-1,7-5 24,-1 5 0,-5 1 0,5-2 0,-2-1-5,1-2 1,4-1 0,-4 6 0,-1 1-15,2-1 1,-3 0 0,5 0 10,-2 0 1,4 0-1,-6 1 1,0-3-14,3-3 0,-7 3 0,7-3 1,-3 3-30,0 2 0,6 0 0,-4 1 0,2-1 0,-5 0 1,3 0 55,0 0 1,0 0 0,4 0 0,-4-1 20,0-5 1,-3 5-1,5-4 48,-2 3 0,4 2 0,-4-2 0,0-1-65,1-2 1,-1 0 0,-2 5 0,4 0 0,2-2-26,0-3 1,-6 3 0,4-3-1,0 2 1,-2-1 0,2-1-1,0 1 54,4 3 1,-1-4-1,1-2 1,-4 0 0,0-2-1,-2 2 148,0 0 1,5 1-173,-1 7 0,4-3 0,1-2 1,-2-1 14,-3 2 1,3-4 0,-3 2-11,3 1 0,2 1 0,-1-1 1,-3-1-1,-1 0 37,2-2 1,-4 3 0,1-5 11,3 2 1,1 0-71,2 2 1,-5 2 0,0-6 0,2 0 12,1 0 0,-3 0 0,-1-3 1,1 3 32,-2 2 0,5-4-33,-3 6 0,2-5 0,-1 3-33,-1-2 1,-6-2-1,4-3-279,-1 3 1,-1-3-884,-2 3 661,-3 4 1,3-7-1,-10 4 1,-6-6-3263,-3-6 1290,-9 4 0,-3-12 1,-6 5-1</inkml:trace>
  <inkml:trace contextRef="#ctx0" brushRef="#br1" timeOffset="66">30170 6409 8355,'-9'0'2864,"2"0"-2370,7 0 1,2 0-123,3 0 0,-1 0 0,5-2 254,-2-3-501,6-4 1,-6-2 0,5 1 0,-1-1 56,2 2 0,-4 2 0,0 5 0,0-2 36,0-1 0,0-2 0,3 3-72,-1-1 1,-6-6-1,4 4 1,0 0-103,0-1 0,-3-2 0,3 2 0,-1 1-78,1 0 1,2 2-1,5 3 63,0-3 0,-5 3 0,0-4 0,2 5 1,1 1 84,2 0 0,0 0-12,0 0 0,-5-2 0,0-4 28,1-4 0,-3 2 0,0 1-86,-1 0 1,2 4 0,-3-6 0,1 0 0,1 1 2,0 1 1,-4-3-9,6 4 0,-1-5 22,7 6 0,-1-6 0,0 6 0,0-1 129,0-1 0,0 4-136,0-8 0,1 2 1,-1-4-1,0 4-6,0 2 0,-5 0 0,0 4 17,1-3 0,2-5 0,1 4-54,-4-2 1,3 6-1,-5-5 1,2 3-36,-1 0 1,-4-2 0,5 3 9,1-1 0,2-6 0,3 4 0,-1-1 0,0 1 14,0 4 0,-5-5 0,0 3 0,1 0 93,2-2 1,-3 5 0,-2-5-1,0 1-53,0 1 0,-3-2 0,4 3-49,3-1 1,-4-6 0,2 4-1,1-2 0,-3 5 0,2-3-7,1 0 1,-3 5 8,2-3 0,-5-3 0,4 3-3,3 2 0,-4-1 0,2 0 56,1-1 1,-3-2 94,2 1 1,0 3-1,5-6-52,0 2 0,-5 1-58,-1 6 0,1 0 0,5 0 0,0 0 39,1 0 0,-7 0-34,1 0 0,-5 0 0,4 0 15,3 0 1,-4 0-1,2 0 1,1 0 2,2 0 0,3 0-21,-1 0 0,0 0 1,0 0-67,0 0 1,0 0 38,0 0 1,-5 0 0,0 0 13,2 0 1,1 0 0,2 0 107,0 0 0,-5 2 0,0 2-68,1 1 1,3 0-78,1-5 44,0 0 1,0 6 26,0-1 0,0 1-35,0-6 1,-5 0 6,0 0 0,-6 0 104,6 0-21,0 0 0,0 0 0,-1 0 82,3 0 0,-4 5-125,2 0 1,-1 1 16,7-6 0,-1 0 1,0 0-53,0 0 1,-5 0 0,0 0 23,1 0 1,1 2 0,-1 1-30,-1 2 0,-6 1-294,6-6 1,-6 0 60,6 0 0,-5 0-161,4 0 0,-6 2-1198,1 3-31,-3-3-1648,-2 5 840,0-7 666,0 0 1,-7-7 0,-2-2 0</inkml:trace>
  <inkml:trace contextRef="#ctx0" brushRef="#br1" timeOffset="68">31785 5667 9764,'-8'0'3102,"8"0"-2645,9 0 1,6 5-1,1 2-171,0 2 1,0-4 0,0 4-55,0-1 1,1 2-1,-3-2-88,-3 1 0,3-4 1,-3 4-1,3-2-19,2-3 0,0 3 0,1 0 0,-1 0 0,0 0 198,0-3 1,0 3-265,0-2 1,0 6 0,1-5-1,-3-1 1,-2 0-252,-1 1 0,0 1 0,5-3 274,0 1 0,-1 2 1,-3-3-1,-1 1 10,2-1 0,-5-1 0,3 1 0,2 1 15,1-1 1,-3-2 0,0-1-7,1 5 1,-3-4 0,2 3-61,2-3 0,-5 0 0,3 1 45,2 2 1,1 1 0,2-6 0,0 2 16,1 3 1,-7-3-190,1 3 1,-6-3 0,4 0-11,-1 3-286,4-3 1,-10 7-1854,3-4 1852,-3-3 1,-4 4-1,-3-10-1901,-6-1 0,-3-8 0,-2 4 0</inkml:trace>
  <inkml:trace contextRef="#ctx0" brushRef="#br1" timeOffset="69">28782 6232 8355,'-9'7'0,"2"2"0,0 2 0,-4-1 0,2 1 0,0 5 0,0 0 0,2 0 0,0 1 0,1-1 289,-1 0 1,5-5 0,-3-1-1,3 3 1,4 1 1186,3 2 1,4-7-1,8-3 1,-1-4 0,0-2-1397,0 0 1,5-8 0,1-2-1,0-5 1,-1-1 0,2-2 0,1-3-1,1-6-114,0-4 0,-5-1 0,3 0 0,-2-1 0,1 1 0,-2-2 1,-2-2-1,-2-1 0,0 1 0,0 2 320,0 1 0,-5 6-155,0 0 1,-8 8 0,5-3 0,-3 4 168,0 2 0,1 0-179,-6 0 0,-6 5 1,-1 2-1,-2 2 1,-3 3-1,-3 3 124,-1 1 1,0 1 0,0 3-46,0 1 1,0 6 0,1-4-56,4 2 1,-3 2 0,3 5-1,-3 0-173,-2 0 0,5-5 0,2 0 0,2 2-1127,3 1 1,3 2-1,1 0-747,0 0 1,0-5-281,0 0 0,7 0 0,2 5 1</inkml:trace>
  <inkml:trace contextRef="#ctx0" brushRef="#br1" timeOffset="70">28814 6522 8797,'-10'0'1962,"1"2"1,0 3-904,0 6 1,0 3 0,-2 3-810,6-1 1,-3 5 0,1 3 0,-2 1-86,-3 3 0,3 8 0,-2 2 0,-2 0-25,-1 1 0,0-5 0,1 4 1,4-4-32,2-2 1,-4-1 0,4-3 0,0-2-190,0-3 1,0-2 0,3-4 0,-1-1-2684,1 0 1145,2 0 0,2-9-11,0-7 1,7-7-1,2-9 1</inkml:trace>
  <inkml:trace contextRef="#ctx0" brushRef="#br1" timeOffset="71">26441 7878 13000,'2'16'719,"2"1"0,3-1 1,2 2-498,4 3 1,-4 4-1,-1 8 1,1-1 0,-1 0-1,1 0 1,-2 1-1,2-3 1,-2-1 185,0-2 0,0-7 1,-3 1-104,1-3 0,1-7-190,-6 0 1,1-11 0,3-4-44,1-10 1,3-8 0,-3 1 0,4-6 0,2-4 0,-1-1-201,3 0 0,1-1 90,2 1 0,1 2 0,-1 1-147,0 2 1,0 7-1,-2-1 1,-1 3-1,-2 2-1307,1-1 1,-3 3 460,2 3 1,0-1-1,5 6-635,0 3 0,-5 3 829,0 5 1,-8 4-1,4 7 1</inkml:trace>
  <inkml:trace contextRef="#ctx0" brushRef="#br1" timeOffset="73">26942 8120 9823,'0'11'2277,"2"-2"-1309,3-2 1,4-1-1,7-6-866,0 0 0,0 0 0,1 0 0,-1 0 0,-2-2-121,-3-3 0,3 1 0,-3-5 110,3 2 0,-3-6 0,-2 3 1,-2-5-194,-3-1 0,-2 5 1,-2 1-1,0-3 0,0 4 1,0-2-37,0-1 1,-2 4 0,-4 1 0,-4 2 80,-5 0 0,-1-1 0,0 6 0,0 2 101,0 3 1,-6 4 0,1 7 197,1 1 0,2 4 1,2 2-1,2 3 1,1 2 459,2 3 0,6-1 1,-4-1-446,2-2 0,1-6 0,6 4 0,2-1 0,3-4-246,6-3 0,-2-2 1,2-3-866,2-1 1,1-5-1,2 3 1,0-2-755,0-4 0,-5-1 1,0-2-1,1 0 700,3 0 1,1-7 0,0-2 0</inkml:trace>
  <inkml:trace contextRef="#ctx0" brushRef="#br1" timeOffset="74">27249 8201 8777,'0'16'623,"0"-5"0,0 0 0,0 1 249,0 3 1,0 1 0,0 0-540,0 0 1,0-5-1301,0 0 852,0-8 0,5 3 1,2-12-1,2-4 1,4-5 168,1-1 1,2 0-1,0 0 99,0 0 1,2-1 0,2 3 175,2 3 0,-1-3 0,-5 3 0,0-1 261,1 1 0,-7 4 0,-1 9-306,-2 3 0,-1 4 0,-6 7 1,0 0-165,0 0 1,0 6-1,0-1-264,0-1 0,0-2 0,0-2 0,0 0-1801,0 0 0,0 1-3203,0-1 4585,7-7 0,2-2 0,7-7 1</inkml:trace>
  <inkml:trace contextRef="#ctx0" brushRef="#br1" timeOffset="75">27588 8024 8355,'0'-9'6547,"1"0"-5787,5 3 1,5 4 0,8-3-1,3 3-599,-3 2 1,1 0 0,0 0-1,1 0 1,-1 0-450,-2 0 1,-2 0-1,0 0-318,1 0 1,-1 0 0,0 0-871,0 0 1,-5 0-2605,0 0 3253,-8 0 0,4-7 0,-7-2 0</inkml:trace>
  <inkml:trace contextRef="#ctx0" brushRef="#br1" timeOffset="76">27814 7943 13076,'0'16'772,"0"0"1,0 2 0,0 2-558,0 1 0,0 3 0,0-3-275,0 6 1,-2-2 0,-2 0 0,-1 0 0,-1-1-396,-1-1 1,5 4 0,-3-5-236,3-3 1,2-1-1128,0-2 0,0 0 0,0 1 1</inkml:trace>
  <inkml:trace contextRef="#ctx0" brushRef="#br1" timeOffset="77">27927 8250 10728,'0'16'0,"-2"-2"1604,-4-3 1,3 3-1135,-8-3 7,7-4-279,-3 0 0,7-8 0,0-5 0,2-3 0,2-3 13,1-5 0,8 10 1,-4-11-1,1 0 0,1-1-114,2-1 1,1 2-1,2 2-570,0 0 1,0 0 0,1-1 0,-1 3 0,0 2-778,0 1 1,0 5-1,0-3-95,0 2 1,1-5-1,-1 3 1</inkml:trace>
  <inkml:trace contextRef="#ctx0" brushRef="#br1" timeOffset="78">28346 8120 15246,'-10'0'1272,"-1"0"-1151,-2 0 1,4 6 0,-2-1-1,-1-1 1,-1-1 48,3 3 0,-5-4 0,6 5 1,-1 0-53,-1 4 1,2-2 0,-4 1-71,2 3 0,8 1 0,-3 4-98,5 4 0,1-4 1,0 3-1,0-3-638,0-2 0,1-1 0,5-3 0,5-3 214,3-2 1,2-1-1,0-6 1,0-2-1,1-3 126,-1-6 0,0-4 0,0-2 0,0-3 301,0-2 1,-5 1 0,0 6 226,1 5 1,-3-3 0,0 6 746,-2-2 1,6 5-335,-2-1 1,-4 10-1,-2 6-230,-3 3 0,-2 4 0,0 2 0,0 2-642,0-3 0,0-1 0,0-2-1630,0 1 1,2-3-2717,3-3 4106,4-4 1,0-7 0,-2 0 0</inkml:trace>
  <inkml:trace contextRef="#ctx0" brushRef="#br1" timeOffset="79">28701 8056 8762,'0'-9'8088,"0"16"-7876,0 15 0,0 1 0,-1 4 0,-3 2 0,-1 1-739,1 2 0,2-1 0,0-2 0,-1-4-3716,-3-2 2786,1 6 1,-2-11 0,-2 5 0</inkml:trace>
  <inkml:trace contextRef="#ctx0" brushRef="#br1" timeOffset="80">26829 9170 8355,'0'16'1077,"0"0"-477,0 0 1,-2 0-1,-1 1 1,-3-1 278,3 0 0,-5 0-704,3 0 0,-2 6 0,3-1 0,-1-1 1,-6-2 159,6-2 0,-6-9-62,6-7 1,-1-9-1,8-11 1,2-3-60,1-2 1,7 4-1,-3-5 1,2 1 0,0 2 55,2 0 1,1 1 0,2 6-286,0 0 0,-5 1 0,0 3 0,1 3-426,3 2 1,-5-4 0,1 6-1,0-1 1,0 1 0,-1-1-1,3 3 1,1 1-5821,2 2 5626,1 0 0,-1 7 0,0 2 1</inkml:trace>
  <inkml:trace contextRef="#ctx0" brushRef="#br1" timeOffset="81">27184 9154 13933,'-16'0'1670,"5"1"-1509,0 5 1,8-3 0,-4 8 0,1 2 0,1 3 49,1 5 1,2-3-1,2 4-59,0-4 1,0-2 0,0 0 0,0 0-30,0 0 0,2-5 0,4-2-205,4-2 0,-1 4 1,2-6-1,2-1 1,1-2-171,2-2 0,0-7 0,0-4 1,1-3-1,-3-3 77,-3 1 0,1 0 1,-6 0 348,-3 0 0,-1 0 1,-2-2 16,0-4 1,0 8 0,-2-4 0,-3 2-2,-6 3 0,2 6 1,-2-4-1082,-1-1 0,3 5 380,-2 1-1109,7 4 1,-1 8-1,10 1 417,6 2 1,4 2-1,1 5 1</inkml:trace>
  <inkml:trace contextRef="#ctx0" brushRef="#br1" timeOffset="82">27475 9202 8355,'9'0'2119,"-2"0"0,-13 7 0,-1 4-1802,-2 3 0,6 3 0,-3-1 0,4 0-81,2 0 1,0 0-1,0 0-112,0 0 1,0 1 0,2-1 0,4-2 0,4-3 0,5-6-102,1-3 0,0-2 0,0 0-178,0 0 1,0-2 0,1-3 0,-3-8 92,-3-6 1,1 1 0,-5-4 0,1 4 209,-1 2 1,-2 0 0,-5 0-14,0 0 0,-2 5 0,-3 2-277,-6 2 1,-3-4 0,-2 6-973,0 1 1,7 4-1380,3 5 0,4-1 1461,2 7 1,8-8 0,1 4 0</inkml:trace>
  <inkml:trace contextRef="#ctx0" brushRef="#br1" timeOffset="83">27717 9105 16323,'12'6'391,"4"-1"1,-3 0-1,8-5 1,-3 2-373,-1 4 1,4-5 0,2 5-27,3-4 0,-7-2 0,3 0 0,-3 0 1,1 1-1,2 3-313,-3 1 0,-1 1-971,-1-6 1,-1 0-1,0 0-4309,0 0 5084,-7 0 1,-9-7 0,-9-2 0</inkml:trace>
  <inkml:trace contextRef="#ctx0" brushRef="#br1" timeOffset="84">27975 9057 12614,'-16'7'785,"7"2"1,4 9 0,3 2-505,2 1 1,-6 8-1,1-2 1,1 3 0,1 3-325,-3-1 1,5-5-1,-5 0 1,4 0 0,2-2-935,0-4 1,-5-3-2976,0-2 2820,-1-7 0,6-2 0,0-7 0</inkml:trace>
  <inkml:trace contextRef="#ctx0" brushRef="#br1" timeOffset="85">26732 9993 8355,'-16'0'176,"2"7"1,1 2-1,2 2 1,-1 0 0,-1 1-1,1 5 1,-1 2 0,-3 5-1,-4 1 1,0 3 0,2 3-1,2 3 1,0 2-1,2 2 1,1-3 1603,3-1 0,4 4 0,-3-2 0,2-4 0,3-3-1929,3 0 1,-5-4 0,1 0-1,1-2-516,2-3 0,4-7 95,4-3 0,-3-4 1,8 3-1,2-2 0,1-4 1,2-1-1,0-2-4087,0 0 3756,0 0 1,1-7 0,-1-2 0</inkml:trace>
  <inkml:trace contextRef="#ctx0" brushRef="#br1" timeOffset="86">26910 10316 9354,'0'-7'1766,"0"7"1,0 7 0,0 11-1587,0 4 0,0-5 0,0 7 0,0-3 0,0 1 26,0-2 1,0 3 0,0 0-215,0 2 0,-6-5 0,-1 2 0,0-4-1100,0-2 601,1 0 0,6-14 0,0-8 0,2-8 109,3-8 0,3-1 0,4-6 3,-1 2 1,-6 2-1,4-2 530,-1 6 1,-1 3 275,-2 2 0,-3 0 0,5 1 1117,0 5 0,-3 2-1231,7 8 1,-8 8-1,3 2 1,-3 5 0,1 1-99,1 0 0,0 0 1,-5 0-1,0 0 60,0 1 1,2-1-460,4 0 1,-5-5-394,5-1 0,3-8 385,2-2 1,-3-7 0,3-11-1,0-2 1,0-1-21,0 1 1,-1-3-1,5-1 1,-3 1 271,-1 0 1,0 1 0,3 6 0,-1 0 0,-3 2 818,3 3-409,1 4 1,2 7 0,-1 1-163,-4 5 0,-4 3-78,-7 7 1,0 5 0,0 1 0,0-1 27,0 3 0,0-1 1,-2 4-1,-2-4 1,-3-1-331,-2-1 0,6 1 0,-3-4-282,4 3 0,1-8 0,-3 3-759,-1-2-743,-1 1 1,13-6-1,4-4-2829,4-3 4447,1-9 1,0-2 0,0-7 0</inkml:trace>
  <inkml:trace contextRef="#ctx0" brushRef="#br1" timeOffset="87">27523 10429 8998,'-2'-9'2350,"-3"4"1,-4 5-1847,0 5 0,0 2 0,5 6 1,-1-2-1,1 1-265,3 3 1,-1 1 0,-2 0-90,-1 0 1,-1 0 0,6 0 64,0 0 1,8 1-1,2-3 1,5-3-184,1-6 1,0-3 0,0-2 0,0 0-104,0 0 0,-1-2 34,-4-3 1,1 1 0,-5-7 0,0-1 0,1-3-136,-5-1 0,-1 0 1,-2 0-1,0 0 162,0 0 1,0 5-1,0 0-236,0-1 1,-5 3-1265,-1-2 0,-5 5-2268,6-4 2697,0 6 1,5-10-1,0 5 1</inkml:trace>
  <inkml:trace contextRef="#ctx0" brushRef="#br1" timeOffset="88">27684 10300 14855,'17'0'0,"-1"2"611,0 3 1,0-3-1,0 5 1,0-2-624,0 1 0,1-1 1,1-5-205,3 0 0,-3 0 1,3 0-1,-3 0 1,-1 0-914,-1 0 1,-2-2-4053,-3-3 4427,3 3 0,-19-5 0,3 7 0</inkml:trace>
  <inkml:trace contextRef="#ctx0" brushRef="#br1" timeOffset="89">27943 10203 13171,'-2'16'0,"-2"0"0,-1 0 0,0 2 667,-3 4 0,7-2 1,-7 7-1,3-1-354,0 0 0,-3 4 0,5-5 1,-2 0-412,1-3 0,2 1 0,0-3 0,-1-4 1,-3-3-1106,3-1 1,1 3 0,4-1-83,3-3 0,-1 1 0,7-6 433,1-3 0,2-1 0,3-2 0</inkml:trace>
  <inkml:trace contextRef="#ctx0" brushRef="#br1" timeOffset="90">28136 10494 12697,'-14'1'0,"2"3"944,1 1 1,7 8 0,-3-2-655,0 3 0,5 2 1,-3 0 113,3 1 1,2-7-312,0 1 0,7-2 1,4 4-58,3-3 1,-3-6 0,0 1-1,1-5 1,1-5-150,-2-6 0,1-3 1,-5-1-93,2 5 1,-5-5 0,1 5-1,-3-5 1,-2-1 25,0 0 1,0 5 20,0 0 1,-2 2-1007,-3-1-1272,3 3 1,-3 1-392,10 1 2565,4-1 1,7-1-1,0-2 1</inkml:trace>
  <inkml:trace contextRef="#ctx0" brushRef="#br1" timeOffset="91">28346 10494 8869,'9'16'818,"-2"0"1,-1 0 0,-1 0 122,-1 0 0,-2-5 0,-2 0-774,0 1 1,-2 1 0,-2 0 57,-1-3 1,-1-8 0,6-2 19,0-9 1,0-5-1,2-4 60,4-4 1,-3 4 0,8-3-93,1 3 1,-3-4-1,2 1 1,2 1-311,1 2 0,2 4 0,-1 1-699,-5 3 0,-1 6 116,-3-1 0,-3 3-768,8 2 0,-6 2-568,6 3 1029,-7 4 1,10 7-1,-5 0 1</inkml:trace>
  <inkml:trace contextRef="#ctx0" brushRef="#br1" timeOffset="92">28734 10235 8355,'10'-9'1433,"1"4"0,2 5-727,1 5 0,-3-1 0,0 5 0,1 0-349,3 0 1,1 2 0,0 5-43,0 0 1,-2 5 0,-1 3-1,-4-1 49,-2 0 0,-2 4-283,-5-5 1,0 7 0,0-4 0,-1 2-40,-5-1 1,-3 0 0,-9 2 0,-1-1-172,-3 2 1,-1-6 0,3-1 0,-2-4 0,5-2-1301,4 0 0,0-5-1756,8-1 1888,0-6 0,5 3 0,0-7 0</inkml:trace>
  <inkml:trace contextRef="#ctx0" brushRef="#br0" timeOffset="93">29799 3326 9473,'-2'10'1544,"-1"1"1,-3 2 0,3 1-1338,1 2 1,0 2 0,-1 2 0,-3 1-1,3-1 1,1-2 65,2-2 1,2-5 0,3-2 0,6-2 0,3-3 0,2-2 324,0-2 1,1-8 0,-1-2-648,0-5 1,0-8 0,0-2 0,0-2 0,0 0-25,1-2 0,4-1 1,1-2-1,-3-1 1,-1 3-1,-2 1 1,-1 4-1,-3 2 1,-1 1 184,2-1 0,-6 5 1,0-4-1,-2 4 157,1 2 1,-1 5 0,-5 1 66,0-3 1,-2 1-192,-3 1 1,-4 4 0,-7 7-1,0 0 1,-1 0-19,1 0 1,0 1 0,0 5 0,0 3-152,0 0 1,1 5-1,3-5 1,3 2-1403,2 0 1,1-6-336,6 6 0,0-6-310,0 6 1,2-8 888,4 3 1,-5-4-1,6-2 1</inkml:trace>
  <inkml:trace contextRef="#ctx0" brushRef="#br0" timeOffset="94">30154 2922 7538,'0'-16'1018,"0"0"192,0 0 0,0 0 0,0-2 1,0-2-618,0-2 0,6-6 0,1 1 1,2-4-221,3-1 1,-3-2 0,2-2-263,2-2 0,1 1 1,2 4-1,-2 3 1,-1 1-1,-4 4-506,-2 2 0,4 1 1,-6 6-22,-1 0 1,-2 5-3904,-2 0 2946,0 8 0,0 3 0,0 9 1</inkml:trace>
  <inkml:trace contextRef="#ctx0" brushRef="#br0" timeOffset="95">27055 646 8888,'7'16'724,"-5"0"0,5 2 0,-2 2 0,1 1 0,-3 1 0,-1-1 0,-2 3 0,0 1 0,0 3 0,-2 3-638,-3 1 0,3-1 1,-5-4-1,2-6 0,-1-3 1,3-2-1672,1 0 1155,-5-7 0,5-9 0,-3-10 8,3-5 1,2-8 0,0-4 151,0-3 1,2-3 0,1 1 203,2 0 1,1-1 0,-4 3 0,1 1 929,3 2 1,1 8-1,-4-5-492,3 1 0,5 5 1,-4-2-1,0 6 1,2 5-43,0 2 1,2 1 0,5 6 0,0 0 0,2 2-1,2 2 260,1 1 0,2 8-576,-1-3 1,-4 5-1,3-1 52,-3-3 1,-2 7 0,1-4 0,-3 2 56,-3 4 0,-4 0 0,-7-4 0,0 2-71,0 3 1,-2-1-1,-2 5 1,-4 0-1,-5-1-232,-5-1 0,-2 0 0,2-3-14,-3 2 0,3-1 0,-4-5 0,4-1-890,2-5 1,0 5-1885,0-5 0,9-2 2149,7-3-219,7-3 1,9-9 0,0-2 0</inkml:trace>
  <inkml:trace contextRef="#ctx0" brushRef="#br0" timeOffset="96">27636 791 15770,'-16'2'749,"0"3"0,5 4 1,2 7-560,2 0 1,0 6-1,3 0 1,-1-1-1,1 1 1,2-1-28,2-1 0,0-2 1,2-2-1,3 0-65,6 0 0,-2-5 0,2-2-116,2-2 0,1 4 0,4-6 0,2-1-381,1-2 1,1-8-1,-8-1 220,-3-2 1,3-2 0,-5-7 0,0-1-1,-2-3 1,-1 2 153,-1 3 0,0-5 0,-5 0 0,0 3 0,0 1-37,0 2 0,-7-1-323,-4 1 0,2 2-251,-1 3 1,6 2-5826,-1 4 5639,3 3 1,9 2 0,2 9 0</inkml:trace>
  <inkml:trace contextRef="#ctx0" brushRef="#br0" timeOffset="97">27910 823 8355,'9'16'0,"-3"1"1018,-4-1 0,-2 0 0,0 0 188,0 0 1,0 0-1,0 1 1,0-1-1049,0 0-152,-8 0 0,7-9 0,-5-7 268,4-9 0,2 0 0,0-2 0,2-1-198,4-2 1,3-3 0,5 1-216,-3 0 0,8 0 0,-2 2 1,0 1-1358,1 2 1,-1 0 0,-1-5 0,0 2-724,0 3 1407,7-3 0,-5 5 0,6-7 0</inkml:trace>
  <inkml:trace contextRef="#ctx0" brushRef="#br0" timeOffset="98">28330 726 8355,'7'0'1852,"-7"0"1,-7 2-1,-9 2-1230,0 1 1,0 8-1,0-2-347,-1 3 1,8-3 0,4-1-7,3 3 0,2 1-108,0 2 0,6-5 0,1 0 0,2 0-50,3-2 1,3 0-1,1-6 1,0 3-1,0-1-98,0 2 0,-1-3 106,-5 7-57,-2-1 0,-10 5 0,-4-3 0,-4-1-443,-5 2 0,-1-1-486,0-1-3752,0 3 2930,7-12 0,2 5 0,7-7 0</inkml:trace>
  <inkml:trace contextRef="#ctx0" brushRef="#br0" timeOffset="99">28556 856 8355,'9'-8'4263,"-4"-2"1,-10 3-3990,-6 1 0,2 4-197,-1 2 1,4 8-1,-3 2 1,0 5-58,0 1 0,6 0 0,-3 0 1,5 0-267,1 0 1,0 1 0,0-1-230,0 0 0,1-7 1,5-4 209,4-3 1,5-2 0,1-2 0,0-1 0,0-5 0,0-1 173,1-3 1,-3-2 0,-2-1 0,-1 4 813,2 6 1,1-2 0,2 1 190,0 3 1,-5 1 0,-2 4-617,-2 3 0,0 4-1925,-1 7 629,-4 1 0,5-1 0,-7 0-1220,0 0 0,7-7 0,2-2 1</inkml:trace>
  <inkml:trace contextRef="#ctx0" brushRef="#br0" timeOffset="100">28992 726 8355,'7'-16'5226,"-5"6"-4030,3-1 0,-3 9 1,-2 2-870,0 9 0,0 11 0,0 3 0,0 2 0,-2 4 0,-1 1-419,-3 3 0,1-6 1,3-1-915,-3 3 0,3-6 0,-3-1-1452,3-4 0,2-2 1,0 0-1</inkml:trace>
  <inkml:trace contextRef="#ctx0" brushRef="#br0" timeOffset="101">27797 1711 12401,'0'13'3355,"0"1"-3055,0 4 0,0 7 0,0 0 0,-1 4 0,-3 5-82,-1 0 0,-6-2 0,6-3 0,-1-4-52,-1-1 1,5-3 0,-3-5-180,3 0 1,2-16-1,0-9 1,2-10-1,1-6-70,3-4 0,6 0 0,-1 1 0,2 2-160,-3 3 1,5-4 0,-4 6-958,3 1 0,2 2 1,0 2-679,0 0 0,0 5 0,1 0 346,-1-1 1280,0 4 0,7-6 0,2 5 1</inkml:trace>
  <inkml:trace contextRef="#ctx0" brushRef="#br0" timeOffset="102">28185 1744 8355,'-11'5'1376,"0"0"0,1 1 226,1 1 1,-6 2-1,6 7-1259,0 0 1,2 0 0,5 0 0,-1 1-80,-3-1 0,1 5 0,5 1 1,0-3-105,0-1 0,5-1 1,3-3-1,1-2-46,3-1 0,2-5 0,3 3 1,-1-2-1,0-4-20,0-1 1,0-9 0,0-4-428,0-3 1,-1-4-1,-3-2 1,-1-3 306,2-2 0,-6 5 1,-2-3-1,-3 1 0,-2 1 154,0 1 0,-5 2 1,-3 4-1,-1 1 1,-3 4-421,-2 2 1,3-4-336,0 6-2032,0-1 0,4 8 968,7 4 0,7 3 0,9 7 1</inkml:trace>
  <inkml:trace contextRef="#ctx0" brushRef="#br0" timeOffset="103">28492 1711 9267,'-2'9'2840,"-2"-2"0,-1 1-2252,1 2 0,1 5 1,-1 1-1,-1 0 0,1 2-453,2 3 0,2-3 0,0 4 0,2-4 0,2-2 77,1 0 0,2-2 0,-3-1 31,1-2 1,8-8-145,-3 3 0,-1-4 0,2-2 0,0-2 0,0-4-158,-1-4 0,-1-5 0,4-1 0,-4 0 1,0-2-110,0-3 1,-5 3 0,1-4 0,-3 2 0,-4 1 56,-3-3 1,1 2 0,-5 8 0,0 1-648,0-2 0,-2 6-1179,-5 2 404,7 3 0,2 4-57,7 3 1,0 4 0,0 7 0</inkml:trace>
  <inkml:trace contextRef="#ctx0" brushRef="#br0" timeOffset="104">28637 1663 14589,'16'0'3520,"0"0"-3295,0 0 0,6 0 0,1 0 0,2 0 0,4 0 0,0 0-49,-2 0 1,3 5-1,-5 1 1,0-3-446,-3-1 0,1-2 0,-1 0 0,-3 0 0,-1 0-1075,-2 0 0,-5 0-945,0 0 53,-8 0 1323,5 0-327,-8 0 0,0-7 0,0-2 0</inkml:trace>
  <inkml:trace contextRef="#ctx0" brushRef="#br0" timeOffset="105">28976 1582 14430,'0'16'0,"0"0"1193,0 1 1,0 6-1,0 4-870,0 3 1,0 3-1,0-1 1,-2 0-1,-2 0-1751,-1 1 1,0-6 247,5 0 0,1-8 0,3 3-695,1-4 1,8-9-1,-4-2 1</inkml:trace>
  <inkml:trace contextRef="#ctx0" brushRef="#br0" timeOffset="106">29944 1114 8355,'-10'0'0,"-1"0"0,-2 2 0,-1 3 0,-2 6 0,1 3 0,1 4 0,2 4 0,-1 5 0,-10-2 0,7 3 0,-2 5 0,0 3 0,3-1 158,5 0 0,-5 0 0,6 1 0,0-3 0,2-1 1808,0-3 0,5-6 0,-3 2 0,3-2 0,4-3-2301,3-2 1,-1-2 0,6 0 0,3 0-3334,1 1 0,3-8 2526,-1-4 0,0-3 0,0-2 0</inkml:trace>
  <inkml:trace contextRef="#ctx0" brushRef="#br0" timeOffset="107">30316 1275 8355,'0'-16'296,"5"5"1149,0 1 0,1 4-450,-6-4 1,0 4-1,-2-3-588,-3 2 0,1 2 0,-7 5 0,-1 0 1,-3 0-49,-1 0 0,-5 1 0,-1 3 0,2 3 1,2 0-63,2 1 1,6 2 0,1-2-114,1 0 1,3 3-1,5 5-116,0 1 0,2-5 0,3 1 0,6 3 75,3 2 1,1-4 0,-3 8 0,-1-4-30,2-2 1,-1 0 0,1 0-14,-3 0 0,-6 0 0,1 0 0,-3 1-26,-2-1 1,-5-6 0,-2 1 0,-2 2-215,-4 1 1,-1-3 0,-2-2-894,-1-2 1,3 0-1,2-3-4294,1 1 3708,7 1 1,4-8 642,11-4 1,11-3-1,3-7 1</inkml:trace>
  <inkml:trace contextRef="#ctx0" brushRef="#br0" timeOffset="108">30477 1469 8355,'11'0'1790,"0"0"0,-6 0 0,6 0 0,1-2-1567,3-3 0,1 1 0,0-6-58,0-3 0,0-1 0,-1-2-312,-5-1 0,-1 1-26,-3 0 0,-5 0 0,3 2 204,-8 3 0,1 4 54,-8 7 1,0 0 0,-3 1 0,1 3 40,3 1 0,4 8 1,-4-2-1,-1 3 1,0 2 539,0 0 0,6 1-283,-6-1 1,8 0 0,-3 0-232,4 0 0,-3 0 1,0 0-1,1 1-395,2-1 0,2-6 0,0 1 0,2 0 0,2 0-52,1 0 0,2-6 0,-1 6-2101,4 1 0,-1-5 0,2-1-1639,2-4 3800,1-10 1,2-1-1,0-7 1</inkml:trace>
  <inkml:trace contextRef="#ctx0" brushRef="#br0" timeOffset="109">30719 1501 8355,'7'-9'1900,"2"6"0,0 6-1028,-3 8 0,-5 4 0,-1 1 0,0 0 0,0 0-510,0 0 0,-1-5-325,-5 0-475,5-1 1,-5-8 189,12-7 0,2-8 0,9-3 0,-1-2 1,0 0 12,0 2 1,2-4 0,2 10-1,1-3 546,-1 2 0,-2-1 271,-2 6 1,0 1-1,0 5 509,0 0 1,-7 2-671,-3 3 1,-4 4 0,-2 7-221,0 0 1,0-5 0,0 0-475,0 1 0,0 3-2450,0 1 1,1-2-3848,5-3 5982,3-4 0,7-14 0,0-2 1</inkml:trace>
  <inkml:trace contextRef="#ctx0" brushRef="#br0" timeOffset="110">31252 1405 8709,'0'-17'765,"0"7"0,0-1 1,0-2 643,0-1 1,0 3-1030,0 0 1,-7 8-1,-4-3-2,-3 5 0,3 2 1,0 5-1,0 5 136,2 3 0,-3 2 0,6 0-132,3 0 0,1 1 0,4-1-248,3 0 0,-1-5 1,7-2-1,-1 0-12,-1-1 0,4-2 10,-8 5 1,6-6-261,-6 6 1,-1-2 0,-8 3-88,-1-1 1,-8 0 0,4 5-365,0 0 1,-3 0 0,7 0-1341,1 1 1,4-8 0,5-4 427,6-3 0,3-2 0,3 0 1</inkml:trace>
  <inkml:trace contextRef="#ctx0" brushRef="#br0" timeOffset="111">31413 1518 8863,'16'0'2337,"-5"0"0,0 0-1891,2 0 1,-1-2-1,1-2 1,-3-3-361,3-2 0,1 0 0,1-4 1,-3 3-1,-3-3-173,-2-1 1,4-2 165,-5 0 1,-1-1-1,-5 1 101,0 0 0,-2 7 0,-3 4 148,-6 3 1,-3 2-5,-3 0 1,1 4-1,0 5 1,0 7 0,0 2 43,0 0 1,0-1-1,1 3 1,4 2-80,6-3 0,-2-1 0,2-1 0,1-1-237,2 0 1,4-2 0,3-3-751,6-6 1,-2 3 0,2-3 0,1-2 0,3-1-528,1-2 1,0 0 0,0 0-159,0 0 1,0 0-61,1 0 1,-1-7 0,0-2 0</inkml:trace>
  <inkml:trace contextRef="#ctx0" brushRef="#br0" timeOffset="112">31898 1437 13262,'-8'-15'0,"-1"3"0,-1 3 0,-1 2 895,-2 3 0,4 2 0,-1 4-658,-3 4 1,-1 1-1,-1 5 30,5-1 1,-3 0 0,8 5 200,1 0 1,2-5 0,2 0-286,0 1 0,7 1 0,4-2-297,4-6 1,-5 2 0,1-2 0,2-1 0,-1 0 63,-1 1 1,2-1-190,-8 6 1,0-4 227,-5 5 1,-7-1 0,-4 6-184,-3 1 1,-2-7-4306,0 1 95,0 0 3599,7-2 0,9-9 0,9-9 0</inkml:trace>
  <inkml:trace contextRef="#ctx0" brushRef="#br0" timeOffset="113">32043 1243 9573,'7'-9'2298,"2"2"0,9 7-1824,3 0 0,-3 5 0,4 3-142,-4 0 0,-2 3 0,-2 5 0,-1 2-12,-2 4 0,-2-2 0,1 6 0,-4 3-11,-4 2 0,-4-4 0,-4-1 0,-4 3-114,-5 2 1,-1-1 0,0-1 0,-2-2-515,-3 1 1,3-2-1,-4-1 1,4-2-1138,2-3 0,0 1 0,2-3 0,1-3-3253,2-1 4039,8 0 1,-12 2 0,6 1 0</inkml:trace>
  <inkml:trace contextRef="#ctx0" brushRef="#br0" timeOffset="114">31526 5909 8355,'2'-9'340,"2"2"1,-1 1 354,-5 1 0,-3 7 0,-6 8 1,4 3-1,2-1 0,-1-1 0,3 2 1,1 1-1,2 2 0,0 0 1,0 1 241,0-1 1,0 0 0,0 0-822,0 0 1,2-5 0,3 0-22,6 1 1,-2-5 0,2-1 0,-1-3-34,-1 3 1,6-4 0,-4 3-43,3-3 0,2-9 0,0-2 0,0-2 0,0-2-50,1-5 0,-1 2 0,0-5 38,0 3 0,0-4 0,0-1 1,0 0-1,1-3-34,-1 1 0,-6 6 0,1-5-73,2 1 1,-1 5-1,1-5 1,-2 1 0,-1-1 105,-1-2 0,4 3 0,-6-3 0,0 2 131,0 3 1,1-3-1,-5 1-79,3 2 0,-1 3 0,-3 0 1,1 1 161,3 0 1,-1 0 0,-5 0-56,0 0 0,0 0 1,0-1-26,0 1 1,0 0 0,0 0 166,0 0 1,0 5-42,0 0 1,-7 8-153,-4-3 1,-3 6-1,0 6 1,1 3-89,2 0 1,0 5 0,-3-3 0,2 1-139,1-1 0,2 3 1,-4-5-1,4 2-703,2 0 1,0 0-703,2 5 0,5-2 617,0-3 1,1-4 0,10-7-4063,2 0 3610,-6 0 1,7 0 0,-5 0 0</inkml:trace>
  <inkml:trace contextRef="#ctx0" brushRef="#br0" timeOffset="115">31591 6264 8355,'-14'2'857,"3"3"1,-4-1 200,5 6 0,2 1 0,1 5 0,2 2-400,0 4 0,-3-4 0,5 3 0,-3-1 0,1 0-282,-2 1 1,3 3 0,-6-3 0,-3 6-140,-1 3 1,-3 3-1,1-1 40,0 0 1,0 1-1,2-1 1,1-2-204,2-3 0,6 4 0,-4-6 0,2 0-1289,3-3 1,2-4-2689,2-2 2632,0-7 0,0-9-382,0-11 1,8-3 0,1-3 0</inkml:trace>
  <inkml:trace contextRef="#ctx0" brushRef="#br0" timeOffset="116">30493 7442 8824,'-11'0'1170,"1"0"1,-3 0 0,-1 0-1,-2 0 1,-2 0-790,-4 0 1,4 0 0,-3 2 0,3 2 0,2 3 0,-1 2-206,1 3 0,6 3 0,1 1 0,1 0-94,5 0 1,8 0 0,6 1-65,3-1 0,8 5 1,-1 1-1,1-1 36,1 3 0,-5-12 0,4 4 1,-4-1-6,-2-1 1,-5 0 0,-2-1-1,-2-2 180,-4 1 1,-1 3 0,-4 1 7,-3 0 1,-4-5 0,-7-2 0,0 0-126,-1 0 0,-4-6 1,-1 3-539,3-5 1,1-1 0,2 0-1,-1 0-1258,1 0 1,6 0-1777,-1 0 1929,7 0 1,4-7-1,9-2 1</inkml:trace>
  <inkml:trace contextRef="#ctx0" brushRef="#br0" timeOffset="117">30638 7701 11357,'0'25'0,"0"-2"695,0 0 0,-5-5 0,0 6 1,-1-1-1,1 2 0,-2 2-284,-2 0 0,5-5 0,-3 3-216,0-2 1,5 4 0,-5-6 0,2-1-803,-1-2 1,-5-2-226,6 0 0,0-9 392,5-7 1,0-7 0,1-9 0,5 0-132,5 0 1,-2-7 0,1-4 0,3-4 413,1-1 0,1 0 0,-3-1 0,-1 1 578,1 0 0,1 1 0,0 4 1,-3 4 666,3 0 0,1 5 0,2-2-261,0 7 0,1 1 0,-1 7-591,0 1 1,0 4-1,0 4 1,-1 3 24,-5 2 0,5 1 0,-6 7-76,0-1 1,-2 0 0,-7 0-87,0 0 0,-7 0 0,-4 0 0,-4-1-185,-1-4 1,0 3-1,0-3 1,0 1-409,0-1 1,0 2 0,-1-6-1544,1 2 1,9-6 1414,7 3 1,7-5-1190,9-1 1,1-7 0,-1-2 0</inkml:trace>
  <inkml:trace contextRef="#ctx0" brushRef="#br0" timeOffset="118">31107 7733 13815,'0'16'0,"-2"0"0,-2 0 768,-1 1 0,-1-7 1,5 1-1,-3 2-722,-1 1 1,-6 2-560,6 0 0,-3-1 0,5-3-3212,-3-1 2229,1-7 0,5-4 0,0-9 1</inkml:trace>
  <inkml:trace contextRef="#ctx0" brushRef="#br0" timeOffset="119">31155 7652 8355,'0'-16'1964,"-2"0"-514,-3 0 1,3 0-2433,-3 0 0,10 7-2947,6 3 3530,-4 4 1,7 2 0,-5 0 0</inkml:trace>
  <inkml:trace contextRef="#ctx0" brushRef="#br0" timeOffset="120">31236 7717 8355,'0'21'0,"0"1"0,0-2 728,0-2 0,0-2 0,0 0 0,0 0 0,0 0 0,0 0 0,0 0 619,0 1-1558,-7-8 1,5 1 233,-4-10 1,5 2 0,1-13-1,1-1-42,5-3 0,1-1 1,6 0-1,-3 0 25,3 0 0,1 0 0,2 1 0,0 3 0,1 3 198,-1 2 0,0-4 1420,0 6-1059,0-1 0,-7 13 1,-3 4-91,-5 3 0,-1 3 0,-1-1-294,-5 0 1,4 0-1,-5-2-2726,0-3 953,5 3 1,-3-6 0,10 2-855,6-4 1290,-4-4 0,7-10 0,-5-1 0</inkml:trace>
  <inkml:trace contextRef="#ctx0" brushRef="#br0" timeOffset="121">31688 7830 8355,'5'-11'2699,"0"0"0,1 6-1758,-6-6-725,0 8 0,-7-5 1,-4 8 43,-3 0 1,3 2 0,0 2 0,-1 3-37,-3 2 0,4-4 0,2 6 0,0 0-126,1-2 0,4 5 1,-1-3-365,3 3 1,2 2 85,0 1 0,5-7 1,2-1-1,2-1-38,4-5 1,1-3 0,2-3 0,0-5 106,1-1 1,-1 0 0,-2-3 0,-1 3 487,-3 2 0,1 1-164,5 6 1,-7 2 494,-3 3 0,-5 4 1,-1 8-1197,0-1 1,2-5 0,2-1-1948,1 3 1,2-6 869,-1-2 1,-4-3-1,5-2 1</inkml:trace>
  <inkml:trace contextRef="#ctx0" brushRef="#br0" timeOffset="122">31978 7798 15055,'-9'23'798,"0"-3"0,6 7 1,-4-1-1,-1 1-1029,1 0 1,0-5-1,3 3-164,-1-2-2063,0-1 0,5 1 1,0 2-1</inkml:trace>
  <inkml:trace contextRef="#ctx0" brushRef="#br0" timeOffset="123">30219 8653 8764,'-9'7'1794,"3"4"0,5 4 0,1 1-640,0 0 1,-6 2 0,1 3-972,1 6 0,-3-4 0,0-1 0,0-4-50,0-2 0,-4 0-2163,5 0 1287,-6 1 0,10-12 1,-3-9 115,3-10 0,4-11 0,1 2 0,4-1 259,2 1 0,0-6 0,4 4 0,-2-2 268,1 0 0,-3 2 1,0-2-1,0 6 378,0 3 0,-3 3 1,3 3 1051,-2 1 1,0 8-1,-2-3-760,6 4 1,-4 10 0,0 2 0,-1 6-1,-1 4-323,-1 2 0,3 5 0,-2-4 0,1 0 1,-1 2 52,0 0 1,3-3 0,-5 3-1,3-2-53,-3-3 1,1-2 0,-1-2-411,3 0 1,-1 1-3,-5-1 1,5-9-1,3-7 100,1-9 1,-4-13 0,4-5 154,-2-3 1,4-2 0,-4-1 0,2 3 20,4 3 1,-1-2 0,1 6 0,-3 0-422,3-1 0,-4 3 0,2 6 0,-1 3-470,-1 1 0,6 2 1,-4-2-6368,3 6 6104,2 3 1,0-5 0,0-2 0</inkml:trace>
  <inkml:trace contextRef="#ctx0" brushRef="#br0" timeOffset="124">30671 8766 9531,'0'16'1507,"7"-7"0,4-3 1,3-4-1420,2-2 0,0-6 1,2-1-1,2-2-163,2-4 1,-3 4 0,-6-1 212,-2-3 0,-2 4 1,1-2-1,-3-1 194,1-2 0,-7 3 0,5 0 0,-4-2-52,-2-1 0,-2 3 0,-4 2 0,-4 2 33,-5 4 0,-1 1-185,0 2 0,0 2 0,0 3 95,0 6 0,-1 3 1,1 0-1,0 1 112,0 1 1,0-4 0,2 10-1,1-4-137,2-2 0,8 0 0,-3 0 1,4 1-1,2-1-315,0 0 1,2-2 0,4-1-368,4-3 1,-1-4 0,2 3 0,2-2-163,1-3 1,8-3 0,-1-1 0,-1 0-1372,-2 0 1,-2-7 0,2-2 822,3 0 1,-3-5-1,6 5 1</inkml:trace>
  <inkml:trace contextRef="#ctx0" brushRef="#br0" timeOffset="125">31042 8782 8842,'0'17'3338,"0"-7"-2908,0 1 1,0 0-1,0 5 1,0 0-197,0 0 1,-7 0 0,-2 1-1,-2-1 311,0 0 0,6-5-297,-6-1 0,8-13 0,-3-3-143,4-6 1,10-10 0,2-1-1,5 0-32,1-1 0,0 3 0,0 5 0,-1 0 0,-3-1 46,-1 1 1,0 7-1,5 2-953,0 0 0,-5 5 1,-1-5-1,3 2-1354,1-1 1,2 1-1,1 5 1</inkml:trace>
  <inkml:trace contextRef="#ctx0" brushRef="#br0" timeOffset="126">31268 8750 8355,'0'16'1938,"0"-5"1,0 0-1395,0 1 0,5-3 0,1 2 0,-3 2 1,-1 1-1,-2 2 0,0 2 37,0 4 0,0-5 0,0 7-417,0-1 0,0-10 0,0 3 112,0-2 1,2-7-75,3-1 1,-3-12-1,5-6-107,0-8 1,1 0-1,4-5 1,-1 2 3,2 3 0,-1-3 1,1 1-1,-3 4 1,3 4-797,1 3 1,2 2 0,1-1-194,-1 4 0,-5-1 0,-1 2-1326,3 1 0,-4 2 1,2 2 1421,1 0 0,-5 0 0,0 0 1</inkml:trace>
  <inkml:trace contextRef="#ctx0" brushRef="#br0" timeOffset="127">31607 8912 8840,'11'0'1449,"0"1"1,1 3 0,2 1-585,3-1 0,6-2-802,4-2 0,-4-6 0,-1-1 1,-6-2-111,-5-3 0,1-3 1,-5-1-1,0 0 145,1 0 0,-3 0 1,-5 0 80,0-1 1,-2 8 147,-3 4 0,-4 3 0,-7 2 0,0 0-22,-1 0 0,5 2 0,-2 3 0,-4 6-7,0 4 1,2 6 0,3 2 0,2 1 271,-1-1 1,3 0-1,0-3 1,2 2-1,3-1-92,2 2 1,9-6 0,4 1-484,3-6 1,4-8 0,2 1-1,3-3-696,3-2 0,-5 0 0,6-2 0,0-3 0,0-6-3887,0-3 2136,-8-3 1,5-6 0,-8-2 0</inkml:trace>
  <inkml:trace contextRef="#ctx0" brushRef="#br0" timeOffset="130">32366 5957 5760,'0'9'6467,"0"-2"-5903,0-7 1685,0 0-1682,7 0-264,-5 0 1,5-1-227,-7-5 0,5 3 102,1-8 1,1 7 57,-2-1 1,-1 5-101,7 5 1,-6 2-173,6 4 0,-6 2 82,6-8 1,-8 2 64,3-1 1,-3-5 0,1 7 71,1-1 1,6-4-9,-6 8 0,3-7 1,-5 3-72,3 0 1,4-3 0,-2 5 0,1-2 0,-4-2 262,6-5-193,-8 7 0,10-3-85,-8 7 0,1-6 0,-5 4-52,5-2 0,-4 6 0,5-2 19,0 3 0,-5-3 0,3-1-9,-3 3 0,3-4 0,1 2 6,-3 1 1,-1-3 0,-2 2 7,0 2 0,2 1 0,1 2-45,3 0 1,-1 0 0,-5 0 0,2 1-2,3-1 1,-3 0 0,3 0 0,-1 0 4,1 0 1,-3 0-1,4 1-9,-5-1 0,-1-5 0,0-1 0,0 3 0,2 1 27,4 2 0,-5 0-2,5 1 0,-4 4 1,-2 1-1,0-3 5,0-1 1,0-1 0,0 0 0,0 3 5,0 2 1,5 1 0,0-3 0,-1 1 0,-2 1-23,-2 1 1,0-5 0,0 4-13,0-4 1,0-2 0,0 0 0,0 0-4,0 0 0,0 0 1,0 0-1,0 2 34,0 4 0,0-4 0,0 3 0,0-1-11,0 2 0,0-3 0,0 6 1,0-1-27,0-5 0,0-1 0,0 0 1,0 2-1,0 2-43,0-3 0,0-1 0,0-2-33,0 1 1,0-1 0,0 0 0,0 0 38,0 0 1,0 2 0,0 2-1,-2 1 22,-3-1 0,3 0 0,-4 0 0,5 1 25,1-1 0,0 3 0,0-1 0,0-3 24,0-1 0,0 4 0,0-1 1,-2-1-14,-4-2 0,5 0 0,-5 2 0,4 1-19,2-1 0,0-2 0,-1-2-11,-5 0 1,4 0-1,-3 2 1,3 2-1,2 2 21,0-3 0,0 1 0,-2 0 0,-1 1-7,-2-1 0,-1-2 0,6 0 1,-2 2-7,-3 1 1,3 6 0,-3-4 0,3 2 53,2 4 1,-5-4-1,-1 0 1,3 0 7,1 1 0,0-5 0,-2 4 0,-1-1-73,1-5 1,3 5 0,1-3 0,0-1-52,0-2 1,-6-2 0,1 0 71,1 0 1,-3 0-1,0 1 1,0-1-1,0 0 27,3 0 1,-3 2-1,0 2-26,-2 1 0,3 2 0,-3-3 0,2 3 56,4 3 0,-5-1 0,3 2 0,0-4 27,-2 0 0,5-3 1,-5 5-1,1-2-120,1-3 1,-2-2 0,3-2-1,-3 0 29,-2 1 1,4-1-1,-4 0 1,1 0 0,3 0 5,-2 0 0,3 0 0,-5 1 1,0-1-36,0 0 1,6 0-1,-4 0 10,-1 0 1,5 0 0,-6 1 11,2-1 1,-4 0-1,4 0 1,0 0 43,-1 0 0,-2-5-50,4 0 0,-5-6 0,4 4 0,0 0-73,0 0 0,0-5-512,1 1 1,3-3-1,-6 0-2696,2 3 1052,1-3 0,8 3 103,3-10 1,4-4 0,8-7 0</inkml:trace>
  <inkml:trace contextRef="#ctx0" brushRef="#br0" timeOffset="133">32479 5957 7780,'-6'11'4267,"1"0"-3006,0-8 1,5 3-543,0-12 0,5 3 1,2-6-124,2 2 0,-4-4-230,6 5 0,-5-4 0,3 2-118,-2-1 0,0 6 1,-3-4-1,3 1-65,2 1 0,-4-6 0,4 4-130,-2-2 1,0 0 0,-3-3 0,1 1 37,-1-2 0,3-1 0,0-2-136,2 0 1,-5-2-1,3-2 1,-2-2 0,3 1 84,1-2 1,-4 5-1,4-6 1,-2 3-1,-2-1-39,3 2 1,-5 3 0,6 0 0,-2 1-14,-3 0 0,3-2 1,-2-2 39,-1-1 1,3-1-1,-1 6 1,-3-2 37,-1-3 1,3 3 0,1-4 0,-3 3-9,-1-3 1,4 4 0,-1-3 0,-2 3 0,-1 0-13,-2-4 0,6 4 0,-1-3 0,-1 3-1,-3 2 0,-1-2 0,2-2 0,2-2 0,1 3-30,-1 1 0,-2 2 0,-2 0-37,0-1 1,0 1 0,0 0 81,0 0 1,1 0 0,3 0 0,1 0 0,-1-1 105,-2 1 1,-2 0 0,0 0 0,0 0-43,0 0 0,0 0 0,0-1-52,0 1 0,0 5 0,0 1 0,0-3 46,0-1 0,0-2 1,0-1-83,0 1 1,0 0 0,-2 0 0,-2 0 0,-1 0 98,1 0 0,3-1 0,1 1 18,0 0 1,-6 0-1,1 0 1,1 0 28,2 0 0,-3 5 0,0 0 0,1-1 64,2-3 1,-3-1-18,0 0 0,-6 0 0,5 0 0,1-1 1,-2 1 0,5 0 0,-5 0-21,0 0 0,3 0-222,-7 0 0,6 1-160,-6 4-142,8-3 1,-5 11-1664,8-8 266,0 7 0,0 4 1,0 11-747,0 3 0,8 2 1,1 1-1</inkml:trace>
  <inkml:trace contextRef="#ctx0" brushRef="#br0" timeOffset="134">32479 8702 8355,'-11'-6'0,"0"1"0,6 0 0,-4 3 0,0-2 0,0-1 0,-4 1 1793,-1 2 0,-2-3 0,0 0 0,0 1-1180,-1 2 1,1 2 0,0 0 0,0 0-256,0 0 1,0 6 0,1 1 0,5 2-240,4 3 1,4-3-1,4 0 1,4 0-1,4-2-128,5 1 0,1 2 1,0-3-1,0 2 109,0 4 1,2-4 0,2 0 26,1-2 1,8 4 0,-2-4 0,2 0-139,-2 0 0,3 4 1,-3-5-1,4-3-112,1-1 0,-5-2 0,0 0 0,1-2-40,3-3 1,-4 1 0,0-7 231,1-1 0,-4-1 0,-3 1 0,-5 1 126,-5-2 1,-2 4 0,-5-1 0,1-3-61,-1-1 1,-10-1 0,-3 3 0,-1 3 168,-1 2 0,2-6 1,-4 4-232,2 0 1,1-3 0,-6 5-92,-1-2 0,1 5 0,0-1-135,0 3-2923,7 2 353,-5 0 1,14 2-1857,0 3 3712,7-3 1,2 12 0,-2-5 0</inkml:trace>
  <inkml:trace contextRef="#ctx0" brushRef="#br0" timeOffset="136">32705 9008 11588,'-7'-9'1678,"5"4"1,-4 10-1388,5 6 1,1 4-1,0 1 1,0 0-1,0 2 84,0 3 0,1-1 1,3 5-1,1 0-201,-1 0 1,-2 2-1,-2 6 1,0-1 14,0 0 1,-6 6-1,1 1 70,1 3 0,-3 6 1,0 6-1,-2 0 1,-4 1 87,-1 4 1,3-1 0,1-1-380,-3-1 1,-3-1-1,-4-3 1,-3 4-1,0 1-59,-1 4 0,-4 4 0,1 3 49,-4 2 1,-1 0 0,0-5 0,1-3 0,2-1 43,2-1 0,8-14 0,-3 3 32,4-3 0,2-6 0,0-3 0,2-4-16,3-6 0,-2 1 0,6-6 0,0-1-13,0 3 1,0-6 0,3 5 0,-1-2 4,1 1 1,-3 0 0,2-6 0,1 0 0,0-2-1190,-1-3 0,3 3-647,-3-3 1,5-6-1704,5-5 2056,-3-7 0,12-9 0,-5 0 1</inkml:trace>
  <inkml:trace contextRef="#ctx0" brushRef="#br0" timeOffset="137">30348 11721 9386,'-5'16'0,"-1"0"0,3 0 0,1 0 0,2 2 579,0 4 1,7-4-1,2 3 1,2-1 0,-1 1-1,1 4 1,0 2 0,-2 0-1,0 2 1,-2 1-282,0 3 1,0-6 0,-3-2-1,1 0 1,1-2 0,-1 1-1,1-5 1,-1-3 462,2-5 0,-3-4 0,5-8-682,-2-5 0,5-8 0,-3-9 0,2-3-108,0-2 1,-2-8 0,3-2-15,-1 2 1,0 2-1,5 0 1,0 0 0,0 0-7,0 3 0,1 3 1,-3-5-213,-3 1 0,3 7 1,-3 4-1,3 3-875,2 1 1,0 3-408,1 3 1,-1 6 0,0 10 29,0 6 0,-7 11 0,-2 3 0</inkml:trace>
  <inkml:trace contextRef="#ctx0" brushRef="#br0" timeOffset="139">30864 12060 14092,'11'5'0,"0"0"0,2-1 337,1-2 1,4-2 0,2-2 0,1-2-351,-1-1 1,-2-6 0,-2 4 0,0 0 57,0 0 0,0-6 23,0 2 0,-5-1 0,-2-1-66,-2 3 1,-1-1 36,-6-5 1,-2 7 0,-3 3 0,-6 4-59,-4 2 0,-1 0 0,-2 2 111,-3 4 0,3 3 0,-4 5 1,4-1 212,2-3 1,2 1 0,1 5-52,3 0 0,6 0 0,-1 1 0,3-1 70,2 0 0,0 0 0,2-2 0,3-1-755,6-2 0,3-8 1,2 4-563,0 1 0,1-7 0,-1 5 0,0-4-5674,0-2 6235,0 0 0,0 0 0,0 0 0</inkml:trace>
  <inkml:trace contextRef="#ctx0" brushRef="#br0" timeOffset="140">31268 12043 9266,'0'17'2462,"0"-1"0,0-5-2192,0-1 1,0 1-188,0 5-72,0-7 0,2-9 0,1-11 34,3-3 1,6 0 0,-1 1 0,3 2 43,3-1 1,4-3-1,1 1 89,-3 3 0,5-3 0,-3 5 0,-1 0 0,-2 4 1,-4 1 210,-3-1 0,3 3 1,-5-2 165,0 8 1,-2 5 0,-7 7-464,0 0 0,0 0 0,0 0 1,-1 1-1575,-5-1 1,4 0-2742,-3 0 903,3 0 2487,9-7 0,2-16 0,8-11 1</inkml:trace>
  <inkml:trace contextRef="#ctx0" brushRef="#br0" timeOffset="141">31639 11914 8836,'11'-5'5507,"0"0"-4497,1 1 1,3 2 0,1 2 0,0-2-854,0-3 1,2 3 0,2-3 0,3 3 0,0 2-263,1 0 0,-3 0 1,-5 0 319,1 0 1,-1 0-3032,0 0 104,0 0 0,-2 2-922,-3 3 3213,-4-3 0,-7 5 0,0-7 0</inkml:trace>
  <inkml:trace contextRef="#ctx0" brushRef="#br0" timeOffset="142">31930 11769 15723,'0'16'0,"0"0"363,0 0 0,0 2 0,0 2 0,0 3-194,0 3 0,-6-5 0,-1 4 0,0 0 0,-2-1-389,0-1 1,4-2 0,-4-4-452,2-1 1,0 0 0,3 0-511,-1 0 0,-1-5 0,8-2-338,3-2 1,4-2-1,7-5 1</inkml:trace>
  <inkml:trace contextRef="#ctx0" brushRef="#br0" timeOffset="143">31978 12092 12007,'0'16'2027,"0"-5"-1868,0 0 1,0-6 339,0 6-314,0-8 1,0 3 0,0-12 76,0-4 0,2-5 0,3-1-30,6 0 1,-2 0 0,2 1 0,2 3-201,1 1 1,-3 6 0,-1-6 0,3 0-371,1 2 1,2-5 0,1 3 0,1-1-963,3 1 1,-3-4 0,3 6-860,-3 0 1,-1-3 1668,-1 7 0,0-1 0,0 6 1</inkml:trace>
  <inkml:trace contextRef="#ctx0" brushRef="#br0" timeOffset="144">32414 11963 14043,'-2'-9'540,"-3"3"0,1 5 1,-6 1-1,-1 1 1,0 5-1,0 3-371,-1 0 1,3 5 0,0-3-135,2 3 1,-1-3 0,5 0-216,-2 1 0,-1-3 0,6 2-268,0 2 0,0 1 93,0 2 0,7-7 2,4-4 1,3-3 0,3-2 0,-1-2-83,0-3 1,0-4 543,0-7 1,0 2 0,0 1 0,-1 2 251,-4-1 1,1 3 0,-5 0 0,2 2 536,4 3-16,-6 2 0,0 9 0,-7 4-683,0 3 0,0 3 1,2-1-1,2 0-2094,1 0 0,0-5 372,-5 0 0,0-6 0,2 4-2215,3-2 3269,-3-2 1,13-12 0,-6-2 0</inkml:trace>
  <inkml:trace contextRef="#ctx0" brushRef="#br0" timeOffset="145">32721 11850 15398,'0'16'1087,"0"0"0,0 2 1,-2 3-1,-2 6-947,-1 4 1,0-1-1,5-1-50,0-2 0,0-7 1,0 1-1,0-3-2450,0-2-98,0 0 0,7 1 1,2-1-1</inkml:trace>
  <inkml:trace contextRef="#ctx0" brushRef="#br0" timeOffset="146">30832 13109 8660,'0'16'1268,"0"0"0,0 0 0,0 1-653,0-1 0,0 0 0,0 2 0,0 2-409,0 1 1,0 6-1,0-6 1,-2 1 0,-1 0-1,-4-1 235,-2-1 0,5-8 476,-1-1-774,-4-7 1,7-4 0,-3-11-1,3-3-54,2-3 0,2-6 1,3-2-1,6-2 1,3 0-61,2-2 0,2 4 1,2 0-95,1 2 0,1 1 0,-6 6 1,0 0-1,2 2-166,4 3 0,-10-2 1,4 8-446,-1 1 0,-6-3 0,1 2-547,3 1 0,1 3-3168,2 1 3527,1 0 0,-1 7 0,0 2 0</inkml:trace>
  <inkml:trace contextRef="#ctx0" brushRef="#br0" timeOffset="147">31300 13157 13449,'0'-16'607,"0"0"1,0 5 436,0 1-762,0 6 0,-5-1 1,-2 8-99,-2 3 0,3 4 0,-4-2 1,-1 1 87,2 3 1,-5 2 0,3 3-154,-4-1 1,5 0 0,1 0 0,0 0-1,2 0-73,-1 0 0,3 1 1,5-1-1,0 0-267,0 0 1,0-5 0,2-2-290,3-2 0,-1-2 0,7-5 190,1 0 0,2-2 0,1-3 0,-3-6 142,-1-3 1,0-2-1,3 0 1,-1 1 151,-2 5 0,-6-3 0,4 6 1043,-2-2-659,6 5 0,-12 4 0,7 9 0,-3 2 0,0 0 120,-1 1 1,-2-3 0,-2 2-58,0 2-2415,7-6 332,-5 7 1,7-10-1132,-4 7 0,4-8 2127,7 2 1,0-3 0,0-2 0</inkml:trace>
  <inkml:trace contextRef="#ctx0" brushRef="#br0" timeOffset="148">31575 13287 8355,'9'1'2838,"-4"5"-1622,-3 5 0,-2 3-1111,0 2 1,0-5 0,-2-2-157,-3-2 1,3-9 33,-3-9 0,5-3 0,3-4 1,4 0-1,2 0-5,4 4 0,1 1 0,4-3 193,4 0 1,-4 7 0,3 4 156,-3 3 1,-2 2-14,0 0 1,-5 2 0,-2 3 67,-2 6 0,0-2 0,-3 2-67,1 1 1,1 2-312,-6 3 1,-6-7-618,1 1 358,0-7 1,10 1-1,2-10 171,2-6 1,2 2 0,5-2 0,-2-1 0,-1-3 127,-2-1 1,-1 0-1,7 2 1,-3 1 0,-2 4 232,-1 2 0,-5-4 0,4 6 371,3 1 0,-4 2 789,2 2-1202,-1 8 1,-1 1-141,-3 7 0,-4 0 0,-2 0-670,0 0 0,0 0-458,0 0 0,0 1 0,0-1-1444,0 0 0,1-5-1877,5-1 4079,-4-6 0,12-4 0,-5-9 1</inkml:trace>
  <inkml:trace contextRef="#ctx0" brushRef="#br0" timeOffset="149">32237 13190 8355,'10'-7'2889,"-1"7"-593,-2 8 0,-1 1-2216,-6 2 0,0 0 0,0 5 0,0 0 0,0 0-266,0 1 1,0-1-300,0 0 1,0 0 0,0 0 0,0 0-2679,0 0 1905,0-7 0,0 6 0,0-6 1</inkml:trace>
  <inkml:trace contextRef="#ctx0" brushRef="#br0" timeOffset="150">32333 13012 8355,'0'-16'1938,"0"0"0,0 0 1,-1 1-1058,-5 5-3987,4 2 0,-5 8 1</inkml:trace>
  <inkml:trace contextRef="#ctx0" brushRef="#br0" timeOffset="151">32624 4440 14163,'-16'16'578,"0"0"1,5-7-1,0-2 1,-1 0 0,-3 4-171,-1 3 0,7-3 0,2 0 0,2 1-202,-1 3 1,3-4 0,8-2-134,6-2 1,-2 3 0,3-4-1,4-1-128,4 2 0,2-5 1,-4 4-1,1-5 1,5-2-252,1-5 1,0 3-1,4-8 245,-2-2 0,-1 1 0,7-1 0,-1 2 0,0 1-25,1 1 1,-7-6 0,0 5 54,-3-5 0,4-1 1,-6 0-1,-3 0 135,-5 0 0,-1 5 1,-6 0-1,-3-1 223,-1-3 0,-2 4 1,-2 2-1,-3 2 141,-6 4 1,-3-4 0,-4 1 0,-2 3-126,-1 1 0,-6 2 0,3 0 0,1 0-379,0 0 0,1 0 0,6 2 0,0 1-122,0 3 0,5-1 0,2-3-2740,2 3 0,2-1-143,5 6 1163,0-6 0,7 3 0,2-7 0</inkml:trace>
  <inkml:trace contextRef="#ctx0" brushRef="#br0" timeOffset="152">33076 4327 13797,'-7'-6'726,"7"1"1,2-8 0,7 3-635,-2-5 0,5-1 1,-3-2-1,2-2 18,0-1 1,-2-8-1,3 2 1,-3-3 91,-2-3 0,-1 1 0,-6 0 1,0 0 39,0-1 0,0 1 0,0 0 0,0-1-51,0 1 0,-6-6 1,-1 1-1,0 3-22,0 5 1,-4-1-1,4 4 1,-2 1-1,-2 4 96,2 3 1,-5 3-1,3 3-126,-3 1 1,-2 8 0,0-3 306,-1 4-5065,1 2 1852,7 0 1,4-5 1278,10 0 0,4-1 0,7 6 0</inkml:trace>
  <inkml:trace contextRef="#ctx0" brushRef="#br0" timeOffset="153">31462 2292 8944,'0'17'834,"0"-1"1,0 0 0,0 2 0,0 2-446,0 1 1,0 8-1,0-4 1,0 2-1,0-2 1,0 0-1,0-2 1,0 1-209,0-5 0,0-6 1,-2-4-661,-3-2 0,3-3 15,-4-10 1,5-3 0,1-9 9,0-3 1,0-4 0,0-8 0,0 1 371,0 0 1,0 5-1,0 0 1,0 0 0,0 2 384,0 4 0,-6-3 0,1 3 0,1 1 861,2 2 0,4 7-607,4 1 0,3 6 0,9-1-311,3 3 1,-3 2 0,5 0 0,1 0-71,3 0 1,-2 2-1,0 3 1,0 6-1,-2 3 22,0 2 1,-1 0-1,-8 0 1,-1 1-1,-4-1 34,-2 0 0,-2 5 0,-5 1 1,0-1-77,0 3 1,-7-6 0,-3 3 0,-5-1-74,-1 2 0,0-5 0,-2 5 0,-2-4-224,-1-2 1,-3 0 0,5 0 0,-3 0-1295,2 1 1,8-3 0,3-1-1106,2-3 0,-2-6-1165,9 1 3217,3-3 0,13-16 0,1-4 0</inkml:trace>
  <inkml:trace contextRef="#ctx0" brushRef="#br0" timeOffset="154">31930 2389 8355,'9'-7'2574,"-4"5"0,-10-3-1508,-6 3 1,2 9 0,0 4-757,2 3 0,2 8 0,3 0 0,-2-3 1,-1-1-1,1 0-85,2 4 1,4-4-1,2 3 1,3-5-213,2-5 0,2-4 1,5-7-264,0 0 0,0-2 1,0-3-1,-1-6 0,-3-3-105,-1-2 1,-2-6 0,2 1 216,-6 1 1,-3-3-1,-2 1 1,0 2 203,0 2 1,0 2 0,-2 0 0,-3 0 0,-6 0-15,-3 0 1,3 7 833,0 3-3040,0 5 1,2 2 171,4 5 0,10 3 0,4 7 0</inkml:trace>
  <inkml:trace contextRef="#ctx0" brushRef="#br0" timeOffset="155">32188 2373 9336,'7'9'2354,"-5"0"0,3-4-1751,-3 6 0,-2 4-423,0 1 1,0 0 0,0 0-79,0 0 184,0-7 1,0-3-106,0-12 0,0-3 0,0-7 0,2 2-65,3 3 1,-1-3 0,7 3-1,1-2-162,3 2 1,1-3 0,0 3-577,0-3 1,0-2 0,0 2 0,1 1-2871,-1 2 0,0 0 2912,0-5 1,0 0-1,0 0 1</inkml:trace>
  <inkml:trace contextRef="#ctx0" brushRef="#br0" timeOffset="156">32576 2260 10434,'-4'0'1479,"-7"0"1,-1 2-1,1 2-961,-2 1 1,4 7 0,0-1-155,2 4 0,2 1 1,7 0-55,3 0 1,4 0-165,7 0 0,0-5 0,0-2-81,1-2 1,-7 0-107,1-1 1,-7-3-1,-1 6-6,-6-1 0,-1-1-343,-7-2 0,6-3 0,-6 3 1,-1-3-1,-1 0-1143,2 3-787,-3-3 0,5-2 0,-7-9 1</inkml:trace>
  <inkml:trace contextRef="#ctx0" brushRef="#br0" timeOffset="157">32802 2309 8355,'0'-17'5274,"-8"8"-4929,-2 4 0,1 3 1,0 4-1,0 3 105,0 6 1,3-2 0,-3 2 0,0 2 8,0 1 0,6 2-697,-3 0 0,5 0 0,2-1 25,5-5 0,-3-1 0,8-5 1,2 1-609,1-1 1,2-4-1,0-5 670,1-6 0,-1 2 0,0 0 506,0 2 0,-5-4 1,0 6 449,1 1 0,2 2 196,3 2 0,-7 0-680,1 0 1,-7 7 0,1 4-509,-3 3 0,-2 3-2204,0-1 0,0-5 390,0-1 0,0 1 0,0 5 0</inkml:trace>
  <inkml:trace contextRef="#ctx0" brushRef="#br0" timeOffset="158">33092 2292 8355,'7'-9'1871,"-5"1"0,5 4-625,0-1 0,-5 1 1,4 9-1,-5 6-536,-1 3 0,0 3 1,0 1-803,0 3 0,0-3 0,0 4 0,0-5-1503,0 0 0,0-1 1,0 0-488,0 0 0,8 0 0,1 0 1</inkml:trace>
  <inkml:trace contextRef="#ctx0" brushRef="#br0" timeOffset="159">32011 3051 9399,'0'16'1437,"0"1"0,0-1 1,0 0-1008,0 0 0,0 0 1,0 0-138,0 0 1,0 1-1,-2-1 1,-2 0 688,-1 0-861,-1-7 0,6-4 0,0-10 65,0-6 1,0-9-169,0-1 1,6-6-1,1 4 1,2-1-135,4 1 0,-5 2 0,3 4 1,2 3-1,1 1 0,2 4-270,0 2 0,1-3 0,-1 4-850,0 3 1,0 1 0,0 2-434,0 0 0,0-7 0,1-2 1</inkml:trace>
  <inkml:trace contextRef="#ctx0" brushRef="#br0" timeOffset="160">32446 3051 10176,'-1'-9'2612,"-3"2"-1323,-1 0 1,-3 5-995,3-3 0,2 3 1,-8 2-65,-2 0 0,4 2 0,-2 1 1,-1 4-1,-2 1 123,-3-1 0,7 5 0,-1-3-145,-2 0 0,4 6 1,0-5-195,2 5 1,0-1 0,3-1-547,-1-3 1,2-1 0,8 2-176,6-5 1,3-5 458,2-1 1,0-5-1,-1-2 1,-3 0 217,-1-1 0,0-4 0,5 3 372,0 0 0,-5 2 1,0 7 1368,1 0-1362,-5 0 1,6 7 0,-8 4-180,-1 3 0,-2-3-694,-2 0 1,0-6-2392,0 6 0,1-8 1264,5 3 0,3 3 0,7 0 0</inkml:trace>
  <inkml:trace contextRef="#ctx0" brushRef="#br0" timeOffset="161">32576 3180 8670,'0'9'4775,"0"-3"-4534,0-12-57,0 5 0,0-8 0,-2 5 18,-4-1 1,5-8-247,-5 2 0,4-3 1,4 0-1,4 1 1,4 2-10,5-1 1,1 3 104,0-2 0,0 7 1,0-1 1311,0 3-897,-7 2 0,-1 7 0,-8 4-2,0 4 0,0 1-1182,0 0-742,0 0 1188,0-7 0,7-4 0,2-10 1,1-6 20,1-3 1,0-1 0,3 3 0,-1 1 0,-2-1 195,1-3 1,3 6 0,1 2 466,0 0 1,0 5 0,0-3 357,0 3 0,-5 2-90,0 0 0,-6 2 0,4 3 910,-2 6-1713,6 3 1,-11 2-953,3 1 0,-3-7-745,-2 1 0,0-6-632,0 6 0,2-7-512,3 1 2889,-3-10 0,12-4 0,-5-7 0</inkml:trace>
  <inkml:trace contextRef="#ctx0" brushRef="#br0" timeOffset="162">33076 3035 8355,'16'-2'3164,"0"-3"-2200,-7 3 1,0 0 0,-5 9-591,1 2 1,1 2-1,-6 5 1,0 1-1,0-1 67,0 0 1,0-5-1104,0-1 0,0 1-4243,0 5 3603,0-7 1,-8-2 0,-1-7 0</inkml:trace>
  <inkml:trace contextRef="#ctx0" brushRef="#br0" timeOffset="163">33157 2906 9154,'0'-16'5146,"-2"7"-4907,-3 3-2441,3 5 1,-5 8 0,7 2 0</inkml:trace>
  <inkml:trace contextRef="#ctx0" brushRef="#br2" timeOffset="164">29848 11559 8355,'5'18'0,"0"5"0,-1 8 370,-2 5 1,-2 14-1,0 0 1,0 6 0,0 5-1,-2 2 1,-2-1 0,-3-1-1,-2-3-150,-3-3 1,3 8-1,-2-2 1,0 6 0,0-3-1,2 1 1,0-6 0,2-2-71,0-5 0,2-3-806,5-6 1,0-4 0,0-8-1,0-4 1,0-6-3709,0-3 4174,0-9 0,1-2 1051,5-7 0,-4-7 0,3 5 0,-9-1 477,-1 6 0,0 1 99,5 7-1259,0-8 1,1 4-1,5-7 1,5 0 107,3 0 0,2-1 0,0-3 0,2-1-123,4 1 1,-4-3 0,5 0 0,0 0-97,4-1 1,-2 3-1,2 5 1,0 0-138,-2 0 1,6 0-1,-6 0 1,2 0-281,0 0 0,-6 0 0,4 0 1,-1 0-426,-5 0 1,-1 0 0,-2 0-1,0 0-178,1 0 1,-7 0-1,1 0-440,2 0 1064,-6 0 1,0 0-1,-7 0 1</inkml:trace>
  <inkml:trace contextRef="#ctx0" brushRef="#br2" timeOffset="165">30348 12964 8655,'0'16'1234,"0"0"0,0 0-615,0 0 1,0 6 0,0 1 0,0 2-417,0 4 0,0 1 0,0 3-140,0-1 1,-2 0 0,-1 1 0,-3-1 0,3 0-128,1 0 0,-4-5 1,1 0-1,1 0-612,3-2 0,1 4 0,0-8 119,0-1 0,0-2 0,0-2 0,0 0 0,0 1 0,0-1 0,0 0-390,0 0 1,0-5 722,0 0 1,0-6 321,0 6 1,0-6 1047,0 6 0,5 0 48,0 5 1,3-7-481,-3-4 0,-1-3-373,6-2 0,-4-5 1,4-1-1,1 1-38,-2-2 1,6 3-258,-5-7 0,5 8 0,1-3 0,0 4-23,0 2 0,0 0 0,0 0 0,0 0-26,1 0 0,1 0 44,3 0 0,-1 0-137,7 0 177,0-7-58,12 5 1,-5-10-72,4 7 0,3-6-8,2 5 1,0-4 77,6 4 0,-10 1 31,9 5 0,-8 0-4,3 0 1,-5 0-1,3 0 1,-2 0-1,-1 0 1,1 2 0,5 1-1,2 3 1,3-3-1,1-1 1,2-2 0,2 0-1,-1 0 1,1 0-1,0 0 1,-2-2-1,-3-1 1,-3-3 249,3 3 0,-5 1 0,10 2 0,-2 0 0,0 0 1,2 0 78,-2 0 0,2 0-157,-6 0 1,4 0 0,-10 2-4,-1 3 1,-2-3 0,-6 3 0,-1-3-63,0-2 0,-1 0 0,-4 0 0,-4 0 0,-2 0-206,1 0 1,-1 0-93,-4 0-1365,-1 0 0,-9 0-3060,-7 0 2862,-7 0 0,-17 7 0,-1 2 0</inkml:trace>
  <inkml:trace contextRef="#ctx0" brushRef="#br2" timeOffset="167">30154 11543 8488,'-16'0'146,"0"0"1,2-2 0,1-3 403,2-6 1,8 2 0,-1 0 0,8 0-153,6 0 0,5 6 0,3-3 0,3 4-299,6 2 0,4 0 0,1 2 0,0 2 36,0 1 1,1 6 0,1-4 0,2 0-45,1 0 0,6-1 0,-5-6 0,0 0 1,1 0 109,4 0 1,11 0-1,5 0-143,4 0 1,-4 0 0,0-2-1,2-2 1,2-1-115,2 2 0,-6 1 1,-2 2-4,-1 0 0,3 0 1,-3 0-1,1 0 1,4 0 93,2 0 1,-4 0-1,-2 0 31,-1 0 0,-2 0 1,-4 0-1,0 0 8,-1 0 1,8 0 0,-7 0 0,4 0-39,2 0 1,3 0 0,-5 0-1,-2 0 1,-2 0 31,-2 0 0,-1 0 0,-4 2-17,-5 3 0,1-3 1,-1 3-1,-2-3 1,-2-2-9,-2 0 0,6 0 1,-1 0-1,-1 0-39,-2 0 1,-1 0-1,-3 0 1,-1 0-21,-2 0 0,-6 0 0,4 0-13,-1 0 0,-3 0 1,-5 0-421,1 0 1,-8-2-970,-4-3 0,-3 1-130,-2-7 0,0 6-428,0-6 1366,0 8 1,0-3 653,0 12 0,0-3 0,0 8 254,0 2 0,0 1 0,0 2 1,0 0 1555,0 0 0,-6 0-1263,1 1 1,0 4 0,5 1 0,0-3-351,0-1 0,-2 4 0,-2 1 0,-1 2 1,1 4-80,2 1 1,1 5 0,-3 2-1,-3 4-32,-2 1 1,5 4-1,-3-3 1,2 4-7,-1 1 0,-4 3 0,4 3-92,3 5 1,1 4 0,2-1 0,-2-1 30,-3-2 0,3-1 0,-4 3 0,5-4-95,1-1 1,-6 3 0,1-3 0,0-1 0,-1 3 0,1-1 0,1 2 130,2-1 1,-3-5 0,-2-8 0,0-3 15,0-3 1,1-7 0,4-7 0,-1-1-94,-3-4 0,1-3 0,5 0 0,-2-3-1270,-3-3-2356,3 3 1958,-5-12 1,0-9 0,-2-11 0</inkml:trace>
  <inkml:trace contextRef="#ctx0" brushRef="#br2" timeOffset="168">31042 2115 8674,'0'-7'2319,"0"7"-1943,0 9 1,5 10 0,3 5-1,-1 3 1,0 5 0,-3 4 0,-1 1-1,1 3-105,1 3 0,0-2 0,-5 2 0,0 4 0,0 5 1,-1 5 43,-5 1 0,3 5 1,-6-6-272,2 0 0,-6 6 1,4-5-1,-2 1 0,2-2-422,2-1 1,2 3 0,5-5-37,0-2 1,0-9-1,0-6 1,2-4-1040,3-6 1,-1-6-1,6-10 472,3-6 1,1-3-1,2-2 1</inkml:trace>
  <inkml:trace contextRef="#ctx0" brushRef="#br2" timeOffset="170">31123 3665 12950,'16'0'866,"0"0"1,0 0-702,0 0 0,0-6 0,2-1 1,2 0 6,2 0 1,5-4 0,-4 6 0,2 1-119,4 2 1,1 2 0,4 0-1,2 0 1,4 0-186,1 0 1,-3 0 0,5 0 25,1 0 1,3 0 0,1 0-1,-1 0 63,-4 0 1,4-2-1,-2-1 1,5-4 20,4-2 1,1 0-1,-1-4 1,3 4 74,1 2 0,3 0 0,-7 3 1,-2-1-68,-2 1 1,-2 3 0,-1 1 0,-2 0 0,-2 0 14,2 0 1,1 0-1,1 0 42,-4 0 1,4 0 0,-6 0-1,2 0 131,0 0 0,-2 0 1,2 0-1,-5 0 1,-4 0 125,-2 0 0,-1 0 0,-3 0-171,-1 0 0,-5 0 0,3 0 1,0 0 57,0 0 0,-3 0 0,3 0 1,-2 0-7,-3 0 1,-2 0 0,-2 1-472,0 5 1,0-4-861,0 3 1,-8-5 237,-8-5 1,-2 3-1,-7-5 1,0 1-826,0 1 0,-9-1 0,-7 6 0</inkml:trace>
  <inkml:trace contextRef="#ctx0" brushRef="#br2" timeOffset="172">31252 2179 8355,'-11'-10'0,"0"-1"197,-1-2 1,3-1-1,0-2 1467,2 0-1468,-6 7 0,10 2 249,-8 7 0,7 1 70,-1 5 1,5-4 0,5 3-231,6-3 0,3-2 1,2 0-1,1-2 1,-1-2 89,0-1 1,5-6 0,3 4-313,1-2 1,4 5 0,6-1 0,5 3-58,1 2 0,0 0 0,4 0 0,-2 0 50,2 0 1,0 0-1,0 0 1,-4 0-84,-2 0 1,5 0-1,-7 0 1,1 0 60,1 0 1,-3-5 0,7 0 0,2-1 8,2-1 0,1 3 0,-1-5 0,-2 2-127,-2 4 1,-2 1 0,4 2 0,-4 0 59,-2 0 0,5 0 1,-7 0-1,-1 0 15,-2 0 0,-2 0 1,2 0-1,2-2 60,2-3 0,5 3 0,-3-5 0,-1 1-33,0 1 0,-1 0 0,-4 5 0,0 0-13,-1 0 1,2 0 0,-9 0 0,0 0 4,1 0 0,-7 0 0,2 0 0,-4 1 42,-2 5 1,0-4 0,0 3-1,0-3 83,0-2 1,0-2 0,1-2-1,-1-3-211,0-2 1,5-2-1,1-3-542,-2 3 1,-2-3-879,-2 3-97,-7 4 1,-2 2 0,-7 10 626,0 6 0,-7 3 0,-2 2 1</inkml:trace>
  <inkml:trace contextRef="#ctx0" brushRef="#br2" timeOffset="173">33544 1937 11219,'0'16'827,"0"-5"0,0 0 1,0 2-624,0 1 0,0 4 1,0 3-1,0 4-5,0 1 0,0 4 0,0-3 1,0 2-47,0-2 1,0 3 0,0-3 0,0 2-78,0-2 1,0 3-1,0-3 1,0 3-53,0 3 0,-5 4 1,-1 3-1,3-1-26,1 1 0,2 8 0,-2-3 1,-1 0-1,-3 0 71,3-4 0,-5-1 0,3-8-44,1 0 0,3 6 0,1-1 0,0-3 23,0-5 0,0 2 1,0-4-1,0 3-28,0 2 0,0-5 0,0 0 1,0 0-144,0-2 0,0 4 1,0-8-1285,0-1-718,0-2 1,0-11 837,0-7 0,0-7 0,0-9 1</inkml:trace>
  <inkml:trace contextRef="#ctx0" brushRef="#br2" timeOffset="175">7603 2728 8355,'15'-1'1498,"-5"-5"1,5 4-695,-4-3 1,5 3-1,3 2-437,3 0 1,7-2-200,-2-3 1,3 3-30,2-3 0,8 3 0,3 2-63,3 0 1,5 0 0,1 2 0,3 1 0,3 3-1,3-3 1,1-1 0,5-2 0,3 0 0,7 0-180,7 0 0,-38-2 0,1-1 204,2 1 0,-1-2 0,2-2 1,-1 0-1,35-3 117,-5 0 0,7 0-231,-5 4 1,-4 3-1,-7-4 108,-4 5 0,-3 1-36,-4 0 0,-5 5 113,-11 0 1,2 6 0,-5-4-44,1 2 1,-9-5 72,6 1 0,-8 2 1,8-1 114,-4-3 1,4 5-180,-1-3 0,-1 0 0,-7-5 94,-2 0 1,-7 6-297,1-1 0,-1 0 105,1-5 1,-8 6 0,3-1 137,-2-1 0,-5 3-1881,2-2 0,-6 3 230,6-3 1181,0-3 1,0 7-4239,-1-4 3414,-6-3 1,10 12-1,-5-5 1</inkml:trace>
  <inkml:trace contextRef="#ctx0" brushRef="#br2" timeOffset="176">8023 3067 10012,'-21'2'0,"-1"2"0,0 1 0,-1 1 595,-4 1 1,-3 0-1,-1 5 1,3-1-1,1 4 259,-2 4 1,-9 1-527,-5 7 1,0-4-1,-5 8 1,-6 3 52,-2 0 1,-6 5 0,1-1 182,-8-2-1794,3 5 1427,9-7 0,-2 6-137,10-8 0,-3 0 0,4 1 113,-1-1 1,6-2 0,0-1 9,-2-2 1,6-2-621,1 2 1,-1-4 0,1-5-54,2 4 1,7-4 135,3 3 0,6-8 0,-2-2-572,4 1 1,2-5 1255,0-1 1,5-3-1019,1 3-2599,6-5 1271,-3 7 1594,7-8 0,-7-8 0,-2-1 0</inkml:trace>
  <inkml:trace contextRef="#ctx0" brushRef="#br2" timeOffset="178">6005 4068 8355,'-16'7'0,"0"4"0,7 4 0,2 1 0,0 0 0,5 5 3817,-4 1-2079,5 7-1473,-7-11 0,7 5 1,-5-7 15,5 0 1,1 0-556,0 0 0,0 1-963,0-1 804,0-7 1,0 0-1835,0-4 1565,7-3 1,-6-2-1,5-11 137,-4-3 1,-2-2 237,0-1 0,0-4 0,0-1 125,0 3 1,0-1 314,0-2 0,0 10 1,0-4-454,0 1 3638,0 8 1,1 0-1977,5 7 1,3 0-1038,7 0 1,2 0 0,2 0 109,1 0 1,8 0-139,-2 0 1,3 0-1,3 0-32,-1 0 1,-5 0-34,0 0 1,-2 5 0,3 1 469,-1-3-418,-7-1 1,3 4 101,-6-1-214,-9 7 0,-2-3 1,-12 6 75,-4-4 0,-12 3-69,-5-3 0,-3-2 0,-2 1 15,-1 3 1,-1 1-1079,-4 2 0,4 1 0,-3-1 407,3 0 1,9 0-1115,3 0 0,4 0-2177,2 0 2595,7-7 0,9 6 0,9-6 0</inkml:trace>
  <inkml:trace contextRef="#ctx0" brushRef="#br2" timeOffset="180">1372 5231 8355,'9'7'789,"-1"9"1,-8 11-1,0 3 1,0 3 0,0 1-1,0 2 1,0 1 0,-2-1-1,-2-2 1,-1-1-1,-1-3-456,-1-3 0,4 2-536,-8-8 1,7-5-1,-3-7-485,0-2 0,5-3 472,-3-9 1,3-10 0,2-8-1,0-4 1,0-5 0,0-4-1,0-2-52,0-1 1,0 5 0,2-4 170,3 4 1,-1 3 0,5 5-1,-2 4 1157,-4 4 0,5 2-203,-3 0 0,8 1-552,-3 5 1,-1 3 0,2 8 0,0 5 0,0 4-107,-1 5 0,1 3 0,3 3 1,-1 6-1,-2 2 0,0 1 1,-1 1-1,1 3 0,0 0 54,-2 0 0,3-7 1,-4 0-173,0 2 0,-2-6 0,3 0-37,-2 1 0,6-6 1,-4 3 83,-1-3 0,7-9 0,-4-4-54,3-3 1,-5-4 0,-4-3 0,-1-8 28,1-6 0,-3-6 1,5-8-1,-1 1 1,1-2-1,0-2-287,0-2 1,0-5 0,-3 4 140,1-2 1,6 5 0,-4-2-705,2 4 0,-3 3 1,3 5-1,-1 4-621,1 4 1,2 2-1,5 2-4864,1 3 5510,-1 11 0,0 9 0,0 7 0</inkml:trace>
  <inkml:trace contextRef="#ctx0" brushRef="#br2" timeOffset="181">2018 5457 8355,'0'16'1431,"0"0"1,2-7 0,3-4 0,6-3 0,3-2-1214,3 0 0,-1 0 0,0-2-338,0-3 0,0 1 1,0-6-1,0-3 1,-1-1-1,-3-2 111,-1-1 1,-7 7-1,1-1 1,-3-2 0,-2-1-1,0-2 62,0 0 0,0 5 210,0 0-150,-7 8 1,-2-5 0,-9 8 0,0 2 366,2 4 1,-4 8-1,9 9-190,-3 2 1,-2-3 0,1 5-1,3 0 1,3 0 0,2-2 86,3-2 0,2-1 0,2-6-386,0 0 0,0-5 1,2-1-1,3 1 1,6 0-1,4-2-622,1-2 1,0 0 0,2-3 0,1 1 0,3-1 0,-2-2-330,-2-2 1,3 0 0,1-2-1065,-3-4 1,7-3-1,-1-7 1</inkml:trace>
  <inkml:trace contextRef="#ctx0" brushRef="#br2" timeOffset="182">2422 5263 14554,'1'-9'1754,"5"4"0,5 1-1522,3-1 0,2 3 0,2-4 0,2 5 0,3 1 1,0 0-449,1 0 1,-1 0 0,-3 0 0,1 0 0,1 0-1,-1 0-219,1 0 0,-1 0-2193,-5 0 0,1 0-1236,-1 0 3254,-7 0 0,5-7 0,-5-2 1</inkml:trace>
  <inkml:trace contextRef="#ctx0" brushRef="#br2" timeOffset="183">2761 5182 8974,'0'16'1179,"-6"-5"1,1 0-1,-1 1 1,1 3 0,-2 3-165,-2 3 0,5-1 1,-3 7-714,0 2 0,5-4 0,-3 0-459,3-2 0,-3 4 0,-1-5 0,3-1-198,1 2 0,-3-5 0,-1 4 1,3-4-1,1-2-3113,2 0 1,0-5 2528,0 0 1,7-15 0,2 2 0</inkml:trace>
  <inkml:trace contextRef="#ctx0" brushRef="#br2" timeOffset="184">2874 5408 15199,'0'16'586,"0"-3"1,0 1 0,0 4-386,0 0 0,0 6 1,0-3-1,0 1 0,0-1-116,0 1 1,0-1 0,0-5-735,0 0 540,7-7 1,0-3-1,6-12-231,-3-4 1,-4-5 0,4-1-1,3-2 167,1-3 1,1 3 0,-3-4-1,-1 6 296,2 5 1,-4-1 0,1 6-1,3 3 472,1 1 1,-3 4-345,0 3 1,-8 4 0,4 7 0,-1 2 142,-1 4 0,1-10 1,-6 4-66,0-1 0,5-1 0,2 2-85,2 0 1,-3-7-1,4-3 126,3-4-331,1-2 1,-5-2 0,-2-2-1,-1-3-4,-1-2 0,2-2 0,-3-5 1,1 0-176,-1 0 0,3-6 1,-2-1-1,1-2 0,-1-4-1011,1-1 0,1 3 1,-4 2 214,3 1 1,4 3-1,-2 6 1,-1 3 0,2 3 23,0 2 1,-4 1 0,6 6-131,1 0 0,-4 8 0,-1 1 1</inkml:trace>
  <inkml:trace contextRef="#ctx0" brushRef="#br2" timeOffset="185">3535 5344 9553,'-5'10'5911,"-2"1"-5380,-2 2 0,5 1 0,-1 2 0,3 0 0,0 2-236,-3 4 1,3-4-214,-3 3 1,3-3-1,2-2 1,0 1 47,0-1 0,7-2 0,2-1 0,2-4-119,0-2 0,-6-2 0,6-5 0,1-2 0,1-3-113,-2-6 1,3-3 0,-5-2 0,2 0 0,-2-1 0,-2 1-184,-3 0 318,-3 0 0,-1 0 0,0 0 1,0 0-144,0-1 0,-1 3 1,-3 2-1,-3 3-813,-2 1 0,0 1 1,-4 4-1,4-1-4030,2 6 3943,2-2 0,12 14 0,2-5 1</inkml:trace>
  <inkml:trace contextRef="#ctx0" brushRef="#br2" timeOffset="186">3778 5408 8911,'16'25'2924,"-5"0"-2234,-1-3 0,-6-4 0,1 3 0,-3-3 0,-2-1-591,0-1 1,0-6-1,0 1 1,0 2 96,0 1-37,0-5 0,0-4 0,0-10 0,0-6 0,0-3-104,0-2 0,7-2 0,4-2 0,2-1 185,-3 1 0,5-3 0,-5 1 0,7 2 0,2 2-602,3 2 0,-1 6 0,-5 1 0,-1 0-1333,-4 0 0,3 5 1,-3-1 1105,3 3 0,-3 2 0,0 0 0,-1-2-279,-1-3 0,6 3 0,-6-5 0</inkml:trace>
  <inkml:trace contextRef="#ctx0" brushRef="#br2" timeOffset="187">4246 5263 8769,'0'-7'1590,"0"7"0,0 7 1,0 11-1,0 2 1,0 3-1,0 2-1581,0 4 1,-2 1-128,-3 3 1,3-7 0,-5 0-951,-1-3 0,7-2 0,-5-4 0,4-1-5715,2 0 6485,0-7 1,8-2 0,1-7 0</inkml:trace>
  <inkml:trace contextRef="#ctx0" brushRef="#br2" timeOffset="188">4536 5376 9358,'9'-7'1278,"-3"-4"1,-6 4 0,-6 1 0,-5 5 0,-3 1-338,-2 0 0,-2 0-820,-3 0 1,1 9-1,-7 5 1,0 6 395,2-1 1,2 5 0,8-1 0,3 0 0,3 1 0,2-5-22,3-1 1,4-3 0,5-4 0,4-4 0,2-2-628,0 0 0,1 1 0,8-6-1152,2 0 0,-1 2 0,-5 1-2645,0 3 1476,1 6 0,-1-3 0,0 7 1</inkml:trace>
  <inkml:trace contextRef="#ctx0" brushRef="#br2" timeOffset="189">5440 5441 8355,'0'-11'0,"-2"2"0,-3 2 0,-6 3 0,-3 6 0,-2 5 0,1 7 0,5 4 0,-5-2 0,6 10 0,0-3 0,2-2 0,2 1 0,0-1 0,3-1 0,5-2 0,1-2 0,7-1 0,1-5 0,3-1 0,1-5 0,0 1 3152,0-1 1,0-8-2681,0-1 1,0-8 0,1 3 0,-3-5-697,-3-1 0,1 0 38,-6 0 1,-1 0 0,-5 0 104,0-1 0,0 1 0,-2 0-136,-3 0 1,1 0 0,-7 0 0,-1 0-404,-2-1 1,5 7-1,1 1-2625,1 2 2344,5 1 1,2 6 0,9 0 0</inkml:trace>
  <inkml:trace contextRef="#ctx0" brushRef="#br2" timeOffset="190">5634 5311 8355,'9'0'3874,"0"0"0,-6-1-3063,3-5 1,6 4-1,-1-3 1,4 3-788,1 2 0,5 0 1,3 0-1,1 0 0,3 0-299,3 0 0,-4 0 1,0 0-1,0 0-356,-2 0 0,3 0 0,-6 0 0,-2 0 0,-2 0-551,-2 0 0,0 0 1,0 0-419,0 0 1,-5 0 914,0 0 1,-1 7-1,7 2 1</inkml:trace>
  <inkml:trace contextRef="#ctx0" brushRef="#br2" timeOffset="191">6086 5586 8355,'-16'14'1588,"0"-1"-813,0-2 0,-1-8 0,1 2-430,0-3 0,7-4 1,2-3-1,2-6 1,-3-1-1,1-1-316,0 2 0,-4-5 1,6-5-1,0 1 0,-1 0 183,1-1 0,-1 3-55,6-4 1,0-1 0,0 0 0,0-1-52,0 1 0,6 0 0,1 3 0,0-3 0,2-1 142,0 1 1,-4 3 0,4 8 91,-1 1 0,-1 2-568,-2-2 0,4-1-521,7 6 0,-5 1 1,0 5-1,1 0-1321,3 0 0,1 0 1027,0 0 0,0-7 0,0-2 0</inkml:trace>
  <inkml:trace contextRef="#ctx0" brushRef="#br2" timeOffset="192">6958 5311 8944,'0'17'1253,"0"-1"1,0 2-1,0 3 1,0 4-1,0 2-863,0 0 1,0-2 0,0 4-279,0-2 1,0-6 0,0 4-1,0-1-213,0-5 1,-2-6 118,-4-2 1,5-9 0,-5-2 0,4-9 0,2-8-325,0-4 1,8-4 0,2-9 145,5-4 0,1 4 0,0-4 0,0 6 245,0 5 0,2-2 0,2 8 1,3 3 139,2 5 1,-5 1 0,2 6 0,-3 3 134,3 1 0,-4 2 0,2 2 0,-8 3 0,-6 6 39,-5 3 0,-1 4 1,0 4-1,0 3-368,0 0 1,-5 4-1,-2-6-317,-2 2 1,5-5 0,-1 1 0,3-3-1997,2-1 1387,0-8 1,7-4 0,4-10 0,3-6-4241,2-4 4626,1-1 0,6-7 0,2-2 0</inkml:trace>
  <inkml:trace contextRef="#ctx0" brushRef="#br2" timeOffset="193">7506 5360 8355,'9'2'1131,"-1"1"-49,-1 3 1,-4-1 0,8-5 0,2 0-616,1 0 1,2 0 0,0-2-420,0-3 1,-5 3 0,0-5-185,2 0 1,1 3-273,2-7 312,0 1 0,-7-7-137,-3 1 375,-12 0 1,-3 2-1,-7 3 1,0 6 119,0 3 1,0 2 0,-1 0 0,3 2 165,3 3 0,-3 4 1,5 9-1,0 2 0,2 1-288,0-1 1,5 3 0,-3 1-1,3-1-55,2 0 0,0 0 1,0-3-1,0 2-90,0-3 0,5-1 0,2-3 0,2-3-1111,4-1 0,1-6-223,2 6 0,0-7-1460,1 1 0,-1-3 2132,0-2 1,0 0 0,0 0 0</inkml:trace>
  <inkml:trace contextRef="#ctx0" brushRef="#br2" timeOffset="194">7845 5473 8741,'11'5'1005,"0"1"0,-7 6 0,1-1-656,-3 3 1,-2-3 0,0 0 0,0 1 110,0 3 1,-2-5 0,-2 1-300,-1 2 0,-8-1 0,4 1-187,1-2 1,-1-8 93,3 3 0,4-12 0,-1-6 0,5-6 0,5-6 39,2-1 0,1 4 0,7-6 71,-1-2 1,0 4 0,0 2 0,-2 1-55,-3 2 1,3 6 0,-3-6-1,2 6 1,-1 5-116,-1 2-751,0-6 0,5 6 1,0-4-1171,0 6 1,-5 3 612,0 2 0,0 7 0,5 2 1</inkml:trace>
  <inkml:trace contextRef="#ctx0" brushRef="#br2" timeOffset="195">8233 5392 9474,'9'16'5151,"0"0"-4683,-4 1 1,-3-1 0,5 0 0,-1 0 0,-1 0-355,-1 0 0,-3-5 0,-1 0 0,0 1-88,0 3 0,2-6 89,3-4 0,-1-5-103,7-5 0,-8-4 0,5-7 121,-1-1 1,-5 1 0,5 0 0,-2 0-75,1 0 0,6 0 1,-3 0-535,0-1 0,5-2 0,-3-1 0,2 2 0,-1-2-49,-1 2 1,0 0-1,5 2 1,0 2-659,0 3 0,-5-1 0,0 4-896,1-1 1420,3 6 1,-6-4 0,-2 7 0</inkml:trace>
  <inkml:trace contextRef="#ctx0" brushRef="#br2" timeOffset="196">8620 5441 8355,'11'5'781,"0"0"0,0 1 0,5-6 0,0 0 0,0 0 0,0 0 0,0-2-465,0-3 0,6-4 0,-1-6-389,-1 4 1,-7-3-1,-2 3-64,1-3 0,-5-2 120,-1 0 0,-5 0 0,-1-1 94,0 1 0,-1 2 0,-5 3 0,-4 6 112,-5 3 0,-1 4 0,0 1 0,0 5 191,0 0 1,-1 3 0,1 7-31,0 4 1,2-4 0,1 3-1,4-3-89,2-2 0,2 0 1,5 1-1,0-1 1,0 0-386,0 0 1,7-5 0,4-2 0,3 0 0,2-2 229,0 0 1,0-2 0,2-5-2557,4 0 1,-2 0 395,7 0 1,-8-7 0,5-2 0</inkml:trace>
  <inkml:trace contextRef="#ctx0" brushRef="#br2" timeOffset="197">9218 5279 8355,'7'-5'1173,"-7"-2"269,-9-2 1,-6 5 0,-1-1-1156,0 3 1,0 4 0,2 3 0,3 6-89,6 3 0,-3 2 0,3 2 1,1 2 59,3 1 1,1 1 0,1-6 0,5 0-27,5 0 0,-3-5 0,3 0 0,0 1 1,0 3-4,0 1 0,-1-5 1,5 0-348,-5 1 0,3-3 0,-8 2 147,-1 1 1,-2-3-1,-4 2-229,-3 2 0,-4-6 0,-8-2 0,1-3-585,0-2 0,0 0 0,0 0 0,0 0 0,0 0-1214,-1 0 1,1 7-1,0 2 1</inkml:trace>
  <inkml:trace contextRef="#ctx0" brushRef="#br2" timeOffset="198">953 7346 8355,'-16'0'2692,"3"0"0,9 0-2307,15 0 1,4 0 0,6 0 0,-1 0 0,-1 0 0,3 0 0,-2 0 0,-2 0-461,-2 0 1,0 0-1,0 0 1,0 0 0,0 0-680,1 0 0,-1 0-3558,0 0 3087,-7 0 0,5 0 0,-5 0 0</inkml:trace>
  <inkml:trace contextRef="#ctx0" brushRef="#br2" timeOffset="199">1808 7136 10531,'-9'7'0,"4"4"491,3 3 0,2 2 0,0 0 0,2 0 0,3 2 0,6 4 0,2 3 1,-1 2-1,-1 0-322,1 1 0,-3 3 0,0 1 1,0-1-1,-1-3 0,-1-1 0,-4 0 1,1-2-1,-1-3-852,3-4 0,-1-2 1549,-5 0 0,2-9 0,2-8 0,3-14 0,2-10 0,3-5-594,3-3 1,1-1 0,0-3 0,0-5 0,0 1-84,0 3 1,1-1 0,-1 1 0,0 2-721,0 2 0,-2 7 1,-1 2-389,-2 2 1,-1 1-1,5 6 1,-3 2-217,-1 3 1,0 4-7,5 7 0,-5 0 0,-2 2-293,-2 3 0,5 4 0,-3 7 1</inkml:trace>
  <inkml:trace contextRef="#ctx0" brushRef="#br2" timeOffset="200">2309 7378 8355,'0'11'1626,"1"-2"1,5-2-103,5-4 1,3-1-1,2-2-1464,0 0 1,6-2-1,-1-1 1,-1-3 10,-2 3 0,-2-4 1,0-1-1,0 1-121,0 0 1,-1-5 0,-3 3 0,-3-2 48,-1 0 0,2 0-159,-4-5 1,-1 0-1,-5 0 1,-2 1-66,-3 5 0,1 3 0,-6 7 141,-3 0 1,-1 0 0,-3 0 0,1 1 137,0 5 1,0 3 0,0 7 0,0 0 629,0 0 1,-1 0-1,1 0-412,0 1 0,7-1 1,2 0-1,2 0 1,-1 0-70,3 0 1,1 0 0,2 1 0,2-1-273,3 0 1,2 0-461,4 0 0,3 0 0,-5 0 0,2-1 0,0-3-1330,1-1 0,3-7 1,1 1-1,0-3 1018,0-2 1,0-14 0,0-4 0</inkml:trace>
  <inkml:trace contextRef="#ctx0" brushRef="#br2" timeOffset="201">2744 7362 8355,'11'0'1360,"0"0"0,-7 1 1,1 5-1,-3 5-678,-2 3 1,-2 2-1,-2 0-615,-1 0 1,-6 1 0,6-1-144,1 0 1,-3 0 122,2 0 0,1-9 0,10-5 0,4-7 0,5-4-481,1-4 0,0-5 270,0 2 1,0-9 0,0 9 298,0-2 1,6 5 0,0 4-1,-3 0 91,-1 0 0,-2 6 0,0-3 0,1 5 623,-1 1 1,0 1-701,0 5 0,-7 3 0,-4 7 0,-3 0 0,-2 0 0,0 0-280,0 1 0,-2 0 0,-1 3-862,-3 2 1,1-1-3788,5-5 3300,0-7 0,7-9 0,2-9 1</inkml:trace>
  <inkml:trace contextRef="#ctx0" brushRef="#br2" timeOffset="202">3180 7249 8355,'0'-9'3925,"2"2"0,4 7-3209,4 0 0,5 0 0,1 1 0,2 3-570,3 1 1,-1 1 0,5-6 0,-2 0-262,-3 0 1,0 0-1,0 0-129,1 0 1,1 0 0,-6 0 0,0 0-1473,0 0 0,0 0-4557,0 0 5548,-7 0 0,-9-7 0,-9-2 0</inkml:trace>
  <inkml:trace contextRef="#ctx0" brushRef="#br2" timeOffset="203">3439 7152 13834,'0'16'869,"0"0"1,0 2 0,0 4 0,0 3 0,0 2-996,0 0 0,-6-1 0,1 7 0,-1-1 0,1-2-31,0-3 1,-6 4 0,6-6-938,1 0 0,2-2-5526,2-6 5984,0-1 1,0-7-1,0-2 1</inkml:trace>
  <inkml:trace contextRef="#ctx0" brushRef="#br2" timeOffset="204">3519 7555 13201,'0'17'566,"0"-7"-17,0 1-165,-7-7 0,5-4 0,-3-11-88,3-3 1,8-3-1,1 1-253,2 0 1,-4-5 0,6-1 0,1 2 0,3 2-906,1 2 1,0 0 0,2 0 0,2 2-442,1 3 0,1-2 0,-6 6 117,0-2 610,0 6 1,7-12-1,3 6 1</inkml:trace>
  <inkml:trace contextRef="#ctx0" brushRef="#br2" timeOffset="205">3987 7394 8355,'9'-2'824,"-5"-1"0,-6-5 2570,-3-1-2885,-8 6 1,10-4-1,-8 7 1,-2 0-75,-1 0 0,-2 1-275,0 5 1,0 3 0,-1 7-5,1 0 1,6 0 0,-1 0 0,0 1-1,2-1-156,4 0 1,3 0-1,2 0-112,0 0 1,7-7-282,4-3 0,3-5 0,2-2 0,0-5 0,2-3 0,2-3-146,2-4 1,-1 8-1,-5-8 1,0 4 738,1 3 1,-1 2 784,0 7 0,-5 0 0,-1 1-144,3 5 1,-6-3 0,-1 8-940,-5 2 1,5-4 0,-1 1 0,-1 3 0,-3 1-665,-1 2 1,6-5-1505,-1 0 1,1-6 654,-6 6 0,7-14 0,2 1 1</inkml:trace>
  <inkml:trace contextRef="#ctx0" brushRef="#br2" timeOffset="206">4391 7200 12137,'16'-9'1727,"-5"2"1,-2 9-1150,-2 3 1,-2 4 0,-5 9 0,0 4 18,0 5 1,-1 3-1,-3 4 1,-3 2-388,-2 2 0,4-1 0,-4-4-906,1-1 0,3-5 0,3-2-2055,-3-2 1,3-1 849,-3-6 0,-4-7 0,0-2 0</inkml:trace>
  <inkml:trace contextRef="#ctx0" brushRef="#br2" timeOffset="207">5473 7249 12575,'0'16'2674,"0"0"-2253,0 0 0,0 6 0,0 1-256,0 2 1,0-3 0,0 3 0,-2-2 33,-4-3 0,5-2 1,-5-2 8,4 0 1,-3-9-1,0-9 1,1-10-77,2-8 0,4-7 0,2 4-225,1-2 0,8 3-66,-3-5 1,-1 8 0,2-3 0,2 4 0,-1 2-157,-1 0 0,3 5 0,-3 0 0,2-1-162,-3-3 0,5 5 0,-5 1 0,5 0-1224,1 0 0,0 0 270,0-2 1,8-3-1,1 5 1</inkml:trace>
  <inkml:trace contextRef="#ctx0" brushRef="#br2" timeOffset="208">5973 7200 8890,'9'-7'1519,"-2"3"0,-7-6 0,-2-1 1,-1 0-437,-3 0 0,-1 8-926,2-3 0,1 5 0,-7 1 0,-1 0-10,-2 0 0,-3 1 1,1 5 3,0 5 0,0-2 0,0 1-126,0 3 1,0 3-1,-1 2 1,3 2-117,3-1 0,4-4 0,5 5-148,-3-8 1,3 2-1,-1-5 1,4 2 0,7-2-282,0-2 0,3-1 334,5-6 0,1-2 0,-1-2 0,0-3 43,0-2 1,-3-2-1,-1-5 344,1 0 0,5 5 0,-8 2-68,5 2 0,1 2 0,0 7 282,0 3 1,-7 4 0,-4 7 0,-3 0 0,-2 0 72,0 1 1,2-7-769,3 1 0,-3 0 1,5 3-1,-1-1-1959,-1-2 0,2-8-2048,-1 2 3406,-5-3 1,14-2 0,-6 0 0</inkml:trace>
  <inkml:trace contextRef="#ctx0" brushRef="#br2" timeOffset="209">6280 7281 8355,'9'0'5636,"-2"7"-5163,-7 4 0,-2 3-484,-3 2 0,1 1 0,-5-1 25,2 0-7,2-7 0,5-4 0,0-10 0,1-6 1,5-3-120,4-2 0,5 1 0,1 3 0,0 1 156,0-2 1,2 4-1,4-1 60,5-3 0,-9 6 0,-2 1 181,-2 5 0,-1 2 131,-3 5 1,-2 3 0,-8 7-168,0 0 0,0 0-395,0 0 0,0 1 1,0-1-1090,0 0 1,1-7 1125,5-4 0,3-10 0,7-6 0,0-3 0,2-2 0,2-1 0,1-1 193,-1-3 0,3 8 1,-1-3-1,-3 2-40,-1 0 0,-1 5 1,-1 3 756,0 4 0,0 2-25,0 0 0,-5 0 0,0 2-6,1 4 1,-5 3-626,-1 7 1,-4 0 0,-2 0 0,0 0-673,0 0 0,-2 0 1,-2 1-367,-1-1 1,-1 0 0,6 0-1029,0 0 1,0-5 347,0 0 0,8-8 0,1 4 0</inkml:trace>
  <inkml:trace contextRef="#ctx0" brushRef="#br2" timeOffset="210">7054 7233 8761,'9'0'3181,"-1"1"-2775,-8 5 1,0 3 0,0 7 0,0 0-1,-2 0-1203,-4 0 1,5 0 840,-5 1 0,4-1 1,1-2-1741,-5-3 1,5-4 0,-7-7 0</inkml:trace>
  <inkml:trace contextRef="#ctx0" brushRef="#br2" timeOffset="211">7087 7071 8355,'0'-16'3573,"0"0"0,-7 5-4595,-4 0-1165,4 8 1,-1 3 0,8 9 0</inkml:trace>
  <inkml:trace contextRef="#ctx0" brushRef="#br2" timeOffset="212">7975 7184 10508,'0'-16'0,"-2"2"764,-4 3 0,3-2 0,-6 6 0,0 0 798,0 0 0,-2 1 0,-5 8-1198,0 4 1,5-3 0,2 10 0,0 3-46,0 4 0,6 3-380,-3-2 0,4-3 1,2 4-1,0-4 0,2-2 1,4-2-60,4-3 0,10 2 0,2-8 1,-3-1-178,-1-3 1,4-1 0,-1-1 0,-1-3 65,-2-1 0,-4-8 1,-1 2-92,-2-3 0,-8-2 0,3 0 1,-5 0-288,-1-1 0,-1 3 0,-3 1 0,-3 3-1893,-2-3-291,5 6 2074,-3 0 0,0 7 0,-2 0 1</inkml:trace>
  <inkml:trace contextRef="#ctx0" brushRef="#br2" timeOffset="213">8136 7120 8355,'11'-2'2457,"0"-4"1,-6 5-1,6-5 1,1 4-2060,3 2 1,3 0 0,1 0 0,3 0 0,-1 0-246,3 0 0,-5-1-638,8-5 1,-7 3 0,2-6 0,-3 1-1,1 3-1916,1-2 0,1 5 0,-6-3 1750,0 3 0,0 4 149,1 3-329,-8 4 1,-2 7-1,-7 0 1</inkml:trace>
  <inkml:trace contextRef="#ctx0" brushRef="#br2" timeOffset="214">8475 7346 8355,'-7'9'1337,"-4"-4"275,-3-3 1,3-2-1296,0 0 0,8-7 1,-3-4-265,4-4 1,2-6 0,-1-2 0,-3-4-1,-1-6 186,1-3 0,2-3 0,2 3 1,0-2 375,0 3 1,0-3-1,0 4-298,0 3 1,2 10 0,2-1 0,3 6-88,2 5 0,-4 4 0,6 7-175,2 0 1,1 0 0,2 0 0,0 0-1032,0 0 1,-5 0-51,0 0 1,-6 6 0,4 1-1066,-2 2 0,-1 2 0,-6 5 1</inkml:trace>
  <inkml:trace contextRef="#ctx0" brushRef="#br2" timeOffset="215">2357 8637 8806,'9'-7'1318,"-4"-4"0,-3 2 1,-4 0-1,-3 2 1,-6 3-211,-3 3 0,-2 1 0,0 0-862,-1 0 1,1 0-1,-2 1 1,-1 3-172,-3 1 1,6 6 0,5-4-16,-1 2 0,5-3 0,1 4 0,4 3 13,2 1 1,0 3 0,2 0 0,4 3 54,4 2 1,6 5 0,4-4 0,3 0-58,3 1 1,-7 2-1,3-4 1,-4-2 0,-4-2-1,-3 0 162,-6 3 0,-3-8-113,-2 3 0,-2-4 1,-3 3-1,-6-3 1,-3-3-1,-4 0 64,-4 0 0,4-5 0,-3 1-1073,3-3 1,2-2 0,0 0-121,0 0 1,7-2-1450,3-3 0,12 3 1,3-5-1</inkml:trace>
  <inkml:trace contextRef="#ctx0" brushRef="#br2" timeOffset="216">2615 8831 9139,'16'16'1896,"-7"0"-554,-3 0 1,-4 6-1,-2 1-594,0 2 0,0-3 0,0 5-709,0 1 0,0 3 0,-2 1 1,-2-1-1,-3-3 0,0-3 1,0 1-65,3-1-2048,-5-6 1486,7 5 1,-10-17-1,6-9 316,3-12 0,3-2 0,3-8 0,5 3 429,1-1 0,1-6 0,6 1 0,-1-4 69,-4-1 0,3 0 1,-3-1-1,3 1 90,2 0 1,0 1 0,0 2 0,1 4 0,-1 2 0,0 3 321,0 2 0,0 9 0,0 4-277,0 3 0,-5 2-88,0 0 0,-2 7 0,2 4 0,-4 5 0,-2 6-59,1 5 1,-1-2-1,-5 0 1,0 0-1,-2-2-10,-3 1 0,1 3 0,-5-6-472,2-1 1,-5-2 0,1-4-1,-4-3-106,-1-6 1,0 2 0,0-1-1260,0-3 1,7-3-618,4-5 0,3 1 0,4-6 1283,3-3 0,11-1 0,9-2 1</inkml:trace>
  <inkml:trace contextRef="#ctx0" brushRef="#br2" timeOffset="217">3100 8815 8355,'16'0'820,"0"0"1348,0 0 1,-7 1 0,-4 5-1422,-3 5 1,-2 3 0,0 2 0,0 0-691,0 0 0,-5-3 1,-2 1-1,-1 4 0,-1 0 1,2 0 83,0-2 0,-4 0-3138,6 1 959,0-1 0,5-6 0,0-2 924,0-7 1,7-4 0,2-13 0</inkml:trace>
  <inkml:trace contextRef="#ctx0" brushRef="#br2" timeOffset="218">3180 8702 11637,'-7'-16'428,"5"5"0,-1 2-5445,6 2 4581,6 1 1,7 6-1,1 0 1</inkml:trace>
  <inkml:trace contextRef="#ctx0" brushRef="#br2" timeOffset="219">3326 8831 8355,'0'21'1092,"0"1"0,0 1 0,0-3 0,0 1 0,0-1-568,0-2 0,0-2 0,0 0-373,0 1 1,0-1-337,0 0 1,1-9 0,3-7 18,1-9 1,3-5 0,-5-4 0,4-2 0,2-3 309,4-2 0,1-1 0,2 0-5,0 4 1,1 4 0,-1 2 0,0 2 123,0 3 0,0 4 1,0 7-1,0 0 242,1 0 0,-7 1 1,-1 5-104,-1 5 0,-3-2 0,-5 1 0,0 3 0,0 1-17,0 2 1,0 1 0,0-1-545,0 0 0,-5 0 1,-1 0-1,3 0-1680,1 0 1,2-5 0,0 0-4248,0 1 5319,7-4 0,2-8 0,7-9 0</inkml:trace>
  <inkml:trace contextRef="#ctx0" brushRef="#br2" timeOffset="220">3955 8863 8355,'0'-11'1622,"0"1"1,0-3 0,0-1-44,0-2 1,-2 7-1123,-3 3 0,1 4 0,-6 2 0,-3 0 112,-1 0 1,-2 2-349,-1 4 0,1 3 0,0 7 0,0 0-64,0 0 1,5 5 0,2 1 0,0-2-179,0-2 1,6-2-1,-3 0 1,4 0-647,2 0 1,6-5 0,1-2-1,2-2 217,4-3 1,1-2-1,2-2 1,2-2 75,3-4 0,-3-3 0,4-7 1,-2 0 368,1 0 0,-3 2 0,4 1 544,-4 2 1,-2 8 311,0-3 1,-2 12 0,-3 4-720,-6 5 0,-3 1-1499,-2 0 1,6-5 554,-1 0-1545,0-8 0,2 12 0,2-6 1</inkml:trace>
  <inkml:trace contextRef="#ctx0" brushRef="#br2" timeOffset="221">4310 8686 8355,'9'-11'2636,"-2"0"1,1-2-77,2-1 1,3 14-1665,-2 11 0,-4 5 0,-7 11-322,0 2 1,0 6-1,0 3 1,-2 0-523,-3 1 1,3-5 0,-5 2-1,1-5-1189,1-4 0,-2-8 1,3 3-1,-1-4-1321,1-2 0,2 0 1,2 0-1</inkml:trace>
  <inkml:trace contextRef="#ctx0" brushRef="#br2" timeOffset="222">5311 8799 13138,'0'16'1364,"0"0"1,0 0-1,0 2-967,0 3 0,-5-1 0,-1 7 1,1 0-202,-2-2 0,3 4 0,-7-8 0,1-1-431,1-2 0,0-9 71,3-4 1,6-6 0,0-10 0,9-11 0,6-6-266,1-5 1,5 1 0,3 0 367,1-1 0,0 6 1,4 4-1,-4 3 135,-2 6 0,4 3 1,-6 1-1,-1 4 496,-2 4 1,-2 4 0,0 4-61,1 4 0,-8 5 1,-4 3-1,-3 1 1,-2 3-38,0-2 0,0-1 0,0 1 0,0 2-678,0-3 1,-6-1 0,1-2 0,0 1-641,-3-1 0,7-6 0,-5 1-1538,4 2 0,4-6 1,4-2 629,4-3 1,5-16 0,1-4 0</inkml:trace>
  <inkml:trace contextRef="#ctx0" brushRef="#br2" timeOffset="223">5763 8912 11248,'16'14'1493,"0"-3"0,1-6 0,-1-3-1031,0-2 0,0-6-244,0 1 1,0-8 0,0 3 0,1-5-1,-1-1-324,0 0 0,-5 0 0,-2 0 0,-2 0 0,-4 0 56,-1-1 1,-4 7 0,-3 1 206,-6 1 1,-3 3-74,-2 5 0,0 0 0,-1 0 0,1 2 256,0 3 0,-5-1 0,-1 7 0,2 1 32,2 3 1,8 6 0,1 1 0,1-1 0,3 1 3,-2-1 1,5 1 0,-3-4-462,3 3 0,7-3 0,3 2 0,0-6 0,5-5-1039,1-2 1,3 4-1,-1-6 277,0-1 1,2-2 0,1-2 0,3 0-1,0 0-4925,1 0 5137,-5-7 1,5-9 0,-7-10 0</inkml:trace>
  <inkml:trace contextRef="#ctx0" brushRef="#br2" timeOffset="224">6199 8847 8355,'9'16'1332,"-4"0"1,-3 0-1,-2 1 1,-2-1 0,-1 0-977,-3 0 0,1-5 1,5-1-330,0 3 0,-2-4 493,-3 2 1,1-8-242,-7 3 0,8-6 0,-3-6 1,5-4-1,2-5 133,5-1 1,3 0-1,5 0-573,-3 0 1,3 0-118,-3-1 1,3-4-1,3-1 1,-3 3 0,-2 1-1,-1 2-1343,2-1 0,1 1 1,0 0-1,-1 2-2684,-2 3 3978,-8 4 0,12 0 0,-6-2 1</inkml:trace>
  <inkml:trace contextRef="#ctx0" brushRef="#br2" timeOffset="225">6409 8799 8355,'11'16'1013,"-2"0"1,-2 0 309,-4 0 0,4 0 0,1-1-84,1-5 1,-6 5-844,3-5 1,1 5-1,-2 1-35,-1 0 1,-2 0 0,-2 0-97,0 1 0,1-10 0,5-7 0,3-9 0,1-6 0,1-3 0,0-1-56,-2-3 1,5 1-157,-3 5 0,3-2 0,3-2 0,-1-2-595,0 3 0,0 6 0,0 2 0,0-1 1,0-1-1,1 1-1088,-1 1 1,0 5-1,0-3-3678,0 2 4706,0 2 0,0 5 0,1 0 0</inkml:trace>
  <inkml:trace contextRef="#ctx0" brushRef="#br2" timeOffset="226">6877 8879 8824,'0'16'3364,"2"-7"-2640,3-3 1,4-4 0,7-2 0,-1-2-568,-5-4 0,8 3 0,-5-8 1,-1-2-8,3-1 0,-3-2 0,1 0-324,-2 0 0,-8 0 1,3-1 338,-5 1 0,-1 5 1,-1 2-1,-5 2 283,-5 4 1,-3 1-198,-2 2 0,2 2 1,1 1-1,2 4 44,-1 2 0,-1 2 0,2 5 1,4 1-1,2-1 94,-1 0 0,1 0 0,5 0-351,0 0 1,0 0 0,0 1-1008,0-1 0,5-6 0,3-1 0,1 0 387,3 0 0,2-5 1,3 1-1822,-1-3 0,7-2 0,2 0 0</inkml:trace>
  <inkml:trace contextRef="#ctx0" brushRef="#br2" timeOffset="227">7474 8718 9916,'-16'0'1694,"0"0"0,0 0 1,0 0-1,-1 0-1272,1 0 0,2 2 0,1 3-429,3 6 0,6 3 1,-1 2-1,3 0 255,2 1 0,5-1 1,2 0 410,2 0 0,-3 0 1,5 0-70,1 0 0,1 1 0,-1-1-520,-1 0 0,-9 0 1,-2-2 145,-9-3 1,-6-4-1304,-1-7 1,0 2 0,0 2-595,0 1 1,5 0-778,0-5 0,8 0 1,-4 0-1</inkml:trace>
  <inkml:trace contextRef="#ctx0" brushRef="#br2" timeOffset="228">8459 8605 8355,'-11'0'0,"0"0"0,-1 0 0,-3 2 0,-1 3 0,0 6 1348,0 3 0,-5 4 0,-1 2 1,2 3-1,2 2-853,2 4 0,0-4 1,0 0-1,2 0 1,3-1-1,5-1 1,5-3-540,1-2 0,0-2 0,1 0 0,5 0 0,5-2 1,5-3-1,3-4 0,3-1 0,-1-1 0,1-1-2877,0-3 1,1-2 0,-3-3 2012,1-1 1,1-15-1,-6 2 1</inkml:trace>
  <inkml:trace contextRef="#ctx0" brushRef="#br2" timeOffset="229">8701 8734 8355,'0'-9'1113,"0"-5"1,-2 5 0,-3 0 0,-6 3 0,-3 5 0,-1 2-207,5 5 0,-3 3 1,6 7-735,-2 0 0,5 0 1,-1 2-1,3 2-53,2 1 0,0 1 0,0-6 0,0 0 1,2 0-44,3 0 0,-1-5 0,7-2 50,1-2 1,3-1-1,1-6 1,-2-2-451,-3-4 1,3 3 0,-3-8 0,2-3 0,-3-4 35,-4-4 0,1 1 0,-2 3 413,-1-4 1,-2 4 0,-2-3-1,-2 3 1,-2 2 0,-3 0 35,-2 0 1,4 5-670,-6 0 0,7 6 0,-3-4-786,0 1 1,7 3-2775,0 5 2941,7 0 1,16 0 0,3 0 0</inkml:trace>
  <inkml:trace contextRef="#ctx0" brushRef="#br2" timeOffset="230">8959 8702 8355,'2'14'2969,"2"-1"-2099,1-3 0,0 1-471,-5 5 1,0-5-1,0 0 1,0 1 0,0 3-1,0 1 1223,0 0-1674,0 0 0,0-5 0,-1-2-392,-5-2 1,4-3 0,-1-10 263,6-5 1,1-3-1,7-2 1,1 0 86,3 0 1,1 0 0,0-1 95,0 1 0,-5 2 1,0 3-1,1 4 1,3 2 151,1-1 0,-6 1 0,-1 7 72,-1 3 0,-1 4 1,-4 9-1,3 2 1,-3 1-1,-1 1 173,-2 1 1,-5-5 0,-1 3-328,3-3 1,1-7 0,0-2 15,-3-2 0,3-3-204,-3-10 0,5-2 1,5-10-1,4-2-316,0-2 0,5 3 0,-3 6 0,3 4 0,3 0 518,-1 0 1,-6 6 0,1-3-1,2 4 612,1 2 0,2 0 0,-1 2 66,-5 4 0,-1-3-716,-3 8 1,-4-6-1,3 6 1,-3 2-175,-2 1 0,0 2-2241,0 0 0,5 0-809,0 1 0,3-9 2539,-3-2 0,-3-4 0,5-2 0</inkml:trace>
  <inkml:trace contextRef="#ctx0" brushRef="#br2" timeOffset="231">9524 8573 9124,'11'0'5723,"0"1"-5072,1 5 0,-4 3 1,-3 7-639,-3 0 0,-2 0-210,0 0 0,-6 0 0,-1 2 0,-2 2 362,-3 2 0,3-1 1,-2-7-1649,-2-3 1243,6-4 0,5-8 1,10-5-1,1-5 1,3-1 198,2 1 0,4-1 1,2 6-1,2 3 124,-3 1 1,-1 2 0,-2 0 0,1 0 215,-1 0 0,0 2 0,0 3 603,0 6 0,-5 1 0,-2 1-189,-2-2 1,-2-1-1,-5 7-554,0-1 0,-1-6 1,-5 1-1,-5 0-146,-3-2 0,-2-2 0,0-7 0,0 0-1806,0 0 0,-1 0 0,3-2-422,3-3 0,2 3 501,4-3 1,5-2 1341,0 1 0,7-6 0,9 3 0</inkml:trace>
  <inkml:trace contextRef="#ctx0" brushRef="#br2" timeOffset="232">9928 8669 14278,'9'8'1496,"-2"1"1,-7 7-1468,0 0 1,0 0-176,0 0 0,-2-2 0,-1-1 0,-5-2-1209,-1 1 1,4 3-6699,-6 1 7990,8-7 1,-4-2-1,7-7 1</inkml:trace>
  <inkml:trace contextRef="#ctx0" brushRef="#br2" timeOffset="233">9976 8573 8355,'0'-17'1283,"0"1"0,-2 0 0,-1 0 380,-2 0 0,1 7-3086,9 3 0,4 5-315,7 1 1,1 7-1,-1 2 1</inkml:trace>
  <inkml:trace contextRef="#ctx0" brushRef="#br2" timeOffset="234">10170 8669 8355,'0'17'0,"0"-1"0,0 0 1464,0 0 1,0-5-1,0-1 95,0 3-1333,-7-6 1,3 6 0,-5-6-145,2 2 1,2-7 0,5-2 0,1-9 0,5-6 0,5-1-80,3 0 1,2 0 0,0 0 100,0 0 0,1 0 0,-1-1 0,0 3 40,0 3 1,4 2 0,-2 6-1,-4-3 436,0 3 1,1 1-211,1 2 1,-7 2 0,-4 3 37,-3 6 0,-2-2 1,0 2-436,0 1 0,0 3 1,-2 1-1625,-3 0 0,3 0-1122,-3 0 0,5-7 1565,5-4 0,2-5 1,6-3-495,-3-3 1702,-6-6 0,18 3 0,-4-7 0</inkml:trace>
  <inkml:trace contextRef="#ctx0" brushRef="#br2" timeOffset="235">10509 8702 8355,'16'0'589,"-5"0"1,0 0 0,1 0 368,3 0 0,-5-2-679,1-4 0,-6 5 0,6-6 0,0-1 1,0-2-59,-1-5 1,-4 4 0,3 1 0,-2-3 181,-3-1 0,-3 3 1,-1 0 133,0-1 1,-7 5 0,-4 1-194,-3 4 1,-2 2 0,0 2 0,0 2 744,0 1 0,5 13-911,0-2 1,7 4 0,-1-4 0,3 0-1,2 0 1,0 1-365,0-1 1,0 0 0,2-2 266,3-3 1,-1 1 0,7-4 0,1-1-2594,3 0 1,1-2 53,0-5 0,7 0 1,2 0-1</inkml:trace>
  <inkml:trace contextRef="#ctx0" brushRef="#br2" timeOffset="236">10913 8815 10475,'-2'9'6570,"-4"-4"-5520,-4-3 0,-5 3 1,-1 2-1791,0 2 1,5 2-1,2 5 1,2 0 0,2 1-1719,-3-1 0,0 7 1,-9 2-1</inkml:trace>
  <inkml:trace contextRef="#ctx0" brushRef="#br2" timeOffset="237">2196 10268 9385,'0'16'2410,"0"0"1,0 0-2197,0 0 0,0 6 0,0-1 1,0 1-1,0-1 0,0 1 171,0-2 1,0 3 0,0-2 0,0-1-140,0-2 0,-2-4 1,-2-1-480,-1-2 0,-2-8 157,1 3 0,5-13 0,-3-8-57,8-5 1,-1-3-1,8 3 1,1-3-112,3-2 0,1 5 0,0-1 0,0 3 204,0 2 1,0 1 0,1 5 0,1 2 725,3 1 1,-3 5-293,4-3 0,-6 5 0,-6 5 1,-4 6-237,-4 3 0,-2 4 1,-2 2-1,-2 3 1,-3 1-73,-2-1 0,0-1-254,-2-6-198,4-7 0,11-4 0,5-10 0,7-6 96,2-3 0,2-10 0,-1-1 1,5-2 229,1 0 1,-4 6 0,4-4 0,-1 1 0,-5 5 0,1 3 0,-2 3 164,-2 2 1,4 8 409,-9-3 1,3 6-165,2 6 0,-7 3 1,-3 7-1,-5 2 1,-1 1-34,0 3 0,0 5 0,0-4-706,0 2 0,0-5 0,0 2 0,0-4-2313,0-2 0,2-7 688,4-4 1,2 4-1,9 0 1</inkml:trace>
  <inkml:trace contextRef="#ctx0" brushRef="#br2" timeOffset="238">2954 10381 8355,'11'0'0,"-2"-2"3346,-2-4-2307,-1 5 1,-6-5 0,0 12 0,0 4-1113,0 5 0,0 6 0,-2 1 1,-2-2-1,-1-1-1991,1 3 1,2-4-1,2 3-1507,0-3 3571,0-9 0,0-2 0,0-7 0</inkml:trace>
  <inkml:trace contextRef="#ctx0" brushRef="#br2" timeOffset="239">3083 10138 8355,'-7'-8'2111,"4"0"-1272,-8 8 0,9 0-2226,2 0 0,2 0 478,9 0 0,-1 15 0,7 3 0</inkml:trace>
  <inkml:trace contextRef="#ctx0" brushRef="#br2" timeOffset="240">3245 10235 8355,'7'16'0,"0"1"0,6-3 1131,-2-3 0,-2 3 0,3-3 1,-1 3-1,1 2 0,3 0-550,1 1 0,-2-1 0,-1 0 0,-2 0-618,1 0 1,2 0 0,1 1 0,-3-3 0,-3-2-364,-1-1 1,-1-7 0,-4 3-2267,3 0 1,1-5-1520,-2 3 3975,-3 4 1,12-7 0,-5 5 0</inkml:trace>
  <inkml:trace contextRef="#ctx0" brushRef="#br2" timeOffset="241">3309 10607 8355,'-5'-11'3232,"0"0"1,-6 0-2734,6-5 1,1 0 0,9-2 0,6-2 0,3-3 142,3-2 1,4 3 0,1-3-1351,-3 2 1,1 0-1,0 3 1,1-2-251,-1 3 1,-2 1 0,-2 2-996,0-1 0,0 1 0,1 0 1</inkml:trace>
  <inkml:trace contextRef="#ctx0" brushRef="#br2" timeOffset="242">4423 10348 8355,'0'16'1349,"-5"1"0,-2-3-892,-2-3 0,3 3 0,-4-1 0,-3 5 0,-1 3 0,-2-1 233,-1-2 0,1-2 0,0-2 0,0-1-409,0-2 0,0-2 0,-2 1-240,-4-4 1,4-4-1,-1-4-205,6-4 0,6-4 0,9-10 134,3-2 1,4-5 0,9 4 0,2-2-79,1-4 1,8 2 0,-2-3 0,2-4-1,-1 0-91,-1 0 0,0 1 1,3 1-1,-3 0 0,-5 1 153,-4 4 1,-7-1 195,-1 6 1,-6 1-1,1 4 1,-5 3-1,-5 2 542,-6 1 0,-3 7 0,-4-1 1,-2 3-477,-1 2 1,-8 0 0,4 0 0,0 2-82,3 3 1,1 4 0,3 9 69,3 4 1,5-4 0,-1 5 0,6-2 250,3 1 1,2 7 0,0-2-1,2 1-143,3-1 0,4 4 0,7-6 1,0 0 60,0-4 1,6 3 0,-1-3-488,-1-1 1,3-7-1,-1-3 1,-2 1-61,-2-2 0,-8 4 0,-1-6 1,0 0-3630,0 0 0,-5 6 1344,1-3 0,-3 5 1,-2 1-1</inkml:trace>
  <inkml:trace contextRef="#ctx0" brushRef="#br2" timeOffset="243">5360 10203 8986,'0'11'1434,"0"0"1,0 1 0,0 2-654,0 3 1,0-1-1,0 0 1,0 2-552,0 3 1,0-3-1,0 4 1,-2-4 172,-4-2 0,3 5-614,-8 1 1,6-2 0,-4-8 110,2-1 0,1-9 1,8-2-1,3-11-491,6-9 1,3 2 0,4-5 0,2 2 419,2-1 0,-1 0 0,-3 6 1,2 0 411,1 0 1,1 0 0,-6 2 49,0 3 1,-7 5 202,-4 12 1,-3-1 0,-2 10 0,0 2-7,0 1 1,0 6-1,-2-3 1,-1 1-360,-3 1 1,1-10 0,3 3-2060,-3-2 1974,3-7 0,-3-1 0,8-13 0,5-10 1,0-6-541,5-2 0,1-6 0,3 6 0,-1-2 592,0 1 0,0 6 1,0 0-1,0 8 981,0 6 0,1 4-614,-1 2 0,0 8 1,-2 2-1,-3 5-292,-6 1 1,-3 0 0,-2 0-155,0 0 1,0 0-1,0 0-838,0 1 1,0-1 0,0 0-750,0 0 0,0 0 1,2-1-447,3-5 1,4-2-1,7-8 1</inkml:trace>
  <inkml:trace contextRef="#ctx0" brushRef="#br2" timeOffset="244">6118 10268 11221,'0'-17'2147,"0"7"0,0-1-1412,0-2 1,-7 6-581,-4 2 0,-3 5 0,0 5 0,1 8 0,2 5-1,-1 3 0,-3 3 1,1-5-1,1 5-58,3 1 0,6-6 0,-1 3-545,3-4 0,4-7 1,3-2-1,6-2 1,3-4-474,2-1 0,1-4 0,-1-3 843,0-6 0,0-3 0,0 0 449,0 3 0,0-2 0,1 8 1,-1-1-204,0-1 1,0 6 0,0-5 0,-2 6 389,-3 6 1,2-3 0,-6 6-38,2-2 1,-4 0-2437,6-1 0,-6-4-4167,6 3 5423,-7-3 1,3-9 0,-7-2 0</inkml:trace>
  <inkml:trace contextRef="#ctx0" brushRef="#br2" timeOffset="245">6328 10058 14119,'16'0'918,"0"0"1,1 0-514,-1 0 1,2 0 0,1-2 0,5-2-342,1-1 1,0-6 0,4 4 0,-4 0 0,-2-2 88,-3 0 0,-2 5 208,-2-1-89,-7 3 1,-2 4-1,-7 3 1,0 8-1,-2 5 1,-3 3 311,-6-1 0,-3 5 0,-1 0-799,5 0 0,-5 4 0,6-6 0,0 1 216,4-1 1,1-1-1,1-6 1,-3 0-515,3 0 0,6-5 0,4-2 0,2-2-1945,4-3 0,9-3 1,3-1-1</inkml:trace>
  <inkml:trace contextRef="#ctx0" brushRef="#br2" timeOffset="246">6893 10187 10905,'0'-16'2817,"-7"7"-1898,-4 3 1,-3 5-1,-2 2 1,0 5-558,-1 5 0,7 3 0,1 2 76,1 0 1,3 0 0,5 0 0,0 1 0,0-1-778,0 0 0,2 0 0,3-2 1,6-3-1,3-4 0,3-1-3031,-1-1 3193,0 0 1,0-5 0,0-1 0,0-5-1,0-4-1989,0-5 1,8-1 0,1 0 0</inkml:trace>
  <inkml:trace contextRef="#ctx0" brushRef="#br2" timeOffset="247">7200 10042 9146,'9'1'1844,"-4"5"0,-1 3 0,-1 3-1482,3 4 1,-1 2-1,-5 9 1,-2-5 0,-3-2-306,-6 1 1,2-3-1,0 4 157,2-5 0,-4 0-520,6-1 1,1-7 0,11-6 60,10-6 0,1-6 1,8-7-1,1-1 1,0 1-1,0 0-24,2 0 0,-4 2 329,2 3 0,-7-2 0,3 8 973,0 1 0,-5 3 1,4 1-1,-6 1 0,-5 5 321,-6 5 1,-3 3-1130,-2 2 1,0 0 0,0 0 0,2 2 0,1 2-1684,3 2 0,-1-1-4818,-5-5 4169,7 0 0,2 0 0,7 1 1</inkml:trace>
  <inkml:trace contextRef="#ctx0" brushRef="#br2" timeOffset="248">8782 10106 8355,'9'-2'1208,"-4"-3"1,-3 1-1,-2-6 112,0-3 0,-2 6-896,-3 2 0,-4 3 0,-7 2 0,-1 0 0,1 0-59,0 0 0,0 7 1,0 4-1,0 3 0,0 2-205,-1 0 1,7 6-1,1 1 1,0 0-1,2 3 1,-1-3 517,5 0-664,1 6 0,2-6 0,2 2-800,3-8 1,4-3 0,7-9 0,0-1-441,1-2 1,-1-10-1,2-4 1,1-6 816,3-4 1,-1 1 0,-4 5 0,-1 0 0,0-1-1353,0 1 2127,0 0 0,-5 7 0,-2 6 466,-2 6 0,-2 8 0,-5 11-477,0 4 1,0-8 0,0-1 0,0-3-6,0 0-2360,8-5 1,-7 6 0,7-7 0</inkml:trace>
  <inkml:trace contextRef="#ctx0" brushRef="#br2" timeOffset="249">9008 10300 10130,'0'-16'884,"0"0"0,2-1 0,1 1 1,2 0-1,1 0-781,1 0 1,-3 5 0,5 0-1,0 1 68,0 1 0,1 1 1,6 8 505,1 0 1,-7 0-342,1 0 0,-6 8 0,4 2 0,0 5 133,0 1 1,-5 0-350,1 0 1,-3 0 0,-2 0-2487,0 1 784,0-8 1,2-2 0,3-7-78,6 0 0,3 7 0,3 2 1</inkml:trace>
  <inkml:trace contextRef="#ctx0" brushRef="#br2" timeOffset="250">9524 10138 14159,'-7'-8'1288,"-4"2"-835,-3 4 0,-2 2 1,0 2-1,1 4 1,3 4 227,1 5-658,7 8 1,-5-5 0,6 3 0,-2-3-711,1-2 1,4 1 529,5-1 0,4-7 0,7-6 0,1-6-454,-1-8 0,0-3 1,0-4 325,0-4 0,0-3 0,0-5 0,-1 1 99,-4 2 0,1 2 1,-5-4-1,0 4 741,1 2 0,2 1 135,-4 6 0,-1 3-124,-5 8 0,0 3 0,0 17 1,0 4 20,0 5 0,0-1 0,-2 6 0,-1 1 0,-3-1 0,3 1 737,1 1 1,4-4-1022,3 0 1,-1-8-720,7 3 1,-1-9 0,6-4-474,1-2 0,-1-2 618,0-5 0,0 0-1558,0 0 1,0-7 0,-1-4-553,-5-3 1,5-2-1,-6-1 1</inkml:trace>
  <inkml:trace contextRef="#ctx0" brushRef="#br2" timeOffset="251">2389 11688 8355,'-16'0'3463,"0"0"1,9 0-1888,7 0 0,7 0-1002,9 0 1,6 6 0,1-1-86,2-1 1,-3-3-1,5-1 1,-1 0-296,0 0 1,2 0 0,-4 0 0,-1 0 0,2 0-743,0 0 1,-5 0-1,3 0 1,-1 0-668,-1 0 1,1 0-1,-6 0 1,0 0-2723,0 0 253,0 0 3012,0 0 0,1-7 0,-1-2 1</inkml:trace>
  <inkml:trace contextRef="#ctx0" brushRef="#br2" timeOffset="252">2744 12060 8714,'-16'0'1167,"0"-2"0,0-2 0,2-3 0,1-2-724,2-3 1,1-3-1,-5-1 1,3-2-1,3-2-106,2-1 1,1-6 0,6 4 0,0-2-37,0-4 0,2-2 0,2-1-129,1 0 1,8 7 0,-5 1 0,3 3-27,0-1 1,-6 1 0,6 5 0,0-1-61,-2 1 0,0 6 1,-6-1-1,5-2-221,1-1 1,-6 3 0,4 2-1,-1 0-604,-1 0 1,8 4 0,-3-4-494,5 2 0,-4 1 395,-1 6 1,1 0-877,5 0 0,8 0 0,1 0 0</inkml:trace>
  <inkml:trace contextRef="#ctx0" brushRef="#br2" timeOffset="253">3035 11688 9132,'0'16'951,"-2"-7"0,-1-1 0,-5-3 0,1 2 1,-2 2-291,0 4 1,4-4 0,-4 1-1,0 3 1,2 1-246,0 2 1,-4 1 0,6-1 0,-1 0 0,1 0 14,-1 0 1,1 6 0,5-1-322,0-1 0,2-2 1,3-2-1,6 0 19,3 0 1,2-7-1,1-3-503,-1-5 1,5-1-1,1 0 20,-2 0 0,-3-7 1,0-5-1,-3-6 1,-3-4-1,-6 1 483,-3-3 0,-2 5 1,0-6-1,0 1 0,0 3 40,0-3 1,-7 5 0,-2-6-539,0 1 0,-4 3 1,6 6-1,0 3-2821,0 1-1122,1 7 3160,14 4 1,0 9 0,9 8 0</inkml:trace>
  <inkml:trace contextRef="#ctx0" brushRef="#br2" timeOffset="254">3358 11882 8355,'0'11'3897,"0"0"-3306,0 1 0,0-3 0,0 2-137,0 1 0,0-3 0,0 2 143,0 2 1,-2-6 74,-3-2-516,3-10 1,-5 1-1,7-6 1,0-3-1,0-1 1,2-3 108,3 1 0,-1-5 0,6-1 0,3 3-563,1 1 0,2 1 1,0 1-1,1 0 1,-1 0-1,0 2-1402,0 3 0,-5-2 982,0 8 1,-6-6-1,4 4 1,0 0-649,0 0 0,2 1 0,5 6 1</inkml:trace>
  <inkml:trace contextRef="#ctx0" brushRef="#br2" timeOffset="255">3697 11834 12880,'0'16'1154,"0"-5"0,0-1 0,0 3-1017,0 1 1,-2-3-1,-1 0 1,-3 1-147,3 3 0,-1-1-516,-1-3 402,3 3 0,-5-14 0,7 0 1,0-9-238,0-5 1,1 3 0,5 0 220,5-1 1,3-1 141,2 2 0,0 2 0,0 6 1,0-3 525,1 3 1,-1 1-70,0 2 1,-5 0 0,-2 2-228,-2 3 0,-4 4 0,-6 7 0,-3 0-82,3 1 0,1-7 1,0-1-1384,-3-1 950,3-3 1,2-7 0,11-3-1,3-8 1,2-5-178,0-3 1,1-1 394,-1 6 0,0 0 0,0 0 1,0 1 530,0 5 1,0 2 0,1 8-1,-1 0 339,0 0 1,0 8-1,-2 2-171,-3 5 1,-4 1 0,-7 0-521,0 0 0,0 0 0,0 0 1,0 1-1716,0-1-3572,0-7 3001,0-2 0,0-7 0,0 0 1</inkml:trace>
  <inkml:trace contextRef="#ctx0" brushRef="#br2" timeOffset="256">5263 11559 8355,'-16'0'1586,"-1"0"1,1 0 0,4 0 0,6 0 547,12 0 1,12 0-1765,3 0 0,8 0 1,-2 0-1,3 0 0,3 0-385,-1 0 0,-5 0 1,0 0-404,1 0 1,1 2 0,-2 2 0,-6 1 0,-3-1 0,-1-3-678,-1-1 1,0 0 0,0 0-683,0 0 1,-5 0 0,-2-1 793,-2-5 1,-2-3 0,-5-7 0</inkml:trace>
  <inkml:trace contextRef="#ctx0" brushRef="#br2" timeOffset="257">5569 11414 12156,'-9'16'0,"2"-2"0,2 1 1071,-1 1 0,-1-4 0,4 12 0,-4-1 1,-1 2-458,1 0 1,0 6-1,3-3-627,-1 8 1,-6-2 0,4 4-1,0-4 1,0-3-691,3-4 0,-3 1 1,2-6-1,1-2-5995,2-3 5685,2 0 1,15-8-1,3-2 1</inkml:trace>
  <inkml:trace contextRef="#ctx0" brushRef="#br2" timeOffset="258">5699 11850 14043,'7'9'0,"3"-4"0,5-3 205,1-2 1,0-2-1,2-3 1,2-4 0,1-2-545,-1 0 1,3 0 0,-3-5 406,-6 0 1,3 0 0,-8 0 0,-1 0 0,-2 0 0,-4-1 541,-2 1 0,-6 6-505,1-1 0,-8 7 0,4-3 0,-1 2 329,-1-1 1,0 1 0,-5 5-1,0 0 1,0 2-98,0 3 0,-1 4 0,1 7-46,0 0 0,2 2 0,1 2-101,2 2 0,8-1 0,-3-3-116,5 3 0,1-3 1,0 4-249,0-4 1,7-4 0,4-3 0,3-6-1,2-3 1,2-2-3505,4 0 2997,-4 0 1,5 0 0,-5-2-1437,3-3 1,-3-4-1,6-7 1</inkml:trace>
  <inkml:trace contextRef="#ctx0" brushRef="#br2" timeOffset="259">6054 11817 8355,'0'17'3485,"0"-1"1,5-5-3397,0-1 0,1-4 0,-6 4 642,0 3-466,0-6 0,-6-1 0,1-12 128,1-5 0,3-3 1,2-2-397,5 0 1,3 0 0,7-1 0,0 1 0,0 0 0,0 0 40,1 0 0,-1 0 0,0 0 0,0-1 0,0 3 115,0 3 0,0-3-9984,1 3 9026,-1 4 1,0-7 0,0 5 0</inkml:trace>
  <inkml:trace contextRef="#ctx0" brushRef="#br2" timeOffset="260">6393 11704 8355,'0'17'4129,"0"-7"-2711,0 1 0,0 0-1313,0 5 1,0 0-1,0 0 1,0 0-1,-2 1 1,-2-1-1,-1 0-62,1 0-407,-5-7 0,9-4 0,-1-10 1,6-6-1,4-3-914,3-2 0,3-6 1224,1 1 0,0-1 0,0 6 1,0 2 349,1 3 0,-1-2 1,0 8-1,0 1 1,0 3-1,-2 2 913,-3 5 0,2-3-704,-8 8 1,1 0-263,-6 5 0,0 0 0,0 0 0,0 0 0,-2 1-179,-4-1 0,5-5-174,-5-1-194,4-6 0,4-6 0,4-12 1,4-6 99,5 0 0,1 1 0,0-1 236,0-2 0,0 1 1,0 5 21,1-1 1,-1 7-1,0 1 1,0 2-1,0 3 254,0 2 0,-5 2 1,-2 2-1,0 3 0,-2 6 1443,0 3-1640,-1 3 0,-6-1 1,0 0-1,0 0-112,0 0 1,0 0-218,0 0 1,-2-5 0,-2 0 0,-1 2-3583,1 1 0,4-5 1381,6-4 1517,-5-3 0,14-2 0,-6 0 1</inkml:trace>
  <inkml:trace contextRef="#ctx0" brushRef="#br2" timeOffset="261">7022 11769 8355,'7'-9'1226,"-5"4"1213,4 10 0,-3-1-1854,3 6 1,-5-4-322,5 5 1,-5-1-203,-1 6 0,0 1 115,0-1 0,-1 0 180,-5 0-1977,5 0 1,-8-1-3191,3-5 4007,4-3 0,-5-7 0,7 0 1</inkml:trace>
  <inkml:trace contextRef="#ctx0" brushRef="#br2" timeOffset="262">7087 11575 8355,'-2'-9'2604,"-3"4"1,3 1-1900,-4-1-375,5 3-171,1-5-30,7 7 0,2 0-2450,7 0 1,0 0-1,0 0 1</inkml:trace>
  <inkml:trace contextRef="#ctx0" brushRef="#br2" timeOffset="263">7280 11721 8995,'0'16'1144,"0"0"1,0 0-1,0 0-394,0 0 0,0-5 0,0 0-589,0 1 1,0 3-123,0 1 1,-1-7-367,-5-4 213,5 4 0,-7-9 0,10 0 0,4-11-231,4-8 0,5 1 0,1-6-80,0 1 0,0 5 501,0-3 1,6 3 213,-1 2 0,1 1 0,-6 3 18,0 1 0,0 7 774,0-1 262,0 3-929,1 2 1,-7 7 180,1 4 1,-7-2-391,1 2 0,-3 0 1,-2 5-81,0 0 0,-2-5-901,-3-1 1,3 1-578,-3 5 0,3-5-2059,2 0 2175,0 0 51,0-2 1,7 5-1,2-5 1</inkml:trace>
  <inkml:trace contextRef="#ctx0" brushRef="#br2" timeOffset="264">7749 11704 10134,'0'-10'534,"0"-1"0,0 6-534,0-6 3274,0 0-1997,0 2-1026,0 2 0,-6 14 0,-1 2 109,-2 0 1,0 5-193,-2-3 1,-3 3-30,3 3 0,4-1 0,0 0-182,0 0 0,5-5-90,-3 0 1,5-8-397,5 3 1,-1-5-1,6-1 1,3-1 226,1-5 0,2-1 0,0-6 0,-1 3 1,-3-3-1,-1 1 0,2 1 112,1 5 1,-3-1 1002,0 2 1,-1 1 286,6 10 0,-5-3-586,0 8 0,-7 0 62,1 5 0,-1 0-1203,1 0 0,-3 0 700,3 0 1,-3-5-1422,-2 0 1115,0-7-3417,7 3 1910,-5-7 0,12 0 0,-5 0 1</inkml:trace>
  <inkml:trace contextRef="#ctx0" brushRef="#br2" timeOffset="265">8136 11527 8355,'7'-9'2110,"-5"2"-1670,5 7 3599,0 0-3390,-5 0 0,11 7 496,-8 4 0,0 5-325,-5 5 1,0 4 0,0 8-381,0-1 0,-5-1-384,0-5 1,-1 5-1445,6-4 1,0-4-3932,0-1 3279,0-4 0,7-9 0,2-2 1</inkml:trace>
  <inkml:trace contextRef="#ctx0" brushRef="#br2" timeOffset="266">9040 11252 9420,'0'17'2912,"0"-1"-1596,0 0 0,0 0-804,0 0 1,0 7 112,0 4-390,0 4 1,0-4-166,0 0 0,0 0 0,0 5 1,-2-2-87,-3-3 1,3 2 0,-5-8 287,0-1-662,5-2 0,-7-9-310,4-3 1,3-8 178,-4-9 1,5-2 211,1-14 1,7 1 298,4-7 1,-3 6 0,5 2 189,5 2 1,-2 1-172,6 6 0,-3 7 465,3 4 0,-4-2 0,5 1 80,0 3 0,-5 6-96,4 3 0,-4 6 0,-4-1 0,-1 2 0,-4 1 0,-2 0 324,-4 4 1,-3 2 0,-3-4-344,-2 0 0,-13 0-204,1 1 0,-2-3-122,3-3 0,-2 3-514,-4-3 0,4-4 0,-3 0 307,3 0 0,7-5 256,0 4 1,6-5-4706,-6-1 1,9 0 2686,2 0 1,7-7 0,10-2 0</inkml:trace>
  <inkml:trace contextRef="#ctx0" brushRef="#br2" timeOffset="267">9460 11511 8355,'16'16'2448,"-7"0"0,-2 0-2095,-7 0 0,0 0 899,0 1 0,0-7-619,0 1 1,0 0-362,0 5 1,-2 0-105,-3 0 1,1 0 36,-7 1 0,6-8 218,-6-4-379,1-3 0,1-4-122,3-3 1,4-10 0,2-8 101,0-2 1,2 3-25,4-5 1,3 2-552,7-2 1,2 4-1,1 5 288,3-3 0,5 4 1,-6-1-1,1 6-1390,1-1 0,-5 1 0,5-1-356,1 2 1,-6 8 1524,3-2 0,-3-4 0,-2 0 0</inkml:trace>
  <inkml:trace contextRef="#ctx0" brushRef="#br2" timeOffset="268">9896 11446 13867,'0'-11'638,"-2"2"0,-4 4 1,-4 5 198,-5 4 1,5 14-587,-1-2 0,2 3-83,-2-2 1,-3 1 33,3 3 1,2-3 0,0 4-167,2-5 1,1 0-273,6-1 1,0 0-270,0 0 0,0-5 1,2-2 51,4-2 1,-3-2 86,8-5 1,-6 0-1,6 0 1,0-1 59,-2-5 1,5-3 168,-3-7 1,-2 5-1,0 0 947,-2-1-517,6-2 1174,-4-3 29,7 8-1104,0 2 1,-7 9-132,-4 3 0,2 4 148,-1 8-52,-1-1-2062,-5 0 1,6 0 1008,-1 0 1,2-5-3145,-2 0 2497,-3-8 1,5 4 0,-7-7 0</inkml:trace>
  <inkml:trace contextRef="#ctx0" brushRef="#br2" timeOffset="269">10105 11688 9664,'0'-16'3120,"0"5"-2666,0 1 0,0-1-296,0-5 1,6 0-50,-1-1 0,8 1 0,-3 0 96,5 0 0,1 0-37,0 0 1,0 1 39,0 5 0,1 2-106,-1 8 0,0 0 151,0 0 1,-5 0 100,-1 0 1,-6 8 0,1 2 0,-3 5 0,-2 1 22,0 0 1,0 0-1,0 0-834,0 0 1,0-5 195,0 0-2546,0 0 424,0 5 264,0-7 1,2-2 900,3-7 827,-3 0 0,13-7 0,-6-2 1</inkml:trace>
  <inkml:trace contextRef="#ctx0" brushRef="#br2" timeOffset="270">10541 11511 8355,'0'-11'444,"0"0"1,0 6 3227,0-6-2020,0 7-367,0-10 0,-2 12-670,-3-3 0,1 3-44,-6 2 1,4 2 0,-4 2-411,-3 1 0,6 7 0,1-1 0,5 4 0,-1-1 0,-2-2 0,-1-1 1,1 2-1,3 1-271,1 2 1,5-5-1,2-2 1,2 0-1378,4 0 0,1-5 0,2 1-846,0-3 1,0-2 1227,1 0 0,-1-7 0,0-4 375,0-4 0,0-1 0,0 0 0</inkml:trace>
  <inkml:trace contextRef="#ctx0" brushRef="#br2" timeOffset="271">10816 11301 8355,'9'0'1090,"-2"0"1,-7 7-1,0 4 1,0 3 0,0 2-215,0 0 1,0 2-468,0 4 0,0-2-23,0 7 1,-7-6-196,-4 6 1,2-7 0,0 1 13,2-3 0,0-2-228,1 0 0,4-5-458,-3 0 510,3-7 0,9 1-359,4-10 1,4-4 0,1-8-1,2 1 57,3 0 0,-1 0 1,5 2 385,-2 3 1,-1-2 84,-6 8 1,0-6 73,0 6 1118,0-1-873,-7 6 1,-1 2-244,-8 4 1,0 3 0,0 7-1,0 0 1,0 0 0,0 0-573,0 0 1,0-5 0,0 0-1,0 1-2160,0 3 0,7-6 1,2-2-1</inkml:trace>
  <inkml:trace contextRef="#ctx0" brushRef="#br2" timeOffset="272">11171 11559 8355,'11'0'2101,"-1"0"0,-4 0-1760,4 0 1,-4-2-1,5-3 95,1-6 1,-3-3-128,2-2 1,-2 0-376,2-1 0,1 1 130,-6 0 0,-1 5 147,-5 1 1,0 4 880,0-5-730,0 8 0,-7-4-1,-4 7 0,2 0 0,-2 0 0,-1 2 0,-3 1 92,-1 2 1,7 8 0,2-2-1,2 3 1,-1 2 142,3 0 1,1-5-580,2 0 0,0 0 0,0 5 0,0 0-2331,0 0 759,7-7 1,2 4-135,7-8 1,0 0 0,1-5 0,-1-1 505,0-5 0,7-3 0,2-7 0</inkml:trace>
  <inkml:trace contextRef="#ctx0" brushRef="#br2" timeOffset="273">11639 11446 8355,'7'-14'2733,"-7"3"-1814,0 4-476,-14 7 1,5 0 0,-7 0-1,-1 0 1,1 0 408,0 0 1,2 7 0,1 4-156,3 3 0,6 2 1,-1 0-331,3 1 1,9-1-426,4 0 156,3 0 0,2-5 61,0 0 0,-5-6-100,0 6 1,-6-6 72,6 6 1,-7-6 3,1 6 1,-3-6 0,-2 6 138,0 2 0,-7-4-149,-4 1 1,-4 1-1582,-1 5 0,6-5 454,-1 0-1457,0 0 0,-5-2 1,0-2-1</inkml:trace>
  <inkml:trace contextRef="#ctx0" brushRef="#br2" timeOffset="274">7749 12673 15463,'-15'7'0,"3"4"0,1 3 0,-2 4 529,-1 4 1,-2 3 0,0 7 0,-2 2 0,-4 2 0,-5 4 0,-1 3 378,1 7 1,-4 0 0,4 8 0,-3-3-1019,-2-3 1,-1-2 0,3-1 0,1-3-183,2-2 1,8 0 0,-3-6 0,4-4 146,2-5 0,2-4 1,1-5-1016,2 1 0,2 1-363,-1-6 724,-5-7 0,12-2 0,-6-9-1141,1-3 1,1 3 0,4-5-274,-3 0 2021,-6 5 1,3-5-1,-7 7 1</inkml:trace>
  <inkml:trace contextRef="#ctx0" brushRef="#br2" timeOffset="275">6974 13609 12135,'-9'8'729,"5"2"0,6 5 1,3 1-10,-1 0 1,3 0-1,-1 0 1,-1 0-494,2 1 1,-5-1-1,3 0-301,-3 0 0,3-5 0,1 0-1116,-3 1 0,-1-3 353,-2 2 1,0-9 0,0-2 0,0-9 352,0-6 0,0-1 0,-2-2 1,-1-1 379,-3-3 0,-1 0 1578,2 6 1,3 0 0,-5 2-184,0 3 0,7 4-876,0 7 0,7 0 0,9 0 0,0 0 0,2 0-134,4 0 1,-3 0-1,7 0 1,-1 0-83,0 0 0,-4 0 1,4 0-1,-1 0 103,-5 0 0,5 0 0,-3 2 27,-1 3 0,-9-1 0,-8 5-158,-6-2 0,-3 5 0,-8-1 1,-6 3-1,-1 3-142,-3-1 1,-4 0-384,1 0 1,2 2 0,0 2 0,1 1-871,5-1 1,1-4 214,1-5 1,3 3-1648,3-3 320,4-4 1,7-7-1,0-9 1</inkml:trace>
  <inkml:trace contextRef="#ctx0" brushRef="#br2" timeOffset="276">3778 14562 9780,'-9'7'0,"3"4"0,4 3 774,2 2 1,2-5 0,2 0 0,1 3 0,-1 4 0,-2 6 0,-2-1 0,-2 2 0,-2 0 0,-3 4 0,-2-1-365,-3-1 1,3 4 0,-2-6 0,0 0-488,2-3 1,0-4-616,4-2 0,3-4-45,-3-6 1,5-15 0,3-18 527,3-4 1,6-1 0,-3 0 0,2-2 0,0-2 0,-1-2 113,-1 2 1,6 4 0,-6 3 337,0 2 1,3 8-1,-5-3-102,2 4 0,-3 2 0,4 2 0,3 3 421,1 5 0,-3 5 0,0 2 0,1 5 0,3 5 1,1 5-39,0 5 1,-5-1-1,-2 7-311,-2 2 0,4-4 0,-6 2 0,-1 0-117,-3-2 1,5 3-1,-1-6-138,-1-2 0,-2-8 1,-1-3-231,5-2 0,3-1 0,5-8 0,-1-3 0,-3-6-43,3-4 1,0-6 0,-1-2 161,-1-3 1,0 1 0,5-3 0,0 1-49,0-2 1,-5 4 0,0 0 307,1 1 0,2 3 1,1 5-1,-3 0 1,-1 0 308,2-1 0,-4 7 0,1 1-93,3 1 0,-4 5 0,0 8 0,-2 6 0,-3 5 0,-3 6 271,-1 5 1,0 3-1,0 2-497,0 1 0,-5-3 0,0-1 0,1-2-113,2 1 1,-3-4-507,0-3 0,-1-3 0,6-2 1,0 1-3537,0-1 2897,0 0 0,2-7 0,3-4-1068,6-3 1,-4-16 0,0-4 0</inkml:trace>
  <inkml:trace contextRef="#ctx0" brushRef="#br2" timeOffset="278">4536 14659 16464,'-2'16'0,"-1"0"360,-2 0 0,-3 0 0,5 1 0,-3-1 52,3 0 0,1 0 0,2 0 0,0 0-300,0 0 1,0 1 0,0-1-1,2-2-390,3-3 1,4-4 172,7-7 0,0 0 0,1-2 0,-1-1 0,0-5-453,0-1 0,0-1 0,0-6 411,0-1 0,1 1 0,-3 0 0,-2 0 0,-1 2 0,0 1 100,-2 2 381,5 1 0,-5 1 256,7 3 1,-7 6 97,-3 6 1,-4 3-1,-2 7 1,0 0-374,0 0 1,-6 0 0,1 0-1497,1 0 592,2 1 1,2-1 0,2-2 0,4-3-2658,4-6 0,5-3 1599,1-2 0,0-2 943,0-3 0,0-4 0,0-7 1</inkml:trace>
  <inkml:trace contextRef="#ctx0" brushRef="#br2" timeOffset="279">5150 14707 8355,'-2'-16'4528,"-3"2"-3754,-6 3 1,-4 4 0,-1 7 0,0 0-256,0 0 0,0 0 0,1 2 0,3 1 131,1 3 0,8 6-1,-3-1 1,4-2-370,2 2 1,2-1-1,4 7 1,4-3-143,5-3 1,-5 1 0,1-5-1,0 2-519,-2 4 1,4-4-1,-8 2 45,-2 1 306,-1 3 0,-4 1 1,-3-2-1,-6-3-984,-3-6 1,3 2-553,0-1-1461,8-1 0,-3-7 1688,12-3 0,3-4 0,7-7 1</inkml:trace>
  <inkml:trace contextRef="#ctx0" brushRef="#br2" timeOffset="280">5456 14723 12986,'-1'-14'1679,"-3"1"1,-3 5-1114,-2 0 0,3 3-261,-4 5 1,-1 0 0,-5 2 0,0 1 0,1 5 392,5 0 1,-5 5 0,6 7-368,0 1 0,-3 1 1,6-6-1,3 0 1,1 0-105,2 0 0,2 1 1,3-1-1,6-2-1024,3-3 0,2 1 0,1-4-442,-1 1 0,0-6 0,0 2 0,0-3-786,0-2 0,0-2 0,-1-3 897,-4-6 0,10-3 0,-3-2 0</inkml:trace>
  <inkml:trace contextRef="#ctx0" brushRef="#br2" timeOffset="281">5699 14546 8355,'7'-9'1347,"3"3"1,-2 12-675,-3 5 1,-3 5 0,-2 3 0,0 3-1,-2 0 300,-3 1 0,1-3 0,-5 5 0,2-2-1353,3-3 1,1 3 0,-1-1-1,-1-3-451,1-1 0,4-2-3597,6 1 3186,3-8 0,7 5 0,0-5 0</inkml:trace>
  <inkml:trace contextRef="#ctx0" brushRef="#br2" timeOffset="282">6005 14804 8844,'16'-5'813,"1"-1"0,-7-1 1,1 4-1,0-5 0,0-1 1,-2-3-651,-2-2 0,3 3 1,-2 0-1,-1-2 38,0-1 1,-2 3 549,-5 1 0,0 4-509,0-5 0,-7 8 0,-4-3 0,-3 5 147,-2 1 0,0 0 0,0 1 0,0 5-70,-1 5 0,7 3 0,-1 2 1,0 0-1,2 0 920,4 1 1,-2-1 0,1 2-941,3 3 0,1-3 0,4 2 1,1-6-264,3-3 0,6-2 0,-3 3 0,2-3 0,0-1-1022,1-5 0,8-1 1,1-2-1,-1 0-2111,-2 0 0,-2-2 690,0-3 0,1-4 0,-1-7 1</inkml:trace>
  <inkml:trace contextRef="#ctx0" brushRef="#br2" timeOffset="283">3019 15950 8355,'-16'0'0,"0"0"0,-1 0 0,1 0 0,2 2 1799,3 4 1,-3-3 0,5 8 0,-2 1 0,0 3-1228,-1 1 1,-3 0-1,-1 2 1,2 2-1,1 1 1,4-1-478,2-2 1,-3-2-1,4 0 1,1 0-1,-1 1 1,1-1 0,3 0-1,6 0 1,7-2-1197,3-3 1,2 2-1,0-8 1,2-1-64,4-3 0,-3-2 0,6-3 0,1-3-551,-1-2 1,-6-9 0,5-7 0</inkml:trace>
  <inkml:trace contextRef="#ctx0" brushRef="#br2" timeOffset="284">3229 16063 13066,'-16'0'620,"-1"0"0,3 2 0,3 4 0,6 4 0,3 5 0,2 1 0,0 0 1,0 2-1,0 2 88,0 1 0,0 1-585,0-6 0,7-2 1,2-1-1,2-4-24,0-2 1,0-2 0,5-5-179,0 0 1,0-7 0,0-4 0,0-3 0,0-4 0,-1-2 182,-4-1 0,1-3 0,-6 5-208,-3-3 0,-1-1 0,-2 3 0,-2-1-128,-3 1 1,1 2 0,-7 4-1,-1 1-538,-3 2 1,-1 8 0,0-3-1450,0 4 0,7 4-186,4 4 1,10-3 1887,6 8 0,10 0 0,4 5 1</inkml:trace>
  <inkml:trace contextRef="#ctx0" brushRef="#br2" timeOffset="286">3487 16015 9109,'5'11'1701,"1"-1"1,1-4 0,-3 5-669,1 1 1,0-3 0,-5 2-744,0 1 1,0 3-1,0 1-450,0 0 1,0 0 0,-1-1 182,-5-5 1,4-1 0,-3-7-435,3-2 1,2-3-1,2-14 305,3 1 1,4 0 0,7 2 0,1 1 0,-1 2 0,0 1 46,0 1 1,0 1 140,0 8 0,-5 0 0,0 0 898,1 0 0,-3 0 138,2 0 0,-7 8-731,1 2 0,-8 5 0,-5 1-587,-1 0 1,6-5-271,-3 0 0,6-10 70,6-1 1,3-5 0,7-8 100,0 3 1,0-1 0,0-5 0,2 0 0,2-1 180,2 1 1,-1 6 0,-5-1 354,0-2 0,-5 6 1,0 2 1180,1 3 0,1 4 1,-1 3-1061,-1 6 1,-7-2 0,1 2-345,-3 1 0,-2 2 0,0 3 0,0-1-427,0 0 0,0 0-1616,0 0 0,0 0 1,0 1-1477,0-1 0,2-6 2638,3 1 1,4-7 0,7 3 0</inkml:trace>
  <inkml:trace contextRef="#ctx0" brushRef="#br2" timeOffset="287">4165 16160 8355,'11'0'460,"-2"2"-130,-2 3 1,0 4-1,-3 8 1,1-1 1103,-1 0 1,-3 5 0,-1 3 0,0 1-944,0 3 0,0 5 0,0 3 0,-1 1-604,-5-1 1,4-2 0,-5-3 0,2-3-346,0-1 0,-1-7 1,4 0 86,-3-8 0,3-6 1,-3-13-15,3-10 0,2-8 0,0-11 1,0-3-1,0-2-382,0-4 1,5 5 0,3 1 967,1-1 1,-4 6-1,4-3 1,0 4 281,0 7 0,0-3 1,3 7-1,-1 3 1,2 1 74,1 1 0,2 3 1,0 2-1,0 3 495,1 1 0,-1 3-755,0 5 1,0 5 0,-2 3 24,-3 1 1,-2 1 0,-5 6 0,1 1 0,-1-1 182,-3 0 1,-6 0 0,-2 0-404,-2 0 0,-2 1 1,-5-1-1,2 0 0,1 0-258,2 0 1,2-5-4329,-1 0 2983,-5-8 1,13 3-1,-1-12 1,6-3-3607,8 0 4814,4-5 1,8 5-1,2-7 1</inkml:trace>
  <inkml:trace contextRef="#ctx0" brushRef="#br2" timeOffset="289">4811 16079 11247,'0'-8'3195,"-2"0"1,-2 7-2754,-1-5 0,-2 4-312,1-3 1,3 3 52,-8 2 1,0 0 0,-5 2 86,0 3 0,0-1 1,0 7-1,0 1 250,-1 3 1,7 1-471,-1 0 1,6 4 0,-4-2 0,1-4 0,5 0 0,1 1-225,2 1 1,2-2-1,3-3 36,6-6 1,-2-3 0,2-2-355,1 0 1,3 0 0,1-2-1,-2-3 186,-3-6 1,3 2 0,-5-2 0,2-1 172,0-2 1,-1-3 0,7 1 290,-1 0 1,0 2 195,0 3 0,-5 4-24,0 7 1,-8 2 152,2 3 1,-3 4-1485,-2 7 0,0 0 0,2-1 0,2-3-1457,1-1 0,8 0 1,-4 5-1</inkml:trace>
  <inkml:trace contextRef="#ctx0" brushRef="#br2" timeOffset="290">5037 16225 9364,'-16'0'3484,"5"0"0,2 2-2189,2 3-469,1-3 0,6 3-356,0-10 0,2-4 0,3-7-303,6 0 1,4-1 0,1 1-356,0 0 1,0 0-1,0 0 1,0 0 0,-1-1-641,-5 1 0,5 2 0,-5 1 0,5 4-1750,1 2 1,0 2 1063,0 5 1,0 0-1,1 0 1</inkml:trace>
  <inkml:trace contextRef="#ctx0" brushRef="#br2" timeOffset="291">5295 15966 13487,'-7'0'738,"7"0"1,3-5-1,12 0 1,3-1-1,0 1 1,1-2-630,3-2 0,-4 3 0,3-3 0,-3 0 122,-2 1 1,1 2-1,-1-3 236,0 2 1,-5-4 1,-1 6 84,-6-1-374,3 6 0,-7 8 1,0 2-1,0 7 0,-2 2 1,-3 5 250,-6 1 0,2 0-449,-2 2 0,2 3 0,-3-5 0,1 2-381,-1 0 0,4-7 0,3 1 0,1-3-1457,-1-1 0,3-1 0,-1 0-648,6 0 1,6-7 1266,7-4 0,8-10 0,1-4 1</inkml:trace>
  <inkml:trace contextRef="#ctx0" brushRef="#br2" timeOffset="292">5634 16128 8355,'9'0'6412,"-2"0"-6086,-7 0 0,0 2 1,0 3-221,0 6 0,0-2-81,0 2-211,0-1 0,0-2 127,0-8 0,5-8 0,3-6 0,1 1 1,3 3-1,3-3 0,1-1 0,0-1 1,0 3-1,0 3 0,0 2 874,0 3-462,1 2 1,-1 2 0,-2 2 173,-3 4 0,-4 2 1,-7 9-1,0-1 26,0 0 1,0 0-547,0 0 0,-5-5 0,-1 0 0,1-1 1,-1 1 0,1 0-379,0-7 0,12 1 0,4-10 145,3-6 0,-3-3 0,-1-3 1,5 1-1,1 0 0,4 0 46,-1 0 1,-4 0 0,6 1 1763,-3 5-620,-2-5-75,1 13 0,-3-3 0,-3 10-529,-6 6 1,-3 3 0,-2 3-730,0-1 0,-6-5 0,1-1-1595,1 3 1,3-4-924,1 2 1,7-2 1173,4 1 1,3-2-1,2-8 1</inkml:trace>
  <inkml:trace contextRef="#ctx0" brushRef="#br2" timeOffset="293">6247 16128 11354,'9'-7'1239,"4"3"0,-6-5-946,2 2 1,-4 0-1,4 1 1,0-3-154,0 1 1,0-7 0,4 4 50,-2-3 0,-8-2 1,3 0-1,-5 0 502,-1-1 1,0 7 0,-1 1-87,-5 2 0,3 1 0,-8 6-425,-2 0 1,-1 0 0,-2 2 0,0 3 167,0 6 1,5 3 0,2 3 0,0-1 74,0 0 1,3 0 0,-2 2-393,0 4 0,3-5 0,5 5 0,0-4 0,0-2 0,2-2-700,3-3 0,4 2 1,7-8-706,0-1 0,-5-2 1,0-2-1,1-2-1086,3-4 0,1-3 1,0-7-1</inkml:trace>
  <inkml:trace contextRef="#ctx0" brushRef="#br2" timeOffset="294">6490 16112 13206,'-2'9'2454,"-2"-2"-391,-1 0-1332,-8-5-626,4 5 1,2-7-1,7-2-328,9-3 1,5-2 0,3-6 0,-1 2 60,0-1 1,0-1-1,2 1 1,2 1 0,1 0 376,-1 2 0,-8 0 1,-1 6 1787,2-3-1703,1 1 0,-5 7 0,-4 3 0,-3 6 1,-2 3-1,0 2 80,0 0 1,0 1-595,0-1 1,-5 0-1,-1 0-3325,3 0 1,3-7 355,5-3 0,2-6 2566,4-6 0,4-3 0,-6-7 1</inkml:trace>
  <inkml:trace contextRef="#ctx0" brushRef="#br2" timeOffset="295">6748 15950 9176,'0'-10'2788,"0"-1"1,2 0-1722,3 2 0,4-3 1,7 4-779,0-1 0,0 0 0,1-3 0,-1 1-134,0-1 1,0-1 0,-2 0 0,-1 4 0,-2 0 287,1 1 0,-3 4-206,2-1 0,-8 10 0,3 6 0,-4 3 0,-2 2 322,0 0 1,0 6-440,0-1 1,0 6-1,-2-3 1,-2-1 0,-1 0-1,-1-1-1141,-1 1 0,6-5 96,-5 4 1,4-10-1,2-1-1160,0 1 1,0-3-187,0 2 0,8-7 0,0 3 0</inkml:trace>
  <inkml:trace contextRef="#ctx0" brushRef="#br2" timeOffset="296">7119 15983 8916,'9'-17'1312,"-2"1"1,-7 0 0,0 0-439,0 0 1,-2 7 0,-1 2-478,-3 0 1,-1 5 0,2-2 0,-4 8-12,0 7 0,2 8 1,7 3-1,0-2 0,0-3-3,0 0 1,0-1 0,2 0 0,3-2 155,6-3 1,-2 2 44,1-8-215,1 8-226,-2-12 1,-3 12 0,-12-6 0,-5 2-310,-3 4 0,3-1 0,1 1-4014,-3-3 1722,-1 1 0,5-2 1,1-2-1</inkml:trace>
  <inkml:trace contextRef="#ctx0" brushRef="#br2" timeOffset="297">904 17694 8355,'-7'-9'0,"7"2"0,0 7 0,9 2 0,5 1 0,3 3 0,0-3 0,5-1 0,5-2 0,-2 0 0,0 0 0,0 0 0,-1 2 0,1 1 0,-2 3-656,0-3 1,6 6 0,-4 0 0</inkml:trace>
  <inkml:trace contextRef="#ctx0" brushRef="#br2" timeOffset="299">1986 17484 9467,'0'16'0,"0"0"508,0 0 1,0 6 0,0 1 0,-2 2 0,-2 4-1,-1 2 1,0 3 0,-1 2 0,-1 1 0,0-1 0,-2-2-167,0-2 1,4-5 0,-4-1-398,1-3 0,-2-2 0,3-6-134,-2-5 1,3-4 0,-3-12-1,2-4 23,3-5 1,3-10-1,1-5 1,0-6 3,0 0 0,1-3 1,5 1 229,5 2 1,-2-3 0,1 1 40,3 2 0,1 2 0,4 3 63,4 4 1,-4-3 0,5 5-1,-2 0 1,1 3-47,-2 4 1,-1 4 0,1 1 0,2 4 20,-3 2 1,-6 2 0,-2 7 0,1 1 97,3 3 1,-6 6 0,-4-1-1,-1 5-81,1 6 0,-3-4 0,3 3 0,-3-1 0,-4 0 52,-3 1 1,1 6-1,-5-4-82,2 2 1,-4-5 0,4 2-1,-2-4-58,-3-2 0,-3-2 0,-1-1 165,0-3 0,5-6 0,0 1 258,-1-3 0,5 5-353,1 4 1,5-2-1,1 2 1,0 1 0,1 3-68,5 1 1,-3 0-1,6 0 1,0 0 0,-2 0-1,2 1-914,0-1 0,-3 0 384,4 0 1,-4-2 0,3-1 0,0-2-325,0 1 1,-4 3 0,4 1-1,0 0-424,0 0 1,-4-5 0,6 0-495,2 1 1,1 3-1,2 1 1</inkml:trace>
  <inkml:trace contextRef="#ctx0" brushRef="#br2" timeOffset="300">2438 17888 12367,'16'0'447,"0"0"1,0-2 0,0-4-594,0-4 1,1-5 0,-1 1 0,0 0 0,0 1 308,0 1 1,-1-12 0,-5 8-1,-3-2-358,1 0 1,-7 2 92,5 0 1,-6 2 0,-4 1 299,-1 2 0,-8 8 0,3-3 0,-5 4 0,-1 2 104,0 0 0,0 2 0,-2 4 0,-2 4 309,-1 5 1,-1 3 0,6 1-271,0 3 1,5 5 0,2-4 0,0 2 0,2 4-88,0 1 0,1-3 0,6-1 0,0-3 0,2-3-444,4-3 0,-3 0 0,8-3-481,1-3 1,5-4 0,2-5 0,3 1 329,-2 3 0,3-1 0,0-7-1299,2-3-438,-5 3 1,11-12 0,-6 5 0</inkml:trace>
  <inkml:trace contextRef="#ctx0" brushRef="#br2" timeOffset="302">3035 17726 9974,'-11'0'3655,"1"0"-2973,-3 0 1,-1 0-438,-3 0 1,1 6 0,2 1-1,1 0-130,3 0 0,4 4 1,-4-4-1,-1 2 0,2 4 1,2 1 127,-1 2 1,7 0-128,-5 0 0,4 2 0,2 2-98,0 2 1,0-1-1,0-5 1,0 0-35,0 0 1,2 1-460,4-1 0,3-7 366,7-4 1,-2-5-1,-1-5 1,-4-6 0,0-5-8,0-6 1,0 4-1,3-5 1,-1 0 77,1-4 0,-3 2 1,2 0-1,2-1 1,-1 1-41,-1-3 0,3 4 0,-5 1 0,2 2 0,-2-1 67,-2 2 1,6 2-123,-2 2 566,-4 0 0,0 9 26,-7 7 1,-7 7 0,-2 11 127,0 3 0,-4-1 0,6 7 0,0 0-90,0-2 1,0 4 0,3-6 0,-1 2-548,1 4 1,2-4-1,2 0 1,2-1 0,2-5-327,1-1 1,8-2 67,-3 0 1,5-1 0,1-4-1,0-6-1677,0-3 1,0-2 0,0 0 0,0 0 597,1 0 1,-1 0 0,0 0 0</inkml:trace>
  <inkml:trace contextRef="#ctx0" brushRef="#br2" timeOffset="303">3455 17775 8355,'0'-9'4097,"-2"-4"-3530,-3 8 1,-3 1 0,-4 8 10,1 1 0,7 8 1,-1-1-1,3 6 1,1 4-274,-5-3 0,4 5 0,-3-3 1,3 1-1,2-1-29,0 1 1,0-1-192,0-5 0,0-5 1,0 0-127,0 2 0,7-6 0,4-2-254,3-3 1,3-2-1,-3-2 1,-1-3-1,-3-6 1,3-5-518,1-6 1,-3-1-1,-2-6 560,-2 2 0,6 6 0,-4-4 143,0 1 0,3 3 0,-5 5 811,2 0 0,-5 5-146,1 0 1,-3 9-184,-2 2 0,0 7 0,0 10 1,0-1-1,0 0 0,0 0-42,0 0 1,0 6-1,0 1 1,0 0-587,0 1 1,0-3-1,0-5 1,0 0-497,0 1 1,7-8-4733,4-4 3903,3-3 0,2-9 0,1-2 0</inkml:trace>
  <inkml:trace contextRef="#ctx0" brushRef="#br2" timeOffset="305">3842 17888 8408,'9'10'1333,"-3"1"309,-5 2 1,-1 1 0,0 2-1198,0 0 1,-5-5 0,-2 0-153,-2 1 1,3 1 0,-3 0-321,2-3 1,2-8 0,7-2-11,3-9 0,4-7 0,7-4 0,0-1 0,0-1-440,1-1 1,-1 5-1,2-4 522,3 4 0,-3 2 0,4 2 0,-4 3 224,-2 6 0,-6 3 0,1 2 88,2 0 1,-4 2 0,0 3 0,-2 6-1,-3 3-81,-3 2 1,-1 1 0,0 1 0,0 1-384,0 3 1,0-1 0,0-5 0,0 1 0,0-1-902,0 0 0,0-5-673,0-1 1,2-6-194,3 1 484,-3-3 0,20-9 0,-4-2 1</inkml:trace>
  <inkml:trace contextRef="#ctx0" brushRef="#br2" timeOffset="306">4375 17888 8816,'9'-8'2048,"3"5"-1076,-6-8 1,1 8 0,-3-5-160,1 1 1,0 4-268,-5-8 1,-7 7-246,-4-1 1,-3 3 0,-2 4-1,0 3-104,0 6 0,5 3 0,0 2 0,0 1 1,1-1-60,-1 0 1,7 5-1,-1 1 1,3-2 0,2-2-338,0-2 0,0 0 79,0 0 0,7-2 0,4-3-192,3-5 0,-3-5 0,0-2 0,3-5 111,6-5 1,-2-5 0,3-3 0,-3-5 0,-2-1-61,1-4 1,-1-1 0,0-4 165,0-4 1,0 4 0,0-4-1,0 6 1,1 3 0,-3 4-12,-3 2 0,1-4 146,-6 6 1,4 4 411,-4 7 0,-1 8-59,-5 2 1,-5 7 0,-2 11 0,-2 3 7,-4 6 1,1-1 0,-1 0 0,4 3 0,0 0 0,2 0 74,0-3 0,1 0 0,6 0 0,0-4-145,0-4 1,0-2-654,0 0 0,7-5 1,4 0-674,4 1 0,-5-5 0,1-1 0,2-4-934,1-2 1,2 0-1,0 0 595,0 0 1,1 0 526,-1 0 0,0-8 0,0-1 1</inkml:trace>
  <inkml:trace contextRef="#ctx0" brushRef="#br2" timeOffset="308">5004 17758 15351,'-16'0'2098,"6"0"-1836,-1 0 0,5 0 1,-3 2-27,2 4 0,-5 1 0,3 7 1,-2 1-40,0 2 0,6 3 0,-4-4 1,2 2-1,1 2-60,-1 2 0,5-1 0,-3-5-149,3 0 1,2-5-1,2-2 1,3-2-1,6-3-1315,3-2 1,-3-2 701,0 0 1,-2-8-1,3-2 1,-1-5 264,2-1 0,1-5 1,0-1-1,-1 2 10,-2 2 0,-6 2 1,6 2 775,1 3 323,-4 4 0,-1 14 1,-5 4-1,1 5 0,3 4 1,-3 1 110,-1-1 0,-2-2-1162,0-2 1,0-5-1,2-2 1,1 0-572,3 0 1,1-6 0,-2 3-1617,6-4 1,-2-2 1240,2 0 1,0 0 0,5 0 0</inkml:trace>
  <inkml:trace contextRef="#ctx0" brushRef="#br2" timeOffset="309">5295 17920 8355,'9'-11'5251,"-4"0"-4920,-3 8 1,-4-4 263,-3 7-405,3 7 0,-3-7-135,10 0 1,2-2 0,6-7 0,-2 0-1,1 2 85,3 0 0,1-6-52,0 2 1,0 2 0,0-1 252,0-3 0,-5 6 18,0 2 1,-8 5-1,3 7 1,-4 7-1,-2 6-9,0 0 0,0-1 0,0 1 0,0 2-957,0-3 1,0-1-1860,0-2 0,0 0 1742,0 1 0,1-8 1,5-4-752,4-3 1,5-9 0,1-2 0</inkml:trace>
  <inkml:trace contextRef="#ctx0" brushRef="#br2" timeOffset="311">5763 17791 9096,'-2'-11'5361,"-3"2"-2624,-6 2-2527,-3 1 1,-1 14 0,3 2 0,3 5-1,0 1 1,2 0 279,0 0 0,1 6 0,4-1-167,-3-1 0,3-7 0,-3-3-809,3 3 1,4-1 0,1 1-395,3-2 0,6-8 1,-1 3-1,4-5 0,-1-2-231,-3-5 0,8-1 0,-2-5 200,0 1 0,1 0 1,0-5-1,2 0 1,2 0 565,-3-1 1,-3 7 0,-3 1 0,-2 0 4652,1 0-785,-5 5-3084,8-3 0,-13 14 223,3 4 1,-3 3 0,-2 2-1,0 1-435,0-1 1,2 0 0,1 0 0,4-2-539,2-3 0,2 2 0,5-8 0,0-1 78,1-3 0,-1-6 0,2-2 1,1-2-373,3-4 1,1-6-1,-3-3 445,1 2 1,1 2 0,-6 2 0,-2 0 688,-3 0 0,2 5 0,-6 2 212,2 2 1,0 4 0,2 8 0,-6 6-255,-3 3 1,-2 9 0,0 4 0,-2 4-17,-3 1 1,1 0 0,-5 2-1,0 2-146,0 2 0,4 0 0,-4-8 0,0-1 0,2-4 264,-1-2 0,3-1-2604,5-6 0,-5 0-1207,-1 0 0,3-7 1119,8-3 1,4-12 0,7-3 0</inkml:trace>
  <inkml:trace contextRef="#ctx0" brushRef="#br2" timeOffset="312">7167 17678 8355,'0'11'194,"0"-1"0,0 3 0,0 1 0,0 2 0,0 0 0,0 1 551,0-1 1,0 0 0,0 0-1,-1 0 1,-3 0 0,-1 0-1,1 1 1,2-1-2659,2 0 1,0-4-1,-1-6 910,-5-12 0,4-6 0,-5-4 0</inkml:trace>
  <inkml:trace contextRef="#ctx0" brushRef="#br2" timeOffset="313">7167 17565 8849,'9'-7'927,"-3"-4"0,-4 2 0,-4 0-6,-4 2 1,5 0-2108,-5 1 0,12 4 1,4-3-1,5 3 437,1 2 0,0 15 0,0 2 0</inkml:trace>
  <inkml:trace contextRef="#ctx0" brushRef="#br2" timeOffset="314">7377 17726 9212,'6'16'717,"-1"0"1,0 1 0,-5-1-1,0 0 55,0 0 0,0-5 0,-1-2-566,-5-2 0,3-2 1,-6-6-335,2-5 1,1-5 0,8-8-1,3-3-66,6 2 1,0 1 111,5-3 1,-3 4 0,8-3 0,-1 3 55,1 2 0,-3 5 1,4 2-1,-2 0 239,1 0 0,-8 5 0,3-1 0,-2 3 219,0 2 1,1 7 0,-4 4 0,-6 3 0,-3 3 462,-2-1 0,0 5-722,0 1 0,0 7 0,0-4 0,0 0-559,0-4 0,0-3 0,0-2-880,0 0-1192,7-7 0,2-9 1,7-9-1</inkml:trace>
  <inkml:trace contextRef="#ctx0" brushRef="#br2" timeOffset="315">8669 17532 8749,'9'-1'5317,"-4"-5"-4615,-3 4 0,-4-5 0,-3 9-283,-6 3 1,2-1-1,-2 5 1,-1 0-17,-3 0 0,-3 4 0,-1 6 1,-3 5 51,2 1 0,2-4 0,2 6 0,2 0 0,1-2-191,3-3 0,6 1 1,-1-1-321,3-3 0,2-1 0,2-2-1264,3 0 0,4-5 0,9-2 180,3-2 1,-1-3 0,5-9 0,0-6-1381,1-4 1,-1-1 0,3 0 2380,-1 0 1,0-7-1,5-2 1</inkml:trace>
  <inkml:trace contextRef="#ctx0" brushRef="#br2" timeOffset="316">8992 17629 9244,'0'-10'5373,"0"-1"-4910,-8 7 1,5-8 0,-8 6-1,0 4-209,2 6 1,-5 0 0,3 6-99,-3 3 1,3 1-1,0 2 1,1 1-59,1-1 0,-4 2 1,8 1-1,-1 3 1,1-2-196,0-2 1,-1-2 0,8-2 0,3-3-773,6-6 0,3-3 0,3-2 632,-1 0 0,0-7 0,0-4 0,2-3 0,2-2 140,1-1 0,-5-4 0,-5-1 186,2 3 1,-4 6 0,1 2 1130,3-1 1,-4 5-268,2 1 0,-8 6-1146,3 6 1,-5 3 0,1 7 0,2 0-899,1 0 0,1 0 0,-5-1-1074,5-5 525,-4 5 0,12-14 0,-5 7 0</inkml:trace>
  <inkml:trace contextRef="#ctx0" brushRef="#br2" timeOffset="317">9427 17581 8802,'-16'0'741,"0"0"0,0 0 0,0 0 1,0 0-1,0 2 292,-1 3 1,1-1-1,2 6-321,3 3 0,4-4-478,7 2 1,2-2 0,1 3 0,5-1-1,1 0 1,1 0 586,-1-1 0,6 1-690,-5 5 1,-2 0-138,-3 0 1,-3 1-1,-2-1 1,-2-2-140,-3-3 0,-4 1 0,-8-6-1717,1-3 0,6-1 1,1-4-4015,1-3 5202,3-4 1,19-7 0,4 0 0</inkml:trace>
  <inkml:trace contextRef="#ctx0" brushRef="#br2" timeOffset="318">9621 17662 8355,'11'0'1761,"0"0"1,-6 0-613,6 0 1,-6-2-1,6-2-1014,1-1 1,3-2 0,-1 1 0,-1-3 0,-4-1-326,-2-1 0,4 5-14,-6-4 1,0 4 624,-5-4 1,-7 6 0,-4-1 145,-3 3 0,-2 4 0,0 3 0,0 6 502,0 3 0,5 8 0,2-1-717,2-1 0,1 3 1,6-1-1,0-3-203,0-1 0,0-2 1,2 1-886,3-1 0,4-2 0,8-3 0,-1-6-1982,0-3 0,0-4 292,0-3 1,7-4 0,3-7 0</inkml:trace>
  <inkml:trace contextRef="#ctx0" brushRef="#br2" timeOffset="319">10541 17581 14617,'-14'7'1004,"3"4"0,4 3 1,2 4-472,-1 4 1,1-4 0,5 5-300,0 0 1,0-5-280,0 4 0,7-12 0,4-4-331,3-4 0,0-4 0,-1-2 50,-2-1 0,-6-8 0,4 3 0,-2-5-572,-3-1 1,-2 0-136,-2 0 0,-2 5-1418,-4 0 1,3 2 1790,-8-2 1,8-3 0,-5 5 0</inkml:trace>
  <inkml:trace contextRef="#ctx0" brushRef="#br2" timeOffset="320">10638 17549 8355,'11'0'9778,"0"0"-9087,1 0 0,3 0 0,1 0 0,2 0-743,3 0 1,-1 0 0,5 0 0,0 0-1,-2 0-708,1 0 0,-3 0 0,-5 0 128,1 0 1,-1 0-1,0 0 1,0 0-1,0 0-2188,0 0 0,0 0 1863,1 0 0,-1 0 0,0 0 0</inkml:trace>
  <inkml:trace contextRef="#ctx0" brushRef="#br2" timeOffset="321">10977 17775 8550,'-7'9'1362,"-2"-2"1,-7-7-394,0 0 1,5 0 0,2-2-497,2-3 1,1 1-263,6-7 0,0 0 1,0-5-1,0 0 86,0 0 1,0-5-1,2-3 1,2-1-102,1-4 1,6 4 0,-6 0 0,1 0 0,-1 2-35,0-1 1,3-2 0,-5 4 79,3 2 1,-1 2-1,-3 4 365,3 3-551,-3-3-502,5 12 1,-2-3 0,3 8-316,1 3 1,1 4 0,7-2 0,-1-1-1698,0 0 0,0 5 1,0-3-1</inkml:trace>
  <inkml:trace contextRef="#ctx0" brushRef="#br2" timeOffset="322">12075 17597 8873,'0'-11'1455,"0"1"0,0 4 0,-2-3 0,-3 2-621,-6 3 1,2-3-612,-2 2 1,0-1 0,-5 6 0,0 0 127,0 0 0,0 2 1,0 2-196,-1 1 1,1 8-1,0-2 1,2 3-1,1 2-22,3 0 0,4 0 0,-3 0-396,2 1 1,2-1-1,5 2 76,0 3 1,0-3 0,1 4-181,5-4 1,-3-9 0,8-4 0,2-3 109,1-2 0,2-7 1,0-4-1,0-4 85,1-1 0,-1-2 0,0-3 0,0-6 0,0-4 63,0-1 1,0 0 0,1 0 0,-3-1 0,-1 1 120,-3 0 1,1-1-1,3 3 1,-1 1-1,-2 4 546,1 2-423,-5 1 0,2 13 234,-3 4 0,-4 5 1,3 5-1,-5 8 273,-5 7 0,1 5 0,-7 7 0,0 2-286,3 4 1,-5-10 0,6 5 0,0-5-39,-1-2 0,1 2 1,4-6-1,-3-2-621,3-3 0,1 0 0,4-3 0,1-1 1,4-5-747,2 0 0,-3 2 0,5-4 0,1-1-675,2 2 0,3-5 0,-1 4 0,0-5 820,0-1 0,0-7 0,0-2 1</inkml:trace>
  <inkml:trace contextRef="#ctx0" brushRef="#br2" timeOffset="323">12527 17565 9022,'-6'-11'5849,"1"0"-5390,-8 8 0,4-5 0,-7 8-31,0 0 1,5 0-1,1 0 1,-3 2 8,-1 4 0,3-3-196,0 8 0,6 0 0,-4 5-119,2 0 1,-4 0 0,6 0 0,1 0 0,0 1 0,1-1-62,-3 0 1,1 0 0,5 0-199,0 0 1,7-5-1,4-2 1,3-2-1,2-3-874,1-2 1,-1-10 775,0-2 0,0-5 1,-2-1-1,-1 0 188,-2 0 1,-2 5 0,1 0 512,-4-1 1,1 3-1,0 0 305,2 2 0,-5 3 1,1 9-378,-3 6 1,-2-2-1,0 2-760,0 2 0,2-4 0,1 1-1267,3 3 1,-1 1-30,-5 2 1,2-1 0,3-5 32,6-4 1,-4-12-1,0-3 1</inkml:trace>
  <inkml:trace contextRef="#ctx0" brushRef="#br2" timeOffset="324">12704 17678 8602,'0'16'2707,"-1"-2"1,-3-1-2302,-1-2 1,-3-8 0,5 4-171,-3 1 0,1-8-145,5 0 1,2-2-49,3-9 1,-1-2-1,8-6-174,6-3 0,-2 1 0,6 4 0,-4 1 0,0 2 0,2 1 137,1 3 1,1 6-1,-6-1 266,0 3 0,-2 4 0,-3 3 1,-6 6 1,-3 3 1,-2 2-1,0 0 1,0 1 59,0-1 0,-5 0 1,-2-2-1,-1-1-297,1-2 0,2-6-167,5 6 0,-4-8-87,4 3 0,-1-12 0,11-4 0,3-5 7,1-1 1,2-2 0,0-2 0,1-1 188,-1 1 0,0 2 0,0 4 0,-2 1 376,-3 3 1,3 6 134,-3-1 1,-2 3-1,0 4 1,-2 3 322,-3 6 1,-2 3 0,-2 2-773,0 0 0,0 0 0,-2 1 0,-2-1 1,-1 0-1,1 0-1608,3 0 1,1-5-1788,0 0 1486,0-1 1,7-1 314,4-3 1,3-4 0,2-2 0</inkml:trace>
  <inkml:trace contextRef="#ctx0" brushRef="#br2" timeOffset="325">13431 17613 8355,'0'-16'2879,"-2"5"1,-3 2-1000,-6 2 1,2 2-1260,-2 5 0,6 0-427,-6 0 0,6 0 0,-6 2 0,-2 3 0,-1 6 248,-2 3 1,5 2 0,2 0-341,2 0 1,-4 1 0,6-1 0,1 0-407,2 0 0,2-5-395,0 0 1,7-8-1,4 3 117,4-5 1,1-8 0,0-2-1,0-2 253,0 1 0,-5-1 0,0-5 322,1 0 1,3 1 668,1 4 1,-6 6 0,-1 10 0,-1 6-2,-5 4 0,-1-5 0,-2 1 0,2 0-1240,3-2 0,-3 0-1662,3-4 1,4-3 0,2 3 506,3-3 1,1-4 730,-4-3 0,10-4 0,-3-7 1</inkml:trace>
  <inkml:trace contextRef="#ctx0" brushRef="#br2" timeOffset="327">13802 17597 8355,'5'-11'486,"1"1"180,-3-3 1,-1 4-1,-2-2 1,-2 0-1,-1 1 1441,-3-1 0,-1 7-1392,2-1 0,-4 3 0,-7 2-140,0 0 1,-1 2 0,1 3-412,0 6 0,2 3 0,3 3-269,6-1 0,3 0 0,4-2 0,3-1 0,6-4 0,3 0 0,2-2 0,0 2-210,1 0 0,-1 0 0,0 3 360,0-1 1,-5 2-1,-2 6 1,-2 3-1,-2-1 670,2 3 1,-5-1-429,4 4 0,-6 2 1,-4-8-1,-3 1 1,-2-2-1,-4-3 90,-1-2 1,3-3-333,0 4 0,1-7 1,-6-3-1,-1-4-74,1-2 1,6-8 0,1-2 0,1-5-314,5-1 1,1-2 0,2-1 0,0-3-317,0 2 0,2 2 1,3 2-1,6 0 1,1 0-1055,-1 0 0,9 0 0,-4-1 0,2 1 228,0 0 0,5 0 0,2 0 0</inkml:trace>
  <inkml:trace contextRef="#ctx0" brushRef="#br2" timeOffset="328">13980 17613 8355,'9'7'1162,"0"-5"1,-4 4 56,6-5 0,3-1 0,2 0 0,0 0-844,0 0 1,1 0-1,-1-1 1,0-5-1,0-5-339,0-3 1,-5 3-1,-2 1 115,-2-3 1,-2-1 0,-5-3 240,0 1 1,-1 0-1,-5 2-6,-5 3 1,3 4 0,-3 7-2,-2 0 1,-1 7-101,-2 4 1,1 3 0,5 2-69,4 0 1,3 1-1,-1-1 1,-1 0 155,1 0 0,2-5 1,2 0-287,0 1 1,2-3 0,3 0 0,6 0-520,4 0 1,6-5 0,1 1-1,-3-3-2107,-1-2 0,6 0 0,1 0 232,0 0 1,12 0-1,-2 0 1</inkml:trace>
  <inkml:trace contextRef="#ctx0" brushRef="#br2" timeOffset="329">14561 17694 14229,'0'-9'-1592,"1"2"-134,5 7 0,-4 0 0,5 0 1</inkml:trace>
  <inkml:trace contextRef="#ctx0" brushRef="#br0" timeOffset="330">14593 1727 7720,'0'-10'683,"0"-1"1,0 6 0,-2-4 34,-3 1 0,1-2-442,-7 4 1,6-5 0,-6 6 138,-1 1 0,-3 3-156,-1 1 0,-5 0 1,-1 1-97,2 5 0,1 3 0,-1 7-668,-1 0 0,-6 0 1,3 2-1,1 2 15,0 1 1,1 8 0,6-2 3028,0 4 1,5-5-1,2 0-1483,2-3 0,2 4 0,5-6-914,0-1 0,0-2 0,0-2-542,0 0 0,5-5 0,2-2 503,2-2 0,2 4 1,5-6-321,0-1 1,0 3 0,0-2-549,1-1 0,-1 0 0,0-1-62,0 3 0,0-1 0,0-5 216,0 0 1,1 0-1,0 0 1,3 0-1,2 0 1,-3-2 0,-2-3-775,-7-6 1,12-3 0,-4-2 0</inkml:trace>
  <inkml:trace contextRef="#ctx0" brushRef="#br0" timeOffset="331">14722 1873 8355,'9'-2'1171,"-2"-2"1,0-1 186,4 1 1,-2 3 0,2 1-1102,1 0 0,-3 0 1,2-2-34,2-4 1,-1 3-1,1-6-45,-2 2 0,-2-6 0,3 4 65,-1 0 1,-6-5 0,6 3 0,-7-3 85,1-2-72,-3-1-241,-2 1 0,0 6-197,0-1 1,-7 7-1,-4-1 1,-3 3 183,-3 2 0,1 0 0,0 0 184,0 0 0,-2 2 1,-2 3-6,-1 6 1,-1 5 147,6 6 0,2-4 0,1 5 684,2 0-788,8-5 0,-4 13-60,7-4 1,0-2-1,0 0-177,0-2 0,0 4 1,1-6-48,5-1 1,3-2 0,7-3-461,0-5 1,0 3 0,0-8 313,1-1 1,0-2 0,3-2-1429,2 0 0,-1-6 0,-5-1 690,1-2 1,-1-2 0,0-5-381,0 0 1,0 2 0,0 1 874,0 2 0,1 1 0,-1-7 0</inkml:trace>
  <inkml:trace contextRef="#ctx0" brushRef="#br0" timeOffset="332">15126 1824 9193,'1'-9'5010,"3"6"-4533,1 6 1,1 1 0,-6 7 0,0 1-307,0 3 0,0 3 0,0 1 0,0 3-92,0-3 1,0-1-1,-2-1 1,-2-1 0,-1 0-17,1 0 1,1-7-199,-3-4-111,5-3 275,-6-2 0,7-7 1,1-4-1,3-3 1,3-2 48,2 0 1,-5-1 0,3 1-52,0 0 1,0 0 0,6 2-4,-3 3 0,-4-3 1,3 3-1,0-4-174,0-1 1,-4 0 0,4 0 0,0 0-36,0 0 1,-5 5-1,3 2 1,-2 0-774,1 0 0,1 5-576,-2-1 1,4 3 169,7 2 1,-7 0 0,-2 0 0</inkml:trace>
  <inkml:trace contextRef="#ctx0" brushRef="#br0" timeOffset="333">15432 1824 8355,'8'16'0,"-7"1"0,5-1 0,-3-6 0,1 1 0,1 2 0,2-1 0,-3 1 0,1-2 0,3-1 1651,-3 7 0,-3-1 503,3 0 0,-3-5 0,0-1-1966,3 3 1,-3-8 0,5-3-1,0-7 1,2-4 0,2-4-212,0-1 1,-2-2 0,3 0 0,-1-1-361,2 1 1,1-5 0,2-1-1,0 1-567,0-3 0,-1 6 0,-3-3 0,-1 3 0,2 4-1390,1 3 1010,-5-3 1,5 12-259,-3-4 1447,-4 5 1,8 1 0,-6 0 0</inkml:trace>
  <inkml:trace contextRef="#ctx0" brushRef="#br0" timeOffset="334">15868 1776 9029,'0'9'6170,"0"5"-5858,0-3 1,0-2-1,0 2-151,0 1 0,0 3 1,0 1-242,0 0 0,0 0 0,0 0 0,0 2 0,0 2-2073,0 1 0,0 1 354,0-6-1128,0-7 2563,0-2 1,-7-21-1,-2-4 1</inkml:trace>
  <inkml:trace contextRef="#ctx0" brushRef="#br0" timeOffset="335">15949 1744 9259,'0'-11'4112,"0"0"-5859,0 7 350,0-3 0,2 7 623,3 0 0,4 0 0,7 0 0</inkml:trace>
  <inkml:trace contextRef="#ctx0" brushRef="#br0" timeOffset="336">16207 1776 8355,'9'0'5609,"-2"0"-4755,-7 0-117,0 0-443,-7 0 0,-2 0 1,-7 0-1,0 2 0,0 3 9,0 6 0,0 3 0,-1 2-31,1 0 0,5 1-19,1-1-85,6 7 1,-8-5-334,6 3 0,1-8-815,5-2 0,2-8 1003,3 3 1,4-4-73,7-2 0,0-2 1,0-4-638,0-4 0,1 1 0,-1-2 907,0 0 1,0 0 499,0 1 0,0 6-579,0-1 1,-1 5-1,-3 3-11,-1 3 0,-7 6 0,3-3 548,0 0 1,-3 5-656,6-3 0,-4-2-1283,5 2 1,-6-6 584,6 6 1,-6-7-3700,6 1 3182,-8-3 0,12-9 0,-6-2 1</inkml:trace>
  <inkml:trace contextRef="#ctx0" brushRef="#br0" timeOffset="337">16562 1695 8355,'9'-9'4813,"-2"2"1,-7 9-4647,0 3 1,0 6 0,0 9 819,0 1 0,0 8 1,0-2-1255,0 3 1,0 3 0,0-1-1268,0 0 1,0-5-1,2-2 344,4-2-1091,-5-1 0,14-6 0,-6 0 1</inkml:trace>
  <inkml:trace contextRef="#ctx0" brushRef="#br0" timeOffset="338">15061 2728 11027,'0'16'1575,"0"1"0,0 1-1392,0 3 1,0 2 0,0 6 0,0-2 0,-2 2 0,-1 1 267,-3 3 0,1-1 0,5-2-473,0-3 0,0 2 0,-2-8-133,-3-1 0,1-4-208,-7-5 1,8-6 0,-3-10-1,5-7 93,1-8 0,-2 0 0,-2-7 0,-1-2-80,1-1 1,3-2 0,1-1 506,0 1 0,5 5 1,2 0-1,0 0 1,2 0-1,0 2 703,4 2 0,-1-4 1,1 6-725,-2 1 0,-1 2 1,7 2 182,-1 0 1,0 7 0,2 3-19,3 4 0,-8 2 0,3 2-59,-2 4 0,1 3 0,-1 9 0,-1 1 0,-4 3 1,-2-2 18,-4-3 1,-1 0 0,-2-1 0,0 0 0,0 0 0,0 0-68,0 0 1,-7 1 0,-4-3-108,-3-3 0,-2-2-405,0-4 1,-1-3 0,1 3 0,0-3-1231,0-2 0,5 0-1394,0 0 1,2-2 2277,-1-3 402,3 3 0,7-7-1463,0 4 0,7-3 1315,3-2 1,5-12 0,1 4 0</inkml:trace>
  <inkml:trace contextRef="#ctx0" brushRef="#br0" timeOffset="339">15513 2438 8355,'9'11'5410,"-4"-1"-4077,-3 3 1,-2 1 0,0 2-548,0 0 0,-5 2 1,-1 2-617,3 2 1,-4 5 0,1-4-11,3 2 1,-6 0 0,0 4-128,0-2 1,-4-8 0,6 3-1300,-2-4 1,6-2 0,-3 0-1175,4 0 1,4-7 0,4-3 0,4-4 1759,5-2 366,1 0 1,7-15 0,2-3 0</inkml:trace>
  <inkml:trace contextRef="#ctx0" brushRef="#br0" timeOffset="340">15658 2744 8355,'17'-8'4210,"-1"0"-3338,0 8 1,0 0-684,0 0 0,0-5 1,0-2-101,1-2 1,-3 3 0,-2-4-25,-1-3 1,-2 4 0,4 0-91,-3 2 1,-4-6 63,5 3 0,-8 1-15,3-2 1,-5 6 398,-1-6-229,-7 7-93,-2-3 1,-2 7 0,1 0 142,-3 0 1,-1 0 18,-2 0 1,0 7 0,-1 4-1,1 3 1,2 2 92,3 1 0,4-1 0,5 0 1,-1 2-1,-3 2 0,3 1-166,1-1 0,2-2 0,2-4-956,3-3 1,-1 3 177,6-3 0,1 3 0,5 1-430,0-5 0,-5-2 1,0-8-153,1 0 1,3 0-581,1 0 1,0 0 751,0 0 513,-7 0 0,6-8 0,-6 0 0</inkml:trace>
  <inkml:trace contextRef="#ctx0" brushRef="#br0" timeOffset="341">16046 2664 8355,'0'-16'3020,"7"7"0,-3 1-2819,6 8 1,-4 2-1,4 2 419,3 1 0,-4 8 0,0-2-76,-2 3 0,4 2 1,-4 0-332,2 0 1,0 0 0,4 1-383,-3-1 1,-6-5-1,3-1-774,0 3 0,0-4 154,4 2 1,4-6-284,-5 6 1,-1-8-1270,2 3 1,-6 1 1688,6-2 1,-7 1-1,3-6 1</inkml:trace>
  <inkml:trace contextRef="#ctx0" brushRef="#br0" timeOffset="342">16126 2906 9902,'-16'0'2387,"0"0"-635,0 0 0,7-7-1295,4-4 1,3-3 0,2-2 0,2-1 0,3-1 0,6-1 0,3-3 456,2 2-911,0 2 1,1-3-1,-1-1-451,0 3 0,-5 1 0,-1 2-1136,3-1 0,1 7 284,2-1-1193,1 7 0,-1-8 1645,0 6 1,0 1-1,0 5 1</inkml:trace>
  <inkml:trace contextRef="#ctx0" brushRef="#br0" timeOffset="343">16449 2615 11756,'0'9'1929,"0"-2"0,0 1-1618,0 2 0,0-1 0,0 2 71,0 2 1,0 1 308,0 2-526,0 8 1,0-7 0,0 5 79,0-4 0,0-2 0,0 0 0,0 0-789,0 1 1,2-9 158,4-2 1,2-4-1,9-2 44,-1 0 1,-5-2 0,-1-4 0,3-4-1,1-6 1,1-4-143,-5-2 0,3 1 0,-6 5 734,2-1 0,-4-4-209,6-1 0,-5 1-263,4 5 1,-4 5 931,4 0 1,-4 8-142,5-3 0,-6 4 650,6 2-839,-8 0 1,4 2-119,-7 4 1,0 3 0,0 7-1,0 0 1,0 0 0,0 0 0,0 0-488,0 0 0,0 1 0,0-1 0,2-2 0,2-1-1539,1-3 1,2-4-486,-1 5 0,-3-8 219,8 3 0,0-6 1691,5-6 0,0 4 0,0-5 0</inkml:trace>
  <inkml:trace contextRef="#ctx0" brushRef="#br0" timeOffset="344">17047 2648 8355,'0'-9'5788,"-8"-4"-4941,-2 8-551,3-1 70,-8 6 1,12 0 0,-8 0-44,-2 0 0,4 0 1,-1 2 0,-3 4 1,4-5 0,0 6-91,2 1 1,-4-5 0,6 8-1,1 2 1,4 1 282,6 2 1,-3 0-512,8 0 1,0 0 0,5-1 0,0-3-220,0-1 116,0 0 1,0 3 0,-1-1 191,-5-2 1,-2-6-1,-8 6 0,0-6 0,-2 6 0,-4 0 0,-4-1-115,-5 1 0,-1-5 1,0 3-1,0-1 0,0 0-797,0-1 0,5-2-3439,0-5 2004,0 0 1,2-7-1,2-2 1</inkml:trace>
  <inkml:trace contextRef="#ctx0" brushRef="#br0" timeOffset="345">12753 4827 9940,'-7'-4'0,"5"4"903,5 8 0,5 6 0,-5 8 1,3 4-1,-3 3 0,-1 2 1,-2-3-741,0 1 1,0 5 0,0-9 0,-2 0 0,-1-1 0,-3-3 0,1 1-316,-2-3 0,5-1 0,-5-3-450,-1-4 0,7-11 0,-5-11 1,4-4-1,2-3 166,0-3 0,0 1 0,0-5 0,0 0 392,0 0 0,0 0 1,0-4-1,2 2 1,2-2 365,1-1 0,2-1 1,-3 3-1,3 1 0,2-2 1,4 0-1,1 1 0,4 3 236,3 1 1,-1-3-1,5 6-496,-1 1 1,3 8 0,-4 1 0,0 0 0,1 2 0,-5 4-26,-1 3 1,-2 2-1,-1 2 1,-3 3 0,-3 8-48,-2 6 0,-1 1 0,-8 5-1,-3-1 0,-3 2 1,-6-2-1,0-1 35,-4 0 1,-2-1 0,4-6-1,0-2 1,0-1 261,-1-2 0,7-8 0,1 5-70,2-1 1,3-4 0,9 6 0,6 0 0,5-2-23,6 1 0,-4 4 1,3-3-1,-3 2 0,-2 0-144,0 1 1,-1-3 0,-4 2 0,-4 0 136,0-2 0,-5 5-163,3-3 0,-10 1 1,-6 1-1,-3-4 1,-3 0-1,1-2-80,0 0 1,-5-1-1,-1-6 1,2 0-1,2 0-952,2 0 0,6 0 1,-1 0-1907,-2 0 1458,6 0 0,2 0 0,10 0 413,6 0 1,3-8-1,2-1 1</inkml:trace>
  <inkml:trace contextRef="#ctx0" brushRef="#br0" timeOffset="346">13237 4989 8355,'11'5'1048,"0"0"1,-8 2 0,3-1 0,-5 5 0,-1 3-226,0 2 0,0 0 1,0 2-737,0 4 0,-1-4 1,-3 3 143,-1-3 0,-3-4-244,3-3 0,1-4 1,-5-8-1,2-5-59,4-5 0,1-3 0,2-2 83,0 0 1,2 0-1,3-2 1,4-2-80,0-2 1,5 1 0,-3 5 0,3 1-15,3 5 1,-3-5 0,-2 5 0,-1-3 0,2 0 0,1 3-1166,2-3 0,0 6 0,1 2-3276,-1 3 4068,0 2 1,0 0-1,0 0 1</inkml:trace>
  <inkml:trace contextRef="#ctx0" brushRef="#br0" timeOffset="347">13721 4924 8912,'9'-7'802,"-2"3"0,-7-7 3615,0-1-3500,0 5-372,0 0 0,-1 1-512,-5 1 0,-3 5 0,-5 7 60,3 2 1,-3-2-1,5 7 1,-2 4-1,0 0-15,-1 0 1,5 0-1,-1 2-76,1 1 1,5 1 0,-3-6-142,3 0 1,2 0 0,0 1 0,0-1 52,0 0 1,0-5 0,2-2 0,3-2-24,6-4 1,4-6-89,1-3 0,-6-6 0,1 1 28,2-3 1,1-2-1,0-1 1,-1 3 0,-2 1 121,1 3 1,3 1-1,1-4-4,0 2 0,-5 8 466,0-3 0,-8 6 1,2 6 477,-3 5 1,-2 3-614,0 2 0,0 0 0,0 0-819,0 1 0,2-1-853,3 0 0,-1-5-180,7-1 1,-6-6-344,6 1 1,0 2 1347,5-1 0,0-8 0,0-7 0</inkml:trace>
  <inkml:trace contextRef="#ctx0" brushRef="#br0" timeOffset="348">14109 5021 8288,'0'-11'378,"0"0"874,0-1 1,0 3 0,-2 0-151,-3 2 0,1 1-816,-7 6 0,2 2 0,-3 2 0,1 3 0,0 2-17,2 3 1,-5 1-1,5-1 1,-2-1 0,0 4 164,-1 4 1,5-1 0,1 4-295,4-4 0,2-2-382,0 0 1,2-7 0,4-2 0,4-2 0,5 1 187,1-3 0,0-1 0,0-2-659,0 0 1,8-7 0,1-4-3015,0-3 1,-2-2 3151,-7 0 1,0 0-1,1-1 1</inkml:trace>
  <inkml:trace contextRef="#ctx0" brushRef="#br0" timeOffset="349">14367 4811 9912,'5'-11'3540,"1"0"-3309,6 8 0,-10 3 0,3 11 0,-3 5-19,-2 5 1,0-1-1,0 7 1,-2 0-1,-1 0 1,-2 0-1,-1 0 1,1-1-170,-1 1 1,-1-7 0,4 2 0,-3-4-1296,3-2 951,1 0 1,4-7 0,3-6 234,6-6 1,3-1 0,2-7-1,-1-1 44,-5-2 1,5-3 0,-5 3 0,5 1 0,1 3 263,0-3 0,0 4 1,-1-2 126,-5-1 0,5 5 0,-5 1 275,5 5 0,-4 1-203,-1 0 0,-4 1 1,3 5-182,-2 4 0,-2 5-471,-5 1 1,0 0-1,0 0 1,0 0-1,0 1-147,0-1 1,0 0-1,0 0-159,0 0 0,0-5-4292,0 0 3560,0-8 1,0 4 0,0-7 0</inkml:trace>
  <inkml:trace contextRef="#ctx0" brushRef="#br0" timeOffset="350">14835 4989 8355,'9'-8'3096,"-2"7"0,-7-5-2861,0 12 1,0 10 0,0 9 0,0 0-662,0-4 0,0-1 0,-2 0-1195,-3 1 1,3 1 0,-3-6 715,3 0 1,2-14 0,0-4 0</inkml:trace>
  <inkml:trace contextRef="#ctx0" brushRef="#br0" timeOffset="351">14916 4956 8355,'0'-16'1550,"0"5"-1657,0 1 1,2 6 410,3-1 0,4 3 0,9 2-1522,3 0 1,-3 7-1,6 2 1</inkml:trace>
  <inkml:trace contextRef="#ctx0" brushRef="#br0" timeOffset="352">15239 4989 14542,'-16'0'164,"-1"0"0,7 7 1,1 3-1,0 5 1,0 1 32,-4 0 1,4 0-1,0 0-159,2 1 1,2-1 0,5 0 0,0 0 0,0 0-88,0 0 1,0-5 0,1-2-401,5-2 0,3-1 342,7-6 0,0-6 0,-2-1-27,-3-2 1,4-2-1,-5-5 62,5 0 1,1 0 0,0 1 412,0 5 1,-5 3-1,0 7 142,1 0 1,-3 0 0,0 1-400,-2 5 0,0 1 0,-3 5-424,1-1 1,1-5-1736,-6 4 1,5 1-1747,1 5 3192,6 0 0,-3-7 0,7-1 1</inkml:trace>
  <inkml:trace contextRef="#ctx0" brushRef="#br0" timeOffset="353">15626 4908 8564,'11'-15'3438,"0"5"-2339,-8-5 0,4 15 0,-7 0 0,0 9 1,0 7-926,0 6 1,0 3 0,0 7 0,0-1 0,0-2 0,0-3-658,0 3 1,0-4-1,0 0-1328,0-1 0,0-1 1,0-3-401,0 1 1280,0 1 1,8 1-1,1 2 1</inkml:trace>
  <inkml:trace contextRef="#ctx0" brushRef="#br0" timeOffset="354">13479 6135 8355,'-2'-9'5513,"-1"5"-5070,-3 8 1,1 7-1,5 10 1,0 6-249,0 3 0,0 8 0,-2 0 1,-1-1-1,-3 1-36,3 0 0,1-6 0,2-7 0,0-1-400,0-5 1,0-1-1,0-2 16,0 0 1,-2-7-1,-2-5-61,-1-8 0,0-12 0,5-11 0,-2-3 0,-2-2-150,-1-1 0,0-4 0,5-3 381,0-1 0,0 5 1,0-2-1,1 4 0,5 2 1,-3 5-1,8 2 1,2 0 475,1 0 0,4 5 0,2 0 0,1 6-171,-1 3 1,3 6 0,-1-4 0,-1 2 21,3 3 1,-6 2 0,3 2 0,-3 0 376,-2 0 1,0 2 0,0 2 0,-1 3-404,-4 2 1,-4 2 0,-7 5 0,0 0 0,0 0-277,0 0 1,-2 0 0,-3 0-1,-6 1-20,-4-1 1,-1 0 0,0 0 0,-2-2 0,-2-3 0,-1-4-1,1-1-2355,2-1 0,2 0-167,0-5 1,9 0 1535,7 0 0,14 0 0,11 0 0</inkml:trace>
  <inkml:trace contextRef="#ctx0" brushRef="#br0" timeOffset="355">13980 5812 10624,'9'2'974,"-4"3"0,-3-1 0,-2 6 0,0 5 0,0 3-221,0 3 1,0 3-1,0-3 1,-2 6-608,-3 3 1,1 3-1,-5-1-665,2 0 1,0-5 0,3 0 0,-1 2-417,1 1 0,2-5 1,2-3-1,2-4-2180,3-2 1,-1-7 2821,7-4 0,0-10 0,5-4 0</inkml:trace>
  <inkml:trace contextRef="#ctx0" brushRef="#br0" timeOffset="356">14189 6102 8355,'11'0'1614,"0"0"1,-6 0 0,6 0-1130,2 0 1,1-1 0,0-5 0,-1-3-372,-2 0 1,-2-5 0,3 3 0,-3-3 0,-2-2-58,-3 0 0,-2-1 1,-4 3 4,-3 3 0,-4 4 1,-8 7 72,1 0 0,0 0 0,0 0 245,0 0 0,5 2-188,0 3 0,2 4 0,-3 7 1,3 1 73,2-1 0,1-5 1,4 1-1,-1 4 0,-2 4-236,1 0 0,2-2 0,2-2 0,2 0-424,3 0 0,-1-2 0,5-1 0,0-2-200,0 1 1,0-3-1,3 0-222,-1-2 0,0 4 1,5-5-1,0-3-336,0-1 1,-5-2 0,0 0 0,1 0 525,3 0 1,1 0 0,0 0 0</inkml:trace>
  <inkml:trace contextRef="#ctx0" brushRef="#br0" timeOffset="357">14512 6038 8355,'7'-9'1953,"-5"2"-241,5 7 0,-5 0-1375,4 0 1,-5 2 0,7 3 0,-1 6 0,2 3 0,1 2-1,1 0-76,2 0 0,-4-5 1,1 0-1,1 2-802,-2 1 1,0-3 582,-3-1-758,3 1 0,0 0-2352,-4 0 1429,4-8 0,-6 4 991,8-7 1,-7-7-1,3-2 1</inkml:trace>
  <inkml:trace contextRef="#ctx0" brushRef="#br0" timeOffset="358">14609 6264 8355,'-16'0'1258,"5"0"1,2-2-1,0-1 1,2-5-567,0-1 1,3-1 0,10-5-1,3 3-669,0 1 0,5 0 1,-3-5-1054,3 0 0,0 0 0,-1 0 1211,-2-1 0,0 1 0,5 0-842,0 0 1,-5 5-978,-1 1 1,1 1 799,5-2 0,0-4 0,1 6 0</inkml:trace>
  <inkml:trace contextRef="#ctx0" brushRef="#br0" timeOffset="359">14900 5989 7763,'9'17'587,"-2"-7"1437,-7 1 1,0-5-1506,0 4 1,5 1-1,1 5 1,-3 0 0,-1 0-314,-2 1 0,0 4 0,0 1 1,0-3-1,0-1-8,0-2-412,0 1 0,0-7 1,2-1 98,3-1 0,-1-3 1,6-5-442,3 0 1,1-5-1,3-3 1,-3-1 268,-3-3 0,3-1 1,-3 1-1,1 1 1,1-2-1,-2-1 101,1-2 1,1 0 0,-1 0 480,-1-1 0,-2 1 198,2 0 1,1 0 0,-4 2-1,-1 1 1,2 4 1152,0 2-1011,-6 2 1,4 6-1,-7 5 109,0 5 0,0 3-555,0 2 1,0 0 0,0 0-1,0 0-421,0 1 0,0-1 0,0 0-1273,0 0 1,2-2-1,2-1 993,1-2 1,2-6-768,-1 6 0,3-2-325,7 2 1,-5-4 1136,-1-7 0,1 7 0,5 2 1</inkml:trace>
  <inkml:trace contextRef="#ctx0" brushRef="#br0" timeOffset="360">15562 6070 8355,'8'-16'1697,"0"0"0,-8 5-700,0 0 0,-8 8-412,-2-3-416,-5 5 0,-1 1-64,0 0 1,5 1 54,1 5 0,6-3 1,-3 8 218,0 2-260,5-6 0,-5 7 93,7-3 1,0-2 0,1 2 90,5 1 1,3-3-150,7 2 0,0-6 0,0 4 39,0-1 1,1 2 216,-1-4-192,0 6 0,-2-8-33,-3 7 0,-4-1 23,-7 6 0,-7 1-86,-4-1 1,-3 0 0,-2 0 1,0 0 1,-6-1 0,0-3-1233,3-1 1,6-6-909,2 6 1,6-7-1558,-6 1 2350,8-3 1,-4-2-1,7 0 1</inkml:trace>
  <inkml:trace contextRef="#ctx0" brushRef="#br0" timeOffset="361">13980 12592 8355,'7'-9'-258,"-5"0"1,5 6 1244,0-3 1,-4 3-1,6 8 1,-1 6 0,-5 3-1,-1 3 1,-2-1 0,0 2-408,0 3 1,-2-1-1,-1 7 1,-5 0-260,-1-2 1,4 5 0,-6-3 0,1 4 0,-1 1-1,2 0 169,2 1 1,1-1 0,4 0-402,-3 0 1,3-5 0,-3-2 0,3-1-1,4-6 101,3-6 1,2 3 0,6-6-269,-2 0 0,0-2 0,5-7-89,0 0 1,5 0-486,1 0 1,-1 0-1,-4 0 1,-1 0-562,0 0 1,-5 0 661,-1 0 1,-4 0 0,5 0-1707,1 0 0,-3 0 1010,2 0 0,0-7 0,5-2 0</inkml:trace>
  <inkml:trace contextRef="#ctx0" brushRef="#br0" timeOffset="362">14415 12996 8355,'0'-11'2846,"2"0"-1717,4-1 1,-3 3 1704,8-2-2274,-7 8 0,3 3-299,-7 10 0,0 5 0,0 1-31,0 0 0,-2 0 0,-2 0 0,-1 2 0,1 2 0,3 1-31,1-1 0,0-2 1,1-2-1,3 0-351,1 1 0,8-7-260,-2 1 0,-2-7 1,1 1-1,3-3-71,1-2 0,1-2 0,-3-3 0,-3-6 182,-2-3 1,4-3 0,-6 1 0,-1 0 0,0 2-188,1 3 0,-3-3 352,3 3 0,2 2 0,1 0 20,0 2 1,-2-4 0,5 4 118,1-2 0,-3 4 0,0-6 0,0 0 1366,0 2-258,-5-5 1075,3 12-1924,-7 2 1,0 9-1,0 7 1,0 0 0,0 0-1,0 0-62,0 1 1,0-1-705,0 0 0,0 0 0,0 0 0,2-2-867,3-3-31,-3-4 1,12-7-334,-3 0 0,-2 0 0,0-1 0,0-3 1472,0-1 1,2-8-1,5 4 1</inkml:trace>
  <inkml:trace contextRef="#ctx0" brushRef="#br0" timeOffset="363">14916 13012 11898,'0'11'684,"0"0"0,0 1 0,0 3 0,2 1-171,3 0 0,-3 0-409,3 0 0,-3 0 0,-2 0-153,0 1-222,0-1 0,2-15 203,3-6 1,-1-9 0,6-4-1,1 0 1,0 4-183,0-1 1,0 3 0,5-1 266,0 2 0,0 8 1,0-3 584,0 5 1,0 1 34,1 0 1,-7 7-311,1 3 1,-7 5 0,1 1-237,-3 0 0,-2-5 0,0 0 0,-2-1-549,-3-1 1,3 0-189,-4-3 1,6-6 335,6 0 1,-3-7 0,6-10 151,-1 1 1,4 0-1,-3 0 1,2 0 0,0 0 157,1 0 1,3 1-1,-1 3 1,-2 3 749,-1 2 1,-5 1 0,4 6-86,3 0 0,-6 7 1,-2 4-274,-3 3 0,0-1 0,2 3-307,1 7 1,0-6 0,-5-1-1,0-2-152,0 0 1,0 3 0,0-1 0,0 0-2105,0 0 1,0-5-1829,0 0 1416,0-1 0,2-1 2453,4-3 1,3-12 0,7-3 0</inkml:trace>
  <inkml:trace contextRef="#ctx0" brushRef="#br0" timeOffset="365">15449 12867 8355,'5'-16'0,"2"0"1737,2-1-261,-5 1 1,5 7-1058,-4 4 1,-3 5 0,3 5 0,-3 8 0,-2 5 0,0 5-114,0 2 1,-2-3 0,-1 5-1,-3 1 1,1 1-121,-2-2 1,5 2-126,-4-8 0,5 1 0,1-6-1117,0 0 1,-6-5 640,1 0 1,5-10-1,5-1 1,1-9-1,1-3 309,4 1 1,-2-3 39,1 3 0,1-3 125,5-3 0,-5 7 0,0 1 1,1 0 734,3 0 1,3 5 0,1-1-476,3 3 0,-1 2 0,-4 0 0,-1 2 11,0 3 0,-5-1 0,-2 7 1,-2 1-1,-4 2 0,-1 3 73,-2-1 0,0 0 1,0 0-218,0 0 0,-5 0 0,-2 0 0,-2 1-117,-4-1 1,-1-2-1,-2-3 1,1-4-497,4 0 0,-8-5 0,3 3-21,-2-3 0,5-4 0,2-1-201,-1-3 0,3-4 0,0 2-280,2-1 1,3 6-1,9-3 211,6 5 1,2-1-961,-3-3 1,12 3 0,-4-5 0</inkml:trace>
  <inkml:trace contextRef="#ctx0" brushRef="#br0" timeOffset="366">16030 12948 17673,'-11'0'771,"0"0"-622,-1 0 1,3 0 0,-2 1 0,-2 3-1,1 3 92,1 2 0,-2 2 0,6 5-105,-2 0 0,4 0 0,-4 0 0,2 2-62,3 4 1,-3-4-1,2 3-214,1-3 1,4-3-1,4-3 1,3-3-1,2-2-782,3-3 734,-5-2 0,8-2 0,-4-2 0,1-3 0,1-4-195,-3 0 1,-1-6-1,4 4 1,-2-3 1523,1-2-1209,3 0 0,-5 7 0,1 3 549,2 5 1,-6 8 569,-2 4 0,-3 3-1256,-2 2 0,0-5 0,2 0-1092,3 1 1,-3 3-144,3 1 0,3-6 1,-1-1-1564,2-1 1920,-6-3 1,12-5-1,-6 0 1</inkml:trace>
  <inkml:trace contextRef="#ctx0" brushRef="#br0" timeOffset="367">16256 13141 8355,'9'7'2316,"0"-5"-1383,-4 4 1,-3 3 0,3 1-350,-3 5 1,-4-1-1,-1-1 1,-5-4 823,-1-2-1218,6-2 1,-4-12-1,7-4 1,0-3-1,1-4 1,5-2 0,5-1-1,3 1 370,2 2 0,0 2-584,0 0 1,0 0 0,1-1 0,-1 3-1,0 2-280,0 1 0,-5 7 1,0-1-1,-1 1-411,-1-1 0,6 3 0,-6-2-2868,0 8 1816,5-2 0,-12 19 0,5-3 0</inkml:trace>
  <inkml:trace contextRef="#ctx0" brushRef="#br0" timeOffset="369">14512 13932 8355,'0'16'234,"0"1"0,0-1 1,0 0-1,0 0 1,0 0-1,0 2 1,0 2-1,0 3 0,0 1 1,0 1-1,0 0 1,0 2-1,-2 0 1038,-3-1 0,3-6 1,-5 4-1,0-3-1658,-4 1 1,2-8 0,0-11 0,2-8 0,3-9 0,4-6-235,6 0 0,-3-5 0,6 0 527,-1 0 1,2-6 80,-4 5 0,5-5 1,-4-1-1,2-1 0,1 1 162,-1 0 0,6 5 0,-5 2 547,5 2 0,-1 1 1,1 6-1,1 2-311,7 3 1,-7 4-1,0 7 1,-1 0 0,-1 0 31,2 0 0,0 7 1,-1 4-179,-5 3 0,3 2 1,-8 0-1,-1 0 28,-2 0 1,-4 1 0,-2-1-141,-1 0 1,-8-5 0,3-1-1,-5 3-513,-1 1 0,5-5 1,1-2-1,-3-1-65,-1-1 1,3 1 0,2-5-1,0 3-2549,0 1 1326,5 1 1,-1-6-1516,10 0 2642,-3 0 1,13-7 0,-6-2 0</inkml:trace>
  <inkml:trace contextRef="#ctx0" brushRef="#br0" timeOffset="370">15013 13706 8355,'9'16'5781,"-2"2"-5360,-7 4 0,-2-4 0,-2 5 0,-3-1 0,0 1 80,0 2 0,0 0 0,3 2 0,-3-4-949,-2 1 0,4-6 1,-4 5-1305,1 0 1,3-5 0,5 4-3221,0-4 4736,0-9 1,7 5-1,2-5 1</inkml:trace>
  <inkml:trace contextRef="#ctx0" brushRef="#br0" timeOffset="371">15239 14029 9704,'10'0'1288,"-1"-2"0,0-1 17,0-3 0,2-6-1211,5 1 1,-5 2-1,-2-2 1,0-1-138,0-3 0,-6 5 0,3-1 619,-4-2-448,-2-1 1,-8 0 0,0 1 0,-3 4 153,0 2 1,0 2-20,-5 5 1,5 1-1,1 5 1,-1 5 0,0 3 161,0 2 0,6 0 0,-4 0-179,2 0 0,-4 1 1,6-1-1,1 0 0,2 0-104,2 0 1,0 0 0,0 0 0,2-1-502,3-4 1,-1 3 0,7-5-245,1 0 0,-3-2 1,2-7-642,2 0 0,1 0 1,2 0-1,0 0 1,-1-2-1,-3-1-34,-1-3 0,0-6 0,5 3 1</inkml:trace>
  <inkml:trace contextRef="#ctx0" brushRef="#br0" timeOffset="372">15481 13981 8355,'7'-9'312,"4"3"1,-2 5 0,1 1 2465,3 0 1,-4 0-2207,2 0 0,0 7 0,5 4 0,-2 3 0,-1 2-205,-3 0 1,1 0 0,5 0 0,-1 1-806,-5-1 1,5-5 0,-5-1 593,5 3-2074,1-6 1,-5 0-197,-1-7 0,-6-7 0,3-2 0</inkml:trace>
  <inkml:trace contextRef="#ctx0" brushRef="#br0" timeOffset="373">15594 14158 10293,'-16'0'2044,"0"0"1,7-1 0,3-5-1,6-3-2014,6 0 1,-1-5 0,9 3 0,4-3 0,0-2-223,0-1 0,-2 0 1,0-1-638,1 1 0,-7-2 0,1 8-1060,2-3 1,1-1 0,2 5 847,0 4 0,0-3 0,1 0 0</inkml:trace>
  <inkml:trace contextRef="#ctx0" brushRef="#br0" timeOffset="374">15949 13932 11724,'0'11'1281,"0"0"1,0 0 0,0 5 0,0 0-1060,0 0 1,0-5 0,0 0-1,0 1 38,0 2 0,0 3 0,0-1 254,0 0 1,0 0-682,0 0 1,7-7-1,4-3 1,3-5-352,2-1 0,-5 0 0,0-1 0,1-5-31,3-5 0,-4-3 0,-1-4-124,3-3 1,-1 3 0,1-4 0,-4 4 1493,-2 2 1,4 0-773,-6 0 1,6 5 4734,-6 0-4188,8 8 1,-6 3-288,4 10 1,-4 5 0,-7 1-598,0 0 1,0-5 0,0 0-1,0 1-498,0 2 1,0-3 0,0 0-2727,0 2-11,7 1 1746,2-5 1009,7-2 0,8 0 0,1 2 0</inkml:trace>
  <inkml:trace contextRef="#ctx0" brushRef="#br0" timeOffset="375">16595 13948 8355,'-11'0'656,"0"0"1,-1 0 0,-3 0 1023,-1 0 0,5 0-812,1 0 1,6 2-579,-1 4 0,-3-3 0,3 8 0,1 2 40,3 1 0,6-3-10,0-1 1,8-4 0,-2 3 91,3-2 0,-3 4 0,0-4 0,-1 2 424,-1 3-794,6 3 119,-14-6-151,7 5 0,-8-5 0,-2 5 194,-4-3 1,-3 4-191,-7-5 1,6-1 35,-1 2 1,2-6-1,-4 4-2513,3-1-2335,-1-3 2669,2-5 0,-6 0 0,6 0 1</inkml:trace>
  <inkml:trace contextRef="#ctx0" brushRef="#br0" timeOffset="376">15691 15950 8987,'-8'-9'930,"-2"4"259,-5 3 0,-1 2 1,0 2-810,0 3 1,-6 4 0,1 7 0,1-1 0,2-1-49,2 2 1,0-3 0,2 8-71,3-3 1,4 0-1,7 2-22,0 2 1,1-1 0,5-5-1,6 0 1,6-1 199,4-5 1,-1 5-1,-3-4 1,2 1-278,2-1 0,-3 3 1,-6-3-1,-4 3-54,-2 3 1,-2-7-1,-5 1 1,0 2 0,0 1-1,-1 2-19,-5 0 0,1 0 1,-10-1-1,-2-3-46,-1-1 1,-6-2 0,3 2-379,1-6 1,-3-3-857,1-2 1,-5 0-1,6-2 212,1-3 1,7-4 0,5-7-431,0 0 1,5 1-1,8 4 203,6 6 0,10-11 0,5-2 1</inkml:trace>
  <inkml:trace contextRef="#ctx0" brushRef="#br0" timeOffset="377">16014 16176 10774,'-2'-9'5271,"-4"4"-4843,-3 3 1,-7 2-1,0 2-129,0 3 0,2-1 0,1 7 0,2 1-40,-1 3 1,-1 1-1,1 0 1,3 0 0,0 2-126,0 4 1,5-5 0,-1 5-617,3-4 1,4-2 231,3 0 0,4-7 0,7-3 0,0-5-766,1-1 0,-3-1 1,-2-5 850,-1-5 0,0-1 0,3-1 0,-1 4 0,-4 0 0,0 2-5,0 0 1,-4 2 1051,6 5 0,0 0 0,3 1 36,-3 5 1,-4-3-1,-5 6-721,3-1 1,-3-1 0,3-2-2251,-3 6 1257,-2-4 0,2 6 0,3-8 0,6-1-4981,3-3 4993,-5-1 0,6 0 0,-6 0 1</inkml:trace>
  <inkml:trace contextRef="#ctx0" brushRef="#br0" timeOffset="378">16385 16241 8862,'-2'-11'2578,"-3"2"-1467,-6 2 0,2 2 1,-2 5-332,-1 0 1,-3 5-292,-1 0 1,5 8 0,1-2-48,-3 3 1,4 2-1,0 0 1,2 1 0,3-1 41,2 0 0,2 0 0,0 0-614,0 0 0,2-1 0,2-3 0,3-3 0,2-2 56,4-3 0,1-1 0,2 1-353,0 1 1,0-1-1,0-8-3261,1-1 1,-1-8 2135,0 3 0,7-5 0,2-1 0</inkml:trace>
  <inkml:trace contextRef="#ctx0" brushRef="#br0" timeOffset="379">16611 16289 12198,'0'17'0,"0"-1"1512,0 0 1,0 0-1373,0 0 0,-2-2 0,-2-1 0,-1-2 0,0 0 823,-3-3-645,7 7 0,-8-13 0,5 1-187,-1-6 0,1-6 0,8-7 0,3-1-351,2 1 1,0 0-1,3 0 1,-1 0-89,2 0 0,1 0 0,2-1 0,0 1-3734,0 0 0,-1 5 3433,-4 1 0,10 6 0,-3-3 0</inkml:trace>
  <inkml:trace contextRef="#ctx0" brushRef="#br0" timeOffset="380">16950 16273 16290,'-15'2'633,"3"2"0,3 3-454,2 2 0,-6-4 1,4 6-1,-2 1 16,1 3 0,6-4 0,-3-1-78,0 3 1,5 1-407,-3 2 1,5 1-1,5-3 1,6-3-285,3-6 0,2-5 0,0-4 0,0-3 234,1-2 0,-3 4 0,-1-4 0,-3 2 685,3 3 1,1-3 171,2 2 0,-5-1 668,0 6 0,-8 7-492,3 4 1,-4 4-707,-2 1 1,0 0 0,0 0-1169,0 0 1,5-5-1,2-2-1282,2-2 1,-3-2 1073,4-5 0,1-14 0,5-4 1</inkml:trace>
  <inkml:trace contextRef="#ctx0" brushRef="#br0" timeOffset="381">17305 16241 13202,'2'11'2016,"1"1"1,3 4-1473,-3 4 0,-1 7 1,-2-4-1,0 2 1,0 4-856,0 2 1,0-4 0,0-2 0,0-2 0,0-3-3954,0-2 2162,0-9 0,0 5 0,0-5 0</inkml:trace>
  <inkml:trace contextRef="#ctx0" brushRef="#br0" timeOffset="382">16046 17242 10657,'0'16'1354,"-2"2"-509,-3 3 0,3 5-278,-4 6 0,5 0 1,1 0 110,0 1 1,-6 4-330,1 1 0,0-6-250,5-5 1,-2 0 0,-2 4-53,-1-4 1,-1-4-1022,6-7 737,0-7-137,0-2 1,0-9 0,0-5 0,0-9 0,0-9-257,0-6 0,0-1 1,0-2-1,0-4-330,0-5 1005,0 4 1,2-2-180,4 3 1,1 4-146,3-4 1,5 6 756,-4 5 1,3-2-1,2 10 652,0 4 0,0 1-333,0 9 0,6-1-572,0 6 0,-1 0 1,-5 0-1,0 2 0,-1 3 1,-3 6-1,-3 3 0,-2 3 1,-3 1 427,-2 3 0,-2-3 1,0 4-266,0-5 1,-7 0-198,-4-1 1,-4 5-203,-1 1 0,0-6 0,0-5-139,0 1 0,2-3-887,3 2-2919,-4-7 3459,7 3 0,-1-9 1,5-3-1,8-6-2655,6-4 1,5-1 2738,1 0 1,0-7-1,0-2 1</inkml:trace>
  <inkml:trace contextRef="#ctx0" brushRef="#br0" timeOffset="383">16498 17097 8355,'11'0'4467,"-1"0"-2059,-6 0-80,3 0-1326,-7 7 0,0 2-808,0 7 1,-7 2-1,-2 2 1,-2 3-1,0 2 1,-1 2-1,-3 0 1,1-2-1,2-2 150,1-3 0,7 0 0,-3-2-149,0-2 0,5 3 0,-1-10-2653,6 0 0,13 6 1,9-6-1</inkml:trace>
  <inkml:trace contextRef="#ctx0" brushRef="#br0" timeOffset="384">16691 17339 8355,'11'0'1859,"0"0"1,0-2 0,5-3-1623,0-6 0,0-2-191,0 2 1,-5-3 0,-2 3 454,-2-3 1,-1-2 0,-6 0-190,0 0 1,-2 7-1,-2 1 1,-3 3-134,-2 0 1,-2-1 0,-5 6 0,0 0 0,0 2 0,2 3 0,1 6 329,2 4 0,6 1 0,-4 0 0,2 0-64,3 0 1,1 2 0,-1 2-277,-1 1 0,-1 1 0,6-6 0,0 0-12,0 0 1,2 0 0,3-1-1284,6-4 1,-2 1 0,2-7 112,1-1 1,3-2-1,1-2 1,-2-2 0,-1-3-3422,-2-6 1,-1-3 4421,6-3 1,1 1 0,-1 0 0</inkml:trace>
  <inkml:trace contextRef="#ctx0" brushRef="#br0" timeOffset="385">16934 17226 9171,'9'2'2056,"-4"3"0,4-2 0,2 8-1632,3 2 0,2-1 1,0 1-1,-1-2-152,-5 1 1,5 3 0,-4 1 0,3 0-317,2 0 0,-5 0 0,0 0 0,-1 0-332,-1 1 1,4-1 0,-6-2-1373,2-3 1,-4 1-4255,6-6 5603,-7-1 1,3-5-1,-7 0 1</inkml:trace>
  <inkml:trace contextRef="#ctx0" brushRef="#br0" timeOffset="386">17014 17532 8355,'-16'0'2590,"2"-1"0,5-5 1,7-4-1982,6-5 0,8-1 1,1 0-1,5 0-1022,3 0 1,1-1 0,-6 1-1,0 0 117,0 0 0,0 0 0,0 0 448,1 0 1,-1 1-2611,0 4 0,0-3 1,0 5-1</inkml:trace>
  <inkml:trace contextRef="#ctx0" brushRef="#br0" timeOffset="387">17369 17306 10526,'0'11'1433,"0"0"0,0 0 0,0 5 0,0 0-1203,0 0 0,0 0 0,0 0 1,0 1-1,0-1 228,0 0 0,0 0-9,0 0 1,0 0-226,0 0 0,2-7-847,4-3 1,3-4 0,7-2-68,0 0 0,-2-8 0,-1-2 0,-2-5 0,-1-1 198,-1 0 1,6 0-1,-6 0 1,1 0 600,1-1 1,-5 1-1,2 0 488,0 0 0,4 2 48,-1 3 0,-2 4 1537,2 7-1786,-8 0 1,4 7 0,-7 4 0,0 3 0,0 2 0,0 0-10,0 0 0,0 1 0,0-1-672,0 0 0,0 0-1280,0 0 1,0 0 0,2-1 0,4-3-970,4-1 1,5-7 1708,1 1 1,0-3 0,0-2 0</inkml:trace>
  <inkml:trace contextRef="#ctx0" brushRef="#br0" timeOffset="388">17999 17387 9400,'-7'-9'1818,"-4"4"1,2 3 0,-2 2-1492,-1 0 1,-3 7 0,1 4 0,3 3 0,4 1 65,0-5 1,5 5-141,-3-4 0,3-2 0,4 1 60,3 3 1,4-6 0,7 0 0,0-1-177,1-1 0,-7 6 0,1-6 0,2-1-95,1-3 1,-3 5 123,0-1 1,-8 8-1,1-4 125,-8 0 1,1 3 0,-10-5 0,-3 1-436,-4-1 1,-1 4-1,4-6 1,1 0-1,0 1-6900,0-1 5019,7 0 0,2-5 0,7 0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1-04T06:27:51.601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4746 3568 12526,'-16'-11'0,"0"2"426,0 2 1,1 0 0,3 3-1,1-1 1,-2 1 0,-1 2-178,-2 2 0,0 0 0,0 2 0,-2 4 0,-2 4 1,-3 5-1,-1 1 287,1 0 1,-4 2 0,6 2 31,1 1-440,-5 8 1,12-9 0,-3 5 0,2 0-24,-1 0 0,6-4 0,2 5 0,2-1-66,0 0 0,-1-5 0,6 1 0,0-1 0,0 0 0,0 1 0,2-1-47,3-2 0,-3-2 0,5 0 0,0 0 0,4 0 1,4 0-1,1-1-957,0-4 0,0 1 509,0-6 0,0-1 0,2-5 0,2 0-544,1 0 0,3 0 0,-4 0 1,3-2-464,2-3 0,0 1 0,4-7 891,-2-1 1,0-3 0,5-1 0</inkml:trace>
  <inkml:trace contextRef="#ctx0" brushRef="#br0" timeOffset="2">4891 3891 10785,'8'9'939,"-5"-2"1,8-7 0,1 0-723,3 0 1,1-6 0,0-1-133,0-2 0,0 4 0,-1-6 107,-4-1 1,3 4 0,-5 1-227,0 0 14,5-2 1,-10-2 0,5 1-20,-2-3 1,-2 4 0,-7 0 0,-3 0-212,-6 0 298,-3 6 1,-2-5 0,0 8-1,0 0 152,-1 0 0,1 0 0,0 0 0,0 2 24,0 4 1,1 3 0,3 7 0,1 2-1,0 1 178,2 3 0,-3 7 1,7-4-1,-1 2-106,-1 0 1,5-6-1,-3 4-409,3-2 0,7-1 1,3-6-1,1-1 1,1-3 78,-1-1 1,6-8-1,-5 3-659,5-4 0,1-2 1,0 0-1,0 0 374,0 0 1,0-6-1,1-1 1,-1-2-1874,0-3 0,0-3 0,0-1 1</inkml:trace>
  <inkml:trace contextRef="#ctx0" brushRef="#br0" timeOffset="3">5263 3891 9687,'9'7'815,"3"-4"1,-6 8 0,-3 2 0,1 1-301,1 2 0,-3 0-319,3 1 0,-3-1 0,-2 0 0,0 0 162,0 0 0,-5 0-131,-1 0-200,-6-7 0,10-9 1,-3-10-1,3-5 0,2-1 26,0 0 0,2 0 0,1 0 0,4 0-101,2-1 0,-3 1 0,3 0-38,-2 0 1,4 0 0,-4 2 0,0 1-175,0 2 1,0 2 0,-1-2-201,4 6 1,-1-2-15,2 2 1,0-1-953,5 6 1,-5 0-1,0 0 697,1 0 0,3 0 0,1 0 1</inkml:trace>
  <inkml:trace contextRef="#ctx0" brushRef="#br0" timeOffset="4">5618 3826 8833,'0'16'1223,"0"0"1,0 1 0,2-1-631,3 0 0,-3 0 1,3 0-1,-1 0-156,1 0 0,-3 1 0,3 1 1,-3 1 94,-2 3 0,0-1-317,0-5 0,0-5 0,2-2-9,3-2 1,-1-3 0,5-9-265,-2-6 0,0-4 0,-3-1 61,1 0 1,8-5-1,-4-1 1,1 2 0,-1 2-1,0 1-290,0-5 0,0 4-128,2-3 1,3 4 0,-3 5 0,2 1 0,-1 0-36,-1 2 0,-2 0 0,4 6 1,-3-3-1707,3 3 0,1 1 0,2 2 0</inkml:trace>
  <inkml:trace contextRef="#ctx0" brushRef="#br0" timeOffset="5">6070 3842 8355,'0'16'5447,"0"1"-4964,0-1 1,0-6 0,0 1-1,0 4 1,0 3-263,0 3 0,0 6 1,0-4-1,0 1-700,0-1 1,-2 4-1,-2-6 1,-1-1-3136,1-2 2438,3-9 1,2-4 302,5-10 0,3-4 0,7-7 0</inkml:trace>
  <inkml:trace contextRef="#ctx0" brushRef="#br0" timeOffset="6">6167 3762 8355,'0'-17'3131,"-8"8"-6230,7 2 2435,1 7 1,9 7 0,7 2 0</inkml:trace>
  <inkml:trace contextRef="#ctx0" brushRef="#br0" timeOffset="7">6490 3810 8355,'8'0'2129,"-2"0"0,-12 0 1,-4 2-1871,-5 3 0,5-1-138,-1 7 1,0-6-1,-3 6 1,1 1 159,2 3 0,1 1 0,-6 2 0,1 1-10,4 3 1,2-1 0,6-4-152,-3-1 1,1 5-1,5 1-901,0-2 1,2-3 228,3 0 1,4-8-1,7-4 363,1-3 0,-1-8 1,0-1-1,0-2 1,0-3-1985,0-3 1,0 5 1219,1-1 1,-1 7 0,0-3 0</inkml:trace>
  <inkml:trace contextRef="#ctx0" brushRef="#br0" timeOffset="8">6925 3858 8355,'8'-9'6994,"-8"4"-6577,0 3 1,-15 2-331,4 0 0,2 0 0,-1 0 30,-3 0 0,4 0 0,-2 0 36,-1 0 1,-1 2-1,1 3 1,1 4-1,-2 4-104,-1 3 0,3-3 1,2 8-1,0-1 1,2 0 11,0 1 1,2 1 0,5-6-214,0 0 0,1 0 1,5 0-282,5 0 1,3-5 0,2-2-1,0-2 1,0-5-172,1-5 1,-1-1 0,0-7 0,0-1 374,0-3 0,0-6 0,0-1 0,-1 3 1,-3 1 655,-1 1 1,-6 1 0,6 2 807,2 3 1,-1 6-954,-1 10 0,-4-1 1,-7 7-1,2 1-227,3 2 1,-3 3 0,4-1 0,-5 0-735,-1 0 0,2-5 0,2 0-2360,1 1 1,0 2-41,-5 3 3079,8-8 0,1 5 0,7-5 0</inkml:trace>
  <inkml:trace contextRef="#ctx0" brushRef="#br0" timeOffset="9">7313 3745 8355,'16'-9'2208,"-7"-5"144,-4 3-664,4 4 0,-5 0-1171,7 7 0,-2 9 0,1 5 0,-4 8-355,-5 3 0,-1 2 1,0 5-1,-1 0 0,-3 1 1,-1-1-246,1 0 0,-3 1 1,2-1-650,1 0 1,2-7-1,2-3-1792,0-4 1,0-2 995,0 0 1,7-7 0,2-2 0</inkml:trace>
  <inkml:trace contextRef="#ctx0" brushRef="#br0" timeOffset="10">8314 3875 8355,'-17'0'895,"8"1"1,4 5 0,3 5 69,2 3 1,0 2-1,0 2 1,0 3-587,0 6 0,0 4 0,-1 3-217,-5 4 1,4-4-1,-3 3 1,3-3-328,2-1 0,-2-1-46,-3 0 1,3-7 0,-3-3 0,3-4-1,0-4-437,-3-3-202,3-4 1,-5-16 0,7-7 439,0-9 1,0-6 0,0-3 0,0-1 388,0-3 0,7-5 1,2 3-1,2 1 0,-2-1 291,-2 5 0,5 0 0,-1 3 1,2 2 738,-2 3 0,3 3 0,-3 8 1,3 2-787,2 3 1,0 4-1,0 7-83,1 0 0,-1 0 1,0 2-1,-2 3-57,-3 6 1,3-2-1,-5 2 1,2 1-1,-2 3 70,-2 1 0,-1 0 1,-6 0-1,0 0 1,-2 0-1,-4 0 262,-4 1 1,-5-1-393,-1 0 0,0 0 1,0 0-1,0 0 0,0 0-1376,-1 1-1725,1-8 900,7-2 0,4-9 1,10-3 359,6-6 1695,-4-4 1,8-8 0,-6-2 0</inkml:trace>
  <inkml:trace contextRef="#ctx0" brushRef="#br0" timeOffset="11">8749 3697 8355,'17'0'2787,"-3"2"-1148,-3 3 1,-4 4 0,-7 9-667,0 4-809,0-4 1,0 7-1,0-4-67,0 6 0,-2-2 0,-2 2-300,-1 2 0,-2-4 0,3 0-884,-1-2 1,0 4-869,5-5 0,0-6 607,0-5 0,7-1 0,2 7 0</inkml:trace>
  <inkml:trace contextRef="#ctx0" brushRef="#br0" timeOffset="12">9040 3907 10011,'16'0'1778,"-5"0"-1448,0 0 1,-6 0 0,6 0-119,1 0 0,3-2 1,1-2-223,0-1 1,-5-6 0,0 4 225,1-2 1,-3-2 101,2-5-83,-8 7-175,5-5 0,-10 12 0,-2-5 0,-3 2 205,-2-1 0,-2 1 0,-5 5 255,0 0 1,5 2 0,0 1-322,-1 3 0,-2 4 0,-1-2 1,3 1-1,3 3 0,0 2 132,0 3 0,5-1 1,-1 0-273,3 0 1,2 0 0,0 0-307,0 0 1,0 1 0,0-1 400,0 0 1,5 0-1,3-2-803,1-3 0,-4 2 1,6-6 135,1 2 0,3-6-1997,1 3 0,7-4-1100,4-2 3177,-11 0 1,13-8 0,-11-1 0</inkml:trace>
  <inkml:trace contextRef="#ctx0" brushRef="#br0" timeOffset="13">9427 3826 8355,'8'-9'4448,"-5"2"-3776,8 7 0,-2 7 1,3 4-362,-1 3 0,-5 2 0,4 1 44,3-1 1,-1 5-1,1 1-389,-2-2 0,0-3 1,3 0-370,-3-1 0,3 0 0,-5 0 337,0 0 0,4-5 0,-6-2-1697,2-2 0,-4 4-614,6-6 1,-8 2 2051,3-1 1,-4-4-1,-2 5 1</inkml:trace>
  <inkml:trace contextRef="#ctx0" brushRef="#br0" timeOffset="14">9508 4149 8355,'-16'0'2761,"0"0"-2143,0 0 1,5 0-1,2-2-20,2-3 1,1 1-1,6-6 23,0-3 1,8-1 0,2-4 0,5-2-341,1-2 0,0 1 1,0 5-619,0 0 0,2-6 0,2 1-768,1 1 0,1 2 811,-6 2 1,0 5-1,0 0-1293,1-1 0,-7-1 0,1 1 712,2 1 0,1 7 0,2-3 0</inkml:trace>
  <inkml:trace contextRef="#ctx0" brushRef="#br0" timeOffset="15">9847 3810 8355,'9'11'3991,"-4"0"-2797,-3-8 0,-2 11-835,0-3 0,0-2 1,0 2 7,0 2 0,0-3-231,0 6 0,-2 2 1,-1 9 1,-2-5 0,-1-4 1,6-2-21,0 0 0,-5 6-372,-1-1 0,1 1-237,5-6 0,7-7 37,4-4 1,3-3-1,2-4-144,1-3 0,-1-4 0,2-7 325,3-1 1,-3 0 0,4-3 0,-4-2 1,-4 1 0,-2 5 267,-1-1 1,0 1 0,3 0-451,-3 0 890,3 0 0,-6 0 1,4 1 650,-1 5 1,0-5-233,5 4 0,-5 4 129,-1 2-577,1 3 0,3 4 0,-3 3-233,-5 6 1,-5 3 0,-1 3 0,0 1 0,0 1 0,0 3-82,0-2 0,0-3 1,2 0-806,4-1 0,-5 0-938,5 0 0,3-2 121,1-3 0,-1-4 656,2-7 0,0 0-210,5 0 0,0-7 0,0-2 0</inkml:trace>
  <inkml:trace contextRef="#ctx0" brushRef="#br0" timeOffset="16">10638 3810 12106,'-7'-9'1616,"-2"2"-1255,-7 7 1,0 0-36,0 0 0,-1 5 0,1 2-109,0 2 0,7-3 0,2 5-28,0 1 1,5-3-1,-3 2 110,3 1 0,2 3-112,0 1 1,5 0-1,2 0-20,2 0 1,0 0 0,4 1-120,-2-1 0,-1-6 1,7 1-50,-1 2 1,0 1 0,-2 2 78,-3 0 1,1-5 0,-6 0 21,-3 2 1,-1-4 0,-2 1 117,0 3 0,-7-1 1,-4 1-73,-3-2 1,-2-8-27,0 3 0,-6 1 0,1-2-1108,1-1-1261,2-2 1609,2-2-1818,7 0 0,-5 0 1,5 0-1</inkml:trace>
  <inkml:trace contextRef="#ctx0" brushRef="#br0" timeOffset="17">12753 3810 8355,'-7'0'0,"7"0"0,10 0 0,8 0 0,6 0 0,1 0 723,3 0 0,3 0 0,1-2 0,0-1 1,1-3-1,-1 3 0,0 1 175,1 2 0,-1 0 0,0 0 0,0 0 0,3 2 0,0 1-710,3 3 1,7-1 0,-2-5 0,4 0 0,1 0-333,0 0 0,1 0 1,-1 0-1,1 0 1,-3 0-1,-3 0 1,-5 0-1,-4 2 1,-3 1-208,-4 3 0,-2-1 0,-6-5 0,3 0 0,-2 0-880,-2 0 940,-2 0 0,-6 0-876,1 0 0,-5 6-506,4-1 1,-6 2 803,1-2 0,-3-3 0,-2 5 0</inkml:trace>
  <inkml:trace contextRef="#ctx0" brushRef="#br0" timeOffset="18">14157 3762 8644,'16'-8'3770,"-5"7"-3101,0-5 1,-6 4 0,4 4 0,-2 4 0,-3 4-101,-2 5-473,-2 8 1,0-5 0,0 5-1,0-1-14,0-1 0,0 1 0,0-6 0,0 0-745,0 0 0,1-7 1,5-3-2912,5-5 0,-4-8 3030,-2-3 0,4-12 0,0-3 0</inkml:trace>
  <inkml:trace contextRef="#ctx0" brushRef="#br0" timeOffset="19">14270 3762 8355,'-2'-9'4411,"-3"3"-3055,3-3 1,-3 7-1114,10-3 0,4 3 35,7 2-173,0 0 1,1 0 0,-1 2 192,0 3 1,5-3-1,3 5 1,-1 1-56,0 2 1,4-1-1,-5 2 45,-3 2 1,-1 1-48,-1 2 0,-1 7-115,0 4 0,-7-3 1,-4-3 27,-3-3-119,-9-2 1,3 0-12,-7 1 0,-5-1 0,-7-2 1,0-1 2,-1-3 0,-3-6 0,6 3-277,1 0 0,-3-5 67,1 4 133,8-5 1,0-1-2055,3 0 0,6 0-297,5 0 1,7-7 0,9-2 0</inkml:trace>
  <inkml:trace contextRef="#ctx0" brushRef="#br0" timeOffset="20">16401 3552 9854,'0'10'977,"0"1"1,0 4-1,0 3 1,0 3-699,0-1 0,0 5 1,0 2-1,0 3 0,0 3 1,0-1-1,0 0 1,0 0-1,-2 1 156,-3-1 0,3 0-461,-3 1 0,-3-7 1,3 0-1,0-3-690,-3-3 0,7-2 444,-5-2 1,4-9-1,2-9 1,0-10 0,0-10-128,0-3 0,6-4 316,-1-8 0,2-3 0,-3-5 1,3 4 317,2 2 1,-5-5 0,3 7 165,0 1 1,-3 2-1,5 2 1,0 1-209,0 4 0,0-2 0,3 8 0,-1 1 1,1 2 102,3 2 1,1 5-1,0 2 1,0 2-168,0 4 0,0 1 0,1 4 0,-1 1 0,0 4 1,-2 2 47,-3 4 0,3 1-188,-3 2 1,-2 1-1,0-1 1,-2 0 62,-3 0 0,-2 0 0,-2 0 1,0 0-1,-2 1 70,-4-1 0,3-2 1,-8-1-1,-1-3-82,-3 3 1,-6-4-383,-1 2 1,1-8 0,4 4 0,1 1-801,0 2 0,2-1-660,3 2 0,6-7 171,10 1 0,4-3 0,7-2 1</inkml:trace>
  <inkml:trace contextRef="#ctx0" brushRef="#br0" timeOffset="21">16934 3406 8355,'9'8'1002,"-4"2"1,-3 6 0,-2 4 0,0 4-1,0-1-130,0 0 1,0 6 0,0-2-730,0 3 1,-6 3 0,-1-1-1,-2 0-95,-3 0 0,3 1 1,0-1-1,0-2-39,0-3 0,3 2 1,-3-7-1,2-3-940,4-1 733,1-9 0,4-3 0,1-12 0,4-4 0,2-5 44,4-1 0,7-6 1,1 1-1,-1 1 164,-2 2 0,3-3 0,1 1 0,-2 4 234,-2 3 0,-2 3 1,0-5-1,0 4 69,0 6 0,0-2 0,0 2 0,1 1-65,-1 2 0,-7 9 0,-4 4 0,-3 3 0,-2 4 244,0 4 1,0-4-1,0 5-661,0 0 1,0-5-1,0 6 1,0-3 0,0 1-1735,0-2 0,0-8-5025,0-1 6445,0 0 1,7-10-1,2-2 1</inkml:trace>
  <inkml:trace contextRef="#ctx0" brushRef="#br0" timeOffset="22">17402 3778 8355,'11'0'1925,"-1"0"1,-6 2 0,1 3-1531,-3 6 0,-2 3 0,0 2 0,0 0 0,0 2-333,0 4 1,0 1-1,0 6 1,-2-4 0,-1-2 154,-3-3 1,1-8 0,3-3-422,-3-1 0,3-5 198,-3-8 0,3-11 0,2-9 1,2-2-1,1 2 264,3 1 0,4 1 0,-3 3 1,2-1-148,4 1 0,0 2 1,-1 2-34,-1 0 1,0 1-1,5 3-447,0 1 1,0 2 0,0-2-183,0 6 1,-5-2-1,0 1-49,1 3 0,3 1 1,-1 4-1,-1 1 1,-3 5-1006,3 1 319,-6-6 0,7 11 0,-5-5 0</inkml:trace>
  <inkml:trace contextRef="#ctx0" brushRef="#br0" timeOffset="24">17821 3826 8355,'0'11'1314,"2"-2"-158,4-2 1,-3-2 0,6-3-1,0 2-921,0 1 0,2 1 0,5-6 0,0 0 0,2 0-20,4 0 0,-4 0 0,3-2-264,-3-4 0,-2-3 0,-1-7 1,-3 2-1,-3 1 46,-2 3 0,-1-1 0,-6-5 332,0 0 1,-2 1-179,-4 4 0,3 2 1,-8 6-1,-1-2 3,-3 1 1,-1 2 0,0 2-1,0 0 140,0 0 0,-1 2 0,1 2 3,0 1 1,0 7 0,0-1-1,2 4 1,1 1-123,2 0 0,8 5 0,-3 1 0,4-2 1,2-1-1,0 1-335,0 2 0,2-1-168,4-5 0,-3-5 0,8-2 0,2 0 1,1-2-588,2 0 0,2-1 1,2-6-1,1-2-589,-1-3 1,3-3 0,-1-4 177,-2 1 0,-3-7 0,0-7 1</inkml:trace>
  <inkml:trace contextRef="#ctx0" brushRef="#br0" timeOffset="25">18241 3794 8355,'9'11'885,"-4"-1"0,-1-1 0,0 4 0,1-2 0,-1 1 0,-3 3-690,-1 1 0,0 0 0,0 0 0,0 0-373,0 0 0,-1 0 93,-5 1 0,4-7 1,-5-1 118,0-2 0,5-3 0,-1-9 1,5-6 70,3-3 0,9-8 0,1-1 0,4-1 0,1 1 39,-2 3 0,4 1 0,1-1-29,2-2 1,-5 3 0,3 6 0,-1 4 0,-1 0 233,-1 0 1,-8 6-1,-1-3 108,2 4 1,-1 4 0,-1 4-60,-6 4 0,3-1-302,-3 2 1,0 0 0,-5 5 0,0 0-307,0 0 1,0 2-1,0 2 1,0 1-734,0-1 1,0-2 0,0-2 0,0 0-1710,0 1 1,2-8-46,3-4 2504,4-3 0,8-2 0,-1 0 1</inkml:trace>
  <inkml:trace contextRef="#ctx0" brushRef="#br0" timeOffset="26">18822 3810 8355,'16'0'3064,"-1"2"0,-4 3-2859,-6 6 0,-3 3 0,-2 2 0,0 2-567,0 4 1,0-2 0,0 5-2135,0-2 0,0-1 1,0-4 2245,0 3 1,-7-3-1,-2 5 1</inkml:trace>
  <inkml:trace contextRef="#ctx0" brushRef="#br0" timeOffset="27">18935 3729 8355,'0'-16'0,"0"0"0,0 0 0,0 0 2451,0 0 1,2 7-5050,3 3 1366,4 4 1,8 2-1,-1 0 1</inkml:trace>
  <inkml:trace contextRef="#ctx0" brushRef="#br0" timeOffset="28">19339 3762 8355,'7'0'2058,"-7"0"-438,-7 0 0,-9 1 1,0 3-1219,-1 1 0,1 8 1,0-2-1,2 3 0,1 4-91,2 3 1,2-1 0,-1 5 0,3-1 0,1-3 319,1 2 0,-1-5 1,6 4-1,2-4-666,4-2 1,3 0 0,7-1 0,0-3 0,0-3-1,0-2 1,0-3-696,0-2 0,2-4-748,4-4 1,-2-3 0,5-7-899,-2 0 0,-1-7 0,-6-2 1</inkml:trace>
  <inkml:trace contextRef="#ctx0" brushRef="#br0" timeOffset="29">20404 3729 14183,'2'16'816,"3"1"1,-3-1 0,4 0-558,-5 0 0,-1 2 0,0 3-287,0 6 0,-5-2 0,-2 1 0,0-1 0,-1-2 133,5 0 1,-4-7-1,0-7-621,-2-1 1,5-7 0,0-10-1,6-8 482,4-7 1,8-3-1,0-3 1,6 1-1,2 2 1,-1-2 28,1-1 0,4 5 0,-2 3 1,-1 3-24,0-3 1,4 6 242,-5 0 1,-1 1-1,-6 8 561,-5-2 0,5 6-273,-4-3 1,-4 12-1,-2 4 1,-3 5-211,-2 1 1,0 0-1,0 2 1,0 2-296,0 1 1,-2 3-1,-1-5 1,-3 3-1,1-2-912,-2-2 0,5 3 1,-4 1 53,5-3 0,1-1 1,1-3-1645,5-5 0,3-2 1362,7-8 1,7 0 0,2 0 0</inkml:trace>
  <inkml:trace contextRef="#ctx0" brushRef="#br0" timeOffset="30">20905 3810 13349,'18'11'0,"1"-2"354,3-2 1,-1-2 0,-5-5-323,1 0 1,4 0 0,1-2 0,-3-1 0,-1-4-114,-2-2 0,-1-2 0,-3-3 96,-1 3 0,-5-3 0,3 3 55,-2-4 0,-2 5 0,-5-1 0,-2-2 93,-3-1-75,-4-2 0,-7 7 0,0 3 0,-1 5 228,1 1 1,0 0 0,0 0 0,0 1 0,0 5-10,0 5 0,-1 3 0,3 2 0,2 0 95,1 0 1,2 6-1,-2-1-238,6-1 0,3 4 0,2-3 0,0-1 0,0-2-194,0-2 1,2 0 0,1 0-694,3 0 1,6-5 0,-1-2 0,3-2 0,4-3-240,4-2 1,-4-2 0,5 0 183,0 0 0,-5-2 1,4-2-564,-4-1 0,5-15 0,2 2 1</inkml:trace>
  <inkml:trace contextRef="#ctx0" brushRef="#br0" timeOffset="31">21405 3745 8355,'9'8'1942,"-4"2"-1334,-3 5 1,-2-5-1,0 1 1,0 2-1,0 1-36,0 2 1,0 0 0,0 1-414,0-1 1,0 0-1,0 0 1,0 0-99,0 0 1,-5 0 0,-1 1-165,3-1 1,-1-7 117,-1-4 1,3-10-1,-2-6 1,8-5-1,5-4 243,0-1 0,5-3 0,-3 4-123,3-1 0,1-1 0,-3 6 0,-1 0-66,2 0 1,-1 0 0,1 0 0,-2 1-347,1 5 0,-3-3 0,2 6-142,1-2 1,3 5-648,1-1 0,-5 3 0,-1 2 0,3 0 669,1 0 0,-3 0 1,-2 2-727,-2 3 1,-1 4 0,-6 7 0</inkml:trace>
  <inkml:trace contextRef="#ctx0" brushRef="#br0" timeOffset="32">21776 3745 8801,'9'0'1232,"0"6"0,-5 1 1,3 2-1,0 4 0,0 1-699,-3 2 1,3 0 0,0 0-316,2 0 0,-5 1 322,1-1 1,2 0 0,-1 0-1,-3 0-441,-1 0 1,-2 0-1,2-1 1,2-3-317,1-1 0,2-7 325,-2 1 1,4-5 0,6-5 0,-3-6 0,-1-5-7,2-6 0,-4 4 0,1-5 0,3 1 1,0 1-1,-1-1-118,-1-1 0,0 5 0,5-3-382,0 3 1,-5 2-1,-1-1 1,3 3 0,1 2-1741,2 1 0,-5 5 836,0-4-432,0 6 0,5-3 0,0 7 1</inkml:trace>
  <inkml:trace contextRef="#ctx0" brushRef="#br0" timeOffset="33">22261 3826 8355,'9'7'2209,"5"-5"1,-3 3-1738,3-3 0,2-2 0,0 0 1,2 0-248,4 0 0,-4 0 0,5-2 0,-1-1 0,-1-4-220,-1-2 1,-2 3 0,-2-4 0,0-1 0,-2 0 0,-3 0 238,-5-1 0,1-3-106,-2-1 1,0 0-91,-5 0 1,0 5-1,-1 2 1,-5 0 41,-4 0 1,1 4 0,-2-4 0,-2 2-9,-1 3 0,-4 2 0,-2 2 0,-1 2 0,1 4 391,2 4 1,-4 6-1,3 4 1,3 2-179,3-3 0,4 5 0,-2-1 1,6 0-1,3 3 152,2-1 1,0-6 0,2 3 0,2-4 0,3-2-461,2 0 1,7 0 0,5-1 0,1-5-713,1-4 0,-5-4 128,4-2 0,1 0 1,-2 0-1,-1-2-594,-2-4 1,-2-1-1268,0-4 0,8-3 1,1 5-1</inkml:trace>
  <inkml:trace contextRef="#ctx0" brushRef="#br0" timeOffset="34">23600 3665 8355,'-7'-9'6095,"5"2"-5553,-5 7 1,9 0-270,3 0 1,4 0-96,8 0 1,-1 0-47,0 0 0,5 0 1,3 0 212,1 0 1,2 0 0,7 0-43,3 0 0,-1 0-47,7 0 1,-5 0-132,5 0 1,-2 0 0,4 0 72,-2 0 1,-5 0-558,5 0 0,-5 0 0,3 0 197,-2 0 1,-1 0-399,-6 0 0,1 0 331,-1 0 1,0 0 0,-1 0-12,-5 0 1,3 0-552,-7 0 1,-1 0 365,-5 0 0,-5 0-594,0 0 31,-8 0-1741,5 0 1933,-8 0 1,-8 0 0,0 0 0</inkml:trace>
  <inkml:trace contextRef="#ctx0" brushRef="#br0" timeOffset="35">24730 3552 8355,'9'-7'3023,"-1"5"0,-8-4-2353,0 12 0,0 3-323,0 7 0,0 0-349,0 0 1,0 6 0,0 1 0,0 0 0,0 1-198,0-5 1,0-1-1,0-2 362,0 1 0,0-7 154,0 1-1830,0-7 0,0 1 0,1-10-519,5-6 0,-5-3 1500,5-3 0,1 1 1,-2-2 259,-1-3 0,-2 3 272,-2-4 0,0-1 1381,0 2 0,0-1-906,0 6 2126,-7 0 727,5 0-2766,-5 7 0,8 1-150,5 8 1,3 0-1,7 0 93,0 0 0,0 0-291,0 0 1,1 6 0,0 1 17,5 2 0,-4-4 1,3 6-1,-1 0 145,2-2 1,-10 5-202,4-3 0,-3 1 0,3 1-104,0-2 1,-5 0 18,0 5 0,-6-6 0,4 1-84,-2 2 1,-1-4 20,-6 2 0,-2-6-57,-4 6 0,-2-8 0,-9 3 78,1-5 1,0 5 95,0-1 0,-6 1-98,1-6 0,-2 1 0,3 3 32,-2 1 0,1 3 146,5-3-1578,0-3 1,1 7-2334,4-4 3106,4-3 1,9 5 0,3-7-2798,6 0 2076,-4 0 1,8 0-1,-6 0 1</inkml:trace>
  <inkml:trace contextRef="#ctx0" brushRef="#br0" timeOffset="37">26199 3293 8825,'0'11'1840,"0"0"0,0 1-1198,0 3 0,0 6 1,0 3-1,0 1 1,0 3-319,0 3 0,0 1 1,0 1-1,0-1-337,0 0 1,-1 0 0,-3-1 0,-1-4-1,-1-6-238,-1-3 1,3-3-403,-6-5 0,6-4 125,-1-12 1,3-8 279,2-7 1,-5-8-1,-1 0 1,3-5-1,1-4 1,2 2 211,0 2 1,0 2 0,0 0 0,0 0 0,0 1 0,2 2 728,3 2 0,-3 8-289,3-3 0,-1 4 1,-1 2 216,3 0 0,6 5 0,-1 2 0,3 2-259,2 3 0,1 3 0,-1 1 0,2 0 0,1 1-45,3 5 1,1 3-121,-1 7 0,-4 0 0,5 0 1,-1 0-162,-1 1 0,1 6 1,-6 2-1,-2 2 0,-3 0-67,-6 1 1,2-2-15,-1 1 1,-1-2 0,-7 3 0,-3-3-1,-4-1 22,0-5 1,-7 5 0,2-3-1,-6-1-210,0-2 1,-3-4 0,1-1-129,3-2 1,-5-6-1,3 4 1,1-2-1,2-3-1070,2-2 1,9 3 0,7-1-3085,9-6 3645,5 2 0,9-22 0,2 4 1</inkml:trace>
  <inkml:trace contextRef="#ctx0" brushRef="#br0" timeOffset="38">26748 3439 9668,'9'16'512,"-3"0"1,-5 0 542,-1 0 1,0 0 0,0 1 0,0-1-250,0 0 1,-5 0-749,0 0 0,-1 0 1,6 0-1,0 1-954,0-1 1,0 0-1,-2-2-2972,-3-3 2749,3 3 1,-5-19 0,7 3 0</inkml:trace>
  <inkml:trace contextRef="#ctx0" brushRef="#br0" timeOffset="39">26861 3261 8355,'-5'-23'715,"-2"-1"4160,-2 5-6066,5-3 1,-1 20-1,10-3 31,6 3 0,3 9 0,2 2 1</inkml:trace>
  <inkml:trace contextRef="#ctx0" brushRef="#br0" timeOffset="40">27184 3471 8355,'9'0'5755,"-2"-2"-3921,-7-3-1375,0-4 1,-7 0-220,-4 3 1,-3 5 0,-2 1-139,0 0 1,-1 1 0,1 5 0,0 5 0,2 3-10,3 2 1,-3 6 0,3 1-103,-3 2 1,3-3 0,2 3 0,2-2-129,3-3 1,1-2-1,-1-2 74,-1 0 0,1-2 1,9-3-83,6-6 0,3-3 1,3-2-1,-1-2 0,0-1-225,0-2 1,-5-8 0,0 2 0,1-3 0,2-2-85,3 0 1,-1 5 576,0 0 1,0 2 303,0-2 0,-5 4 0,-2 9 99,-2 3 0,-2-1 0,-5 7 0,0 1 0,2 3-480,4 1 0,-5-6 0,7 1-1387,-1 2 0,-4-1 1,8 1-3950,2-2 4409,1-8 1,2 4-1,0-7 1</inkml:trace>
  <inkml:trace contextRef="#ctx0" brushRef="#br0" timeOffset="42">27539 3616 8355,'9'2'1151,"-4"3"69,-3 6 1,-2 4 0,0 1 0,0 0-677,0 0 1,0 6 0,0 1-432,0 2 0,0-4 0,0 6 0,-2 0-644,-3-2 1,3-1 0,-3-8 0,3 0 501,2 0-397,0-7 1,-2-5 0,-1-13 0,-3-9 0,3-6 56,1-4 0,2-3 1,2-1-1,1 0 1,5-1 774,1 1 0,1 2 0,5 1 0,-3 4 1,-1 0-227,2 0 1,1 5 139,2-2 1,0 4-1,0 4 1,0 2 306,1 1 0,-1 7 1,0-1-1,0 3-418,0 2 0,-2 7 0,-1 4 0,-4 3 1,-2 2-1,-3 1 0,-1-1 271,3 0 1,-4 0-289,3 0 0,-5 0 0,-4 0-91,-1 1 0,-8-1 0,3-2 0,-5-1-1312,-1-3 0,0-6 0,2 3-3707,3 0 3634,4-5 0,7 3 511,0-10 0,7-4 0,2-7 1</inkml:trace>
  <inkml:trace contextRef="#ctx0" brushRef="#br0" timeOffset="43">28072 3293 8355,'11'-5'1450,"-1"0"-683,3 1 1,-6 9 0,-2 6 0,-3 4-1,-2 2 1,0 3-303,0 2 1,0 6 0,0-1 0,-2 4-331,-3 1 0,-2-1 0,-6-3 0,3-1-165,-3 2 0,6-6 1,0-3-1,1-6-409,1-3 1,0-6 134,5 6 1,7-14-1,3-3 1,5-8 134,1-8 1,6 4 0,1-5 0,0 2-1,2-1 214,0 2 0,-3 2 1,3 4-1,-2 2 1,-3 3 474,-2 1 0,-2 3 1,0 5 0,0 0 1,-5 2 0,-2 3 0,-2 6-263,-3 3 0,-2 2 0,-2 1 1,0-1-263,0 0 1,0 0-1,-2 0 0,-2 0-1086,-1 0 1,0 1-815,5-1 1,1-6-2641,5 1 3942,-4-7 0,12-4 0,-5-9 0</inkml:trace>
  <inkml:trace contextRef="#ctx0" brushRef="#br0" timeOffset="44">28540 3519 8628,'16'0'1205,"-5"0"1,0 0 0,-1 2-340,-1 4 1,-1 3 0,-8 7-522,0 0 1,0 0-195,0 0 0,0 0 0,-2 0 49,-4 1 1,3-3-21,-8-3 1,7-6-245,-1-10 1,9-4 0,3-7 0,2-1 0,3-1 0,3-1 114,1-3 1,2 1-1,0 5 1,1-1-172,1 1 1,-5 0 0,4 0-1,-4 0-780,-5 0 0,1 1 128,5 5 1,0-3-1,1 8 1,-1 1-3058,0 2 3416,-7 2 0,12 0 0,-3 0 1</inkml:trace>
  <inkml:trace contextRef="#ctx0" brushRef="#br0" timeOffset="45">29105 3455 9518,'5'-11'0,"3"2"0,-1 0 1967,0 0 0,-2 4-165,-5-6-941,0 7-619,0-3 0,-2 7 0,-3 0 0,-6 2-81,-3 3 0,3-1 0,0 7 0,1 1 0,-1 3-26,0 1 0,6 2 0,-4 2-102,2 1 1,-4 2 0,4-3 0,0 2-227,-1-3 1,3-1 0,5-2-86,0 1 0,2-8 130,3-4 1,4-3-1,7-4 1,0-3-1,1-6-259,-1-4 0,0-1 0,0 0 1,0-2 84,0-3 0,0 8 1,-1-3 707,-5 2 1,3 5 733,-8-2 1,6 9-605,-5 2 0,-1 7 0,-5 9 1,0 1-141,0-1 1,2 0-1390,3 0 1,-1-2-1,6-3 219,3-6 1,-4 3-3692,2-3 3246,0 0 1,5-5 0,0 0 0</inkml:trace>
  <inkml:trace contextRef="#ctx0" brushRef="#br0" timeOffset="47">29654 3471 8355,'9'-7'1633,"0"5"0,-6-5 1669,3 0-2837,-1-2 0,-12-6 0,-4 5-232,-3 4 0,3 4 0,0 2-48,-1 0 0,-3 2 0,-3 4 0,-1 4 1,-3 3-72,2-2 0,4 3 0,4-3 0,3 3-200,2 2 1,1 0-20,6 1 0,7-7 1,4-1-1,4-2 1,1-3-327,0-2 1,2 0 0,1 1 0,3 3 0,-2-1 375,-2 2 1,-2-3 0,0 7 0,0 3 475,0 6 0,-7-1 0,-3 8-74,-5 2 0,-1 1 0,0 3 0,0-3-36,0-3 1,-1 4-1,-5-6 1,-3 2 0,-2-2-97,1-2 1,-1-3 0,-5-9 0,0-6-1,0-3-12,-1-2 1,7-7 0,1-6 0,1-5-41,5-3 1,1-8 0,2 4 0,2 0-319,3 3 1,-1 4 0,7 2 0,1 0-647,3 0 1,1 1 0,0 3-120,0 1 0,-5 6 1,-1-4-11,3 2 0,1-4 0,3 4 0,-1-2-1445,0-4 1,0-1 1845,0-2 1,0-1-1,0 1 1</inkml:trace>
  <inkml:trace contextRef="#ctx0" brushRef="#br0" timeOffset="49">29928 3519 8355,'15'2'1132,"-5"4"1,-1-5-1,-3 7 306,4-1 0,3 2-659,-2 7-620,-4 0 0,-7 0 1,-2-2-206,-3-3 1,1 2-715,-7-8 275,8 1 1,1-8-1,11-4 1,4-4 361,4-5 0,3-1 1,-2 2-1,2 1 88,1 2 0,6 2 0,-5-3 0,-2 3 0,-3 2 0,0 3 836,-1 2 1,-5 2 0,-1 0 105,3 0 1,-6 8 0,-2 2-686,-3 5 0,-7 1 0,-2 0-136,-2 0 1,3 0-1,-4 0 1,-1 1-356,2-1-5,2-7 1,8-2-1,5-9 1,5-2 17,3-1 0,2-11 0,2 2 0,2-3 135,1-2 0,6-1 1,-5 4-1,-1 0 1,1 1-1,-1 3-38,-1 1 1,-2 7 387,-2-1 1,0 3 0,-1 4 614,-5 3 1,-1 4 0,-5 8-365,1-1 0,1 0 1,-6 2-1,0 2 1,0 1 18,0-1 0,0-1 0,0 1-477,0 2 1,7-1-923,4-5 1,3-8 0,2-10-3459,0-13 1987,0-1 0,0-14 0,1 5 0</inkml:trace>
  <inkml:trace contextRef="#ctx0" brushRef="#br0" timeOffset="50">17127 4698 8355,'-16'-9'0,"5"0"0,1 5 0,-3-1 0,-1 1 0,-2 3 0,1 2 0,1 5 0,0 5 0,-4 3 0,0 4 0,-2 3 0,-2 6 0,5 4 0,-5 1 0,4 2 0,2 2 0,0 2 1298,0-2 1,1-2 0,5-2 0,4 0 0,3 1 0,-1-1 1759,-1 0 1,-1-5-3201,6 0 0,6-6 0,1 5 0,2-3-147,3-3 0,3-4 1,1-4-1,0-3-1619,0-2 0,0-1 1,2-6-365,4 0 1,-4 7 0,5 2 0</inkml:trace>
  <inkml:trace contextRef="#ctx0" brushRef="#br0" timeOffset="51">17708 4924 8355,'0'-11'1781,"0"0"0,-1 2 1,-5-1-1371,-4 4 0,1 3 0,-2-1 0,-2-1-22,-1 1 1,-2 4 0,0 4-68,-1 1 1,5 2 0,-2-1-71,-4 4 1,-2 5 0,4 1 0,0 0 0,-1 0 140,1 0 0,6 1 0,1 0 0,0 3-259,0 2 0,5-1 0,-1-5 0,3 2 0,2 2 0,0 2 0,0-3 0,0-1-13,0-2 0,2-5 0,3 0 1,6 1-1,3 1 0,2-2-476,0-6 1,1 2 0,-1-1-1,0-3 1,2-1 0,2-2 0,1-2-1,-1-1 1,0-4-698,1-2 1,-3 3-1,4-3 1,-3 0-1,1 2-932,1 0 1,1-6-1,-6 4 1</inkml:trace>
  <inkml:trace contextRef="#ctx0" brushRef="#br0" timeOffset="53">18031 4892 9537,'0'-16'0,"0"-1"1152,0 1 0,0 5 1,2 2-1,3 2 1,6 4-1042,4 1 1,1 2 0,0 0-1,2 0 1,2 0 0,1 0-510,-1 0 0,-2 2 278,-2 3 1,-2-1-1,-1 6 1,-4 3-537,-2 1 1,-2 8 0,-5-1 750,0-1 0,-7-2 1,-2-2-1,-2 0 1,1 1-1,-1-1 0,2 0 662,4 0 1,3-5 0,2-1-548,0 3 1,2-4 0,3 0-1,6-2-71,3-3 0,-3 3 1,0 0-1,-1 2 282,-1 4 1,-2-4-151,-7 1 0,0 1 0,-1 3-95,-5-3 0,-3 4 0,-7-6 0,0 1 0,0-1-447,0-2 0,5 1 0,0-5 0,-1 3-515,-3-3 760,6-1 1,4-2-2433,10 0 0,4 7 1,7 2-1</inkml:trace>
  <inkml:trace contextRef="#ctx0" brushRef="#br0" timeOffset="54">18467 5215 8870,'14'1'959,"-3"5"1,-4-3-1,-7 8 1,0 2-522,0 1 1,-1 2 0,-3 0-1,-3 0-877,-2 1 0,5-1-3808,-1 0 3346,-4-7 0,7 5 0,-5-5 1</inkml:trace>
  <inkml:trace contextRef="#ctx0" brushRef="#br0" timeOffset="55">19436 4827 9501,'-11'-5'1866,"0"-1"0,-1 3-1057,-3 1 0,-1 2 0,0 0-90,0 0 0,0 9-371,0 7 1,-1 0 0,1 8 0,-2-1 182,-3 4 0,3 3 0,-2 1 0,6-3-167,3-1 0,6-5 0,-4 3 0,2-2-209,3-3 0,2-2 1,2-2-1,2 0 0,3 0-417,6 1 1,2-1 0,-1-2 0,-1-1-395,1-3 0,3-4 1,3 3-1,1-2 348,3-4 1,0-1 0,-6-2-1787,0 0 0,5-2 0,1-3-4130,-2-6 6219,-2-3 0,5-2 0,2 0 1</inkml:trace>
  <inkml:trace contextRef="#ctx0" brushRef="#br0" timeOffset="56">19629 4940 9074,'0'-11'8094,"0"1"-7884,0 6 1,0-1 0,0 10 0,0 6 0,0 3 0,-1 2 170,-5 0 0,4 1 0,-3-1 1,3 0 343,2 0-597,0 0 0,2 0 0,3-1 1,6-5-38,4-4 0,2 1 1,3-2-1,4-1-307,1-2 0,0-2 0,2 0 1,-4 0-3,0 0 0,1 0 0,2-2 0,-4-2 94,-4-1 0,3 0 0,1 5-1027,-2 0 0,-8 0 1,-1 0-337,2 0 0,1 0 1,2 0-3276,0 0 4500,-7 0 1,6 0-1,-6 0 1</inkml:trace>
  <inkml:trace contextRef="#ctx0" brushRef="#br0" timeOffset="57">20017 4956 10052,'-2'-9'2553,"-2"6"-2039,-1 6 1,0 6-1,5 7 1,0 1-1,-2-1-172,-4 0 1,5 2 0,-5 1 0,5 3-721,1-2 1,-6-1 26,1 3 0,-1-4 0,6 5 0,0-1-678,0-1 1,0 1 0,0-6 0,0 0-108,0 0 1,8 0-1,1 1 1</inkml:trace>
  <inkml:trace contextRef="#ctx0" brushRef="#br0" timeOffset="58">20211 5263 8355,'8'2'1845,"-2"3"1,-6 4-1,-4 7 1,-1 0-2091,1 1 0,3-1-672,1 0 1,0 0-1,0 0-774,0 0 0,-8 0 0,-1 1 1</inkml:trace>
  <inkml:trace contextRef="#ctx0" brushRef="#br0" timeOffset="59">21211 4827 9440,'0'-16'1481,"-7"2"1,-4 3 0,-3 5-443,-2 5 0,0 1-689,0 0 0,-1 1 1,1 5-1,-2 6 157,-3 8 1,3 0 0,-4 7 0,4 0-211,2-2 0,0 5 0,0-3 0,2 2 0,3 0 0,6-4 0,1 0-63,-1 0 0,3-5 0,-2 1-67,8-3 1,-1-4 0,8-1-918,2-2 1,1-2-218,2 2 1,0-3-1,0-4 1,1 1 329,-1-1 0,2-2 0,1-2 1,3 0-1177,-2 0 1,-1-6-1,1-1 1,2-2 1366,-3-3 0,7-10 0,-1-3 1</inkml:trace>
  <inkml:trace contextRef="#ctx0" brushRef="#br0" timeOffset="60">21437 4989 13780,'-10'1'3341,"1"5"-3203,1 4 1,1-1 0,4 2-134,-3 2 1,1-4 0,5 1 0,2 1 0,3-2 435,6-3-432,3-5 0,8 5 0,-1-1-13,-1-1 0,0-1 0,-1 1 0,3 1 0,-2-1 131,-2-2 1,-8 3 0,1 2 155,2 2 1,-6 2-1,-4 3 1,-4-1-94,-5-2 1,-6-6 0,1 6-301,-3 1 1,3-3-798,0 2 1,2-6-1,-3 4-348,1-1 1,2-5-977,-2-8 1,-3-4 0,5-7 0</inkml:trace>
  <inkml:trace contextRef="#ctx0" brushRef="#br0" timeOffset="61">21518 4972 8355,'0'-10'7827,"0"-1"-6885,0 7 1,2-3 0,3 7-1311,6 0 1,3 0 0,2 0 0,1 0-330,-1 0 1,0 0-1,0 0-970,0 0 0,0 0 0,0 0 488,1 0 0,-1 0 0,0 0 0</inkml:trace>
  <inkml:trace contextRef="#ctx0" brushRef="#br0" timeOffset="62">22035 4746 12523,'16'0'701,"0"0"0,0 8 0,0 1 1,0 3-1,0 2-344,1 4 1,-1 2-1,0-4 1,-2 2 0,-1 2 415,-2 1 0,-8 6-532,3-5 1,-5 5-1,-1-4-183,0 2 1,-1 0 0,-5 4 0,-5-4 0,-3 0 0,-4-1-703,-3-1 0,3-2 0,-4-4 1,4-3-657,2-3 1,0 3-1084,0-3 0,0 3 0,-1 2 0</inkml:trace>
  <inkml:trace contextRef="#ctx0" brushRef="#br0" timeOffset="63">2890 3649 12735,'0'10'3239,"0"1"-2856,0 2 0,0-4 0,0 1 0,0 3-164,0 1 1,0 8-1,-2-1-52,-3-1 1,3-2 0,-4-2-5,5 0 0,1 2 0,0 2 4,0 1 1,0-4-1,0-7 752,0 3-3377,0-6 0,0 0 1,0-7-1</inkml:trace>
  <inkml:trace contextRef="#ctx0" brushRef="#br0" timeOffset="64">3051 3519 12651,'0'-10'2112,"0"-1"-2045,0 7 19,0-10 1,-2 10 113,-3-6 0,1 1 0,-5-4-33,2 2 1,0 8 0,2-4 54,-6-1 0,2 1 0,-2-5 0,-1 1 0,-3 0 1,1 0 470,3 1-583,-3 6 0,5-9 1,-7 8-99,0 1-15,-1 3 1,-4 1 0,-1 0 0,1 0 0,-1 0-103,1 0 0,-8 0 0,2 1 13,-3 5 38,5 3 1,-6 2 77,4-1 0,-3 3 0,-3 7 0,3 1-24,3-1 1,-2 5 0,8 2 81,1 3 0,-3-3 0,1 0-22,3 2 1,6 1 0,4 3-17,2-1 0,1 0 0,6 1 82,0-1-130,0-7 1,0 5-1,2-3 11,4 4 1,-3 1 0,8-1-44,2-4 1,1 3 59,2-3 0,0-2-50,0 2 0,6-7 0,1 1 79,2-3 0,-3-2 0,5 0-99,1 1 1,3-7-1,1-1-69,0-1 1,-5-3-1,0-5 1,2 0-55,1 0 1,-3 0 0,-1 0 146,-3 0 1,4-5 0,-6-3-48,-1-1 0,3-1 1,1-7-12,1 1 0,-4 4 1,4-3 67,-1-3 1,3-3-1,-4 1 1,0-3-111,1-2 1,2 3 0,-4-3 19,-2 2 1,-2-4 0,-2 4 96,0-3 1,-2 7 0,-1-5 223,-2 1 0,-6 5 1,4-5-147,-2 0 0,-2 5 0,-5-4-53,0 4 0,0 2 0,0 0 91,0 0 1,-1 0 0,-5-1-259,-4 1 1,1 2-903,-2 3 1,0-1-1,-5 6-1093,0 3 0,0 8 0,-1 4 1</inkml:trace>
  <inkml:trace contextRef="#ctx0" brushRef="#br0" timeOffset="65">2631 7249 13111,'0'-16'0,"2"1"0,4 3 0,4 3 425,5 1 0,1 3 1,0 5-1,0 2 0,0 1 1,0 5-1,-1 1 0,-3 3-122,-1 3 1,-5 1 0,2 0-252,0 0 1,-3 0 0,-5 0 0,0 0 0,0 2-359,0 4 0,-5-4 321,-1 3 1,-6-3 0,1 0 0,-3 2 0,-3 1 297,1-1 1,0-7 0,0-4 0,0-2 0,2-2 1590,3 2-1586,-4-5 1,15 5 0,0-7-172,9 0 1,6 0-1,1 0 1,0 0-609,0 0 0,0 0 0,0 0 1,1 0-1769,-1 0 0,0 0 536,0 0 1,0 0-2275,0 0 3270,0 8 0,1-7 0,-1 7 1</inkml:trace>
  <inkml:trace contextRef="#ctx0" brushRef="#br0" timeOffset="66">2954 7136 8355,'0'-16'1373,"-1"-1"0,-3 1-589,-1 0 0,-6 5-159,5 1 1,-4 4 0,2-3-374,0 2 1,2-4-1,-5 4 1,-1 0-24,-3 0 1,3-4 0,-2 4-98,-4-2 0,-4 3 1,2-2-1,-3 0 1,-2 3-63,-4-2 1,-7 5 0,-1-3 0,-1 3-1,0 4 163,1 3 0,-1 4 1,6 7-1,-2 2 107,-4 4 0,6 1 1,-2 6-185,5-3 1,7 1-1,-3 6-147,2-1 1,3 0 0,8 1 0,1-3 35,-2-3 1,6 3-1,0-3 1,2 6-1,-1 3 25,3 1 1,1 1 0,4-4 0,3 2 0,4 1-53,0-1 0,7-2 0,-1-3 1,4-2-41,1-2 0,5-8 1,4 3-1,5-6 0,5-4-104,3-1 0,-5-5 117,6 4 1,-5-6 0,3 1-1,0-3 1,-1-2-110,-1 0 0,-1 0 0,-6 0 0,1 0 72,-1 0 1,-5-5-1,0-2 1,0-1-1,0-1 1,-1 0-6,3-3 0,2-2 0,1-4 0,-2-4 0,-1-3-18,-2 0 1,-5-6 0,3 4 0,-2-3 0,-3-2 1,-2-1-1,-2 3 1,-2 1 52,-3 2 1,-4 6 0,-7-4 191,0 1 1,0-3 0,0 6 0,0 1 0,0 2 127,0 2 1,-5 0-1,-3 2 1,0 1-128,-5 2 0,-1 2 1,-3-1-1,1 4-1269,0 4 1,0 1-952,0-5 1,0 4-263,0-3 1,-1 3 0,1 2 0</inkml:trace>
  <inkml:trace contextRef="#ctx0" brushRef="#br0" timeOffset="67">4343 7216 8949,'0'11'665,"0"0"1,0 1 0,0 3 573,0 1 0,0 2 0,-2 3 0,-2 6-784,-1 4 0,-6 7 0,6-1 1,-1-1-353,-1-2 1,4-2 0,-6-1 0,1-2 0,5-4-862,1-2 1,2-1-785,0-6 1,0-6-1715,0 1 2770,0-7 0,0-4 1,0-11-1,0-3-192,0-2 0,7-1 0,2 1 1</inkml:trace>
  <inkml:trace contextRef="#ctx0" brushRef="#br0" timeOffset="68">4391 7216 8355,'0'-16'1780,"0"5"0,0 1-672,0-3 0,0 4 1,2-2-856,3-1 1,4 3-1,7 0 1,2 2-196,4 3 0,-4-3 1,5 2-392,0 1 0,-5 2 0,4 2 0,-4 0 48,-2 0 0,-7 7 0,-4 4 11,-3 4 0,-2 2 1,-2 3-1,-3 2 1,-6-3 149,-3-1 0,3 4 0,0-1 1,-1-1 477,-3-2 0,5-7 0,1 0 68,1 1 0,3 3 1,5 1-167,0 0 0,2 0 0,1 0 0,5 0 0,1 0 0,3 1 4,2-1 0,-3 0 0,-2 0 0,0 0-41,0 0 1,-5 0-1,1 1 49,-3-1 0,-2 0 0,-2 0 0,-3 0 36,-6 0 0,-3-5 0,-3 0 0,-1 0-319,-3-2 1,1 3 0,-5-5-1,0 0-165,0 1 1,5-3 0,-1-5 0,3 0-5225,2 0 3324,7 0 1,1 0 0,8 0 0</inkml:trace>
  <inkml:trace contextRef="#ctx0" brushRef="#br0" timeOffset="69">4730 7523 10665,'9'16'817,"-2"0"1,-7 1 0,0-1 0,0 0-382,0 0 1,0 0 0,0 0 0,0 0-169,0 1 1,-2-1-229,-3 0 0,-4-2 77,-7-3 1,7-6 0,4-10 41,3-6 1,4-9-1,1-1 1,4-1-178,2-1 1,2 3-1,7-5 1,2 2-213,1 3 1,1 2 0,-6 2-1,0 0 1,0 0-680,0 0 1,0 5 0,1 2-1680,-1 2 1,-6 0 1977,1 1 0,0 4 0,5-5 0</inkml:trace>
  <inkml:trace contextRef="#ctx0" brushRef="#br0" timeOffset="70">5198 7491 8355,'9'-7'1823,"-2"3"1,-7-7 1998,0-1-3315,0-3 1,-2-1-1,-3 2-298,-6 3 1,2 4-1,-1 7 1,-3 0-137,-1 0 1,3 7-1,0 2 1,-1 2 34,-3 0 1,5 1-1,-1 10 1,0 3-124,2 0 1,-4 5 0,8-4 0,0 0-23,-2 1 0,5-5 0,-4 3 0,5-2-550,1-3 1,7-7 354,3-3 1,-1-6 0,2 1 0,2-3 0,1-4 0,2-3 0,0-6-72,1-3 0,-1-8 0,0 1 0,0-1 137,0-1 1,0 3 0,0-5 146,1 2 0,-3 7 0,-2 7 3054,-1 2-2406,-7-6 1,3 18 0,-7 1 0,0 6-426,0 4 0,0 2 1,0 2-1,0 2 1,0-1-353,0 2 0,0-5 0,0 4 0,0-4-1152,0-2 0,0 0 0,2-1-2553,3-5 1,4 3 2833,7-8 1,0 6 828,1-6 0,-1 1 0,0-6 1</inkml:trace>
  <inkml:trace contextRef="#ctx0" brushRef="#br0" timeOffset="71">5650 7523 8355,'0'-11'3024,"-2"2"-1583,-3 2 1,1 2 0,-6 5-1049,-3 0 1,4 0-1,-2 2 1,1 3 0,-1 6-60,0 3 0,2 2 0,-4 0 0,3 1 0,-1-1-41,2 0 0,0 0 1,5 0-269,-1 0 0,0 0 0,5 1 0,0-1 1,1-2-1,5-1-654,5-3 0,-2-4 0,1 3 0,3-2 0,1-3 0,2-1-1352,1 2 1,-1-5-1,0 2 750,0-5 0,0-17 0,0 2 1</inkml:trace>
  <inkml:trace contextRef="#ctx0" brushRef="#br0" timeOffset="72">5908 7313 8861,'17'0'1716,"-9"7"1,-2 4-1123,-4 4 0,-2 6 0,0 2 0,0 1-245,0-1 1,-2 4-1,-2-4-197,-1 2 0,-8 0 0,4 4-288,0-2 0,-3-7 0,5 1 0,0-3-322,-1-2 0,5-7 267,8-3 1,4-10 0,7-3 0,0-2 100,1-4 0,0-1 1,3-2-1,2 0 1,-3 0-1,-1 0 426,-1-1 0,-1 1 0,0 2 1,-2 1-1,-1 4 0,-3 2 532,3 4 1,-4 1-318,2 2 1,-8 7-554,3 4 1,1 9-1,-2 1 1,-1-1 0,-2-2-323,-2-2 1,0 0 0,0 0 0,0 0-285,0 0 1,0 1 0,0-1-2280,0 0 0,0-5 524,0-1 2043,7-6 0,2 3 0,7-7 1</inkml:trace>
  <inkml:trace contextRef="#ctx0" brushRef="#br0" timeOffset="73">6377 7491 9023,'0'11'878,"0"-1"0,0 3 1,0 1-338,0 2 1,0 1-1,0-1 1,0 0 0,0 2-726,0 3 0,0-3 0,0 4 0,-2-4-1664,-4-2 0,5-5 798,-5-1 0,4 1 0,2 5 0</inkml:trace>
  <inkml:trace contextRef="#ctx0" brushRef="#br0" timeOffset="74">6425 7410 8355,'0'-16'339,"0"0"0,0 0 0,2 0-629,3-1 1,-1 7 0,6 1-983,3 2 897,-6 1 1,15-1-1,-4-2 1</inkml:trace>
  <inkml:trace contextRef="#ctx0" brushRef="#br0" timeOffset="75">6796 7426 8355,'9'0'2710,"-2"0"0,-8 0-2527,-5 0 0,-3 0 0,-7 0 1,0 2 13,0 3 1,0 4 0,0 9 0,-1 2 48,1 2 1,5 1-1,1-3 1,-1 1-88,2-1 1,-4 3 0,8-1 0,1-3-619,3-1 1,2-3-1,5-3-862,5-1 1251,3-7 1,2 3-1,0-9 1,0-3-1,1-6-357,-1-3 0,0-3 1,0 1 497,0 0 1,0 0-1,0 0 1,1 2 528,-1 3 1,-6-2-1,1 8-26,2 1 1,-4 2 0,1 2-303,3 0 0,0 8 1,-3 2-228,-4 5 0,1 1 0,-2 0-663,-1 0 1,-2 0 0,-1 0-1223,5 1 1,-4-1 0,5-2 774,0-3 1,2-4-1,7-7 1</inkml:trace>
  <inkml:trace contextRef="#ctx0" brushRef="#br0" timeOffset="76">7216 7297 9576,'11'-5'0,"-2"-2"0,0-1 516,0 1 0,-6 4 1254,3 8 0,-5 6 0,-1 10-1197,0 6 1,0 4 0,-1 3 0,-3 2-686,-1 1 0,-6 6 1,5-3-1,1-1 1,0-1 66,-1-8 1,1 1 0,5-10 0,0-1-3533,0-2 1535,0-2 0,0 0 0,0 1 1</inkml:trace>
  <inkml:trace contextRef="#ctx0" brushRef="#br0" timeOffset="77">8217 7491 11916,'-2'14'0,"-2"-1"448,-1-2 0,0 1 1,5 10-1,0 3 1,-2 2 288,-4 0 1,5-1 0,-5 7 0,3-1-605,-3 0 0,3 1 0,-6-3 0,0-1 1,2-2-216,-1 1 0,-2-4 0,2-3 0,1-3-1399,0-2 1015,2-7 1,-1-3 0,1-12 0,1-6 0,3-8 146,1-7 1,5-5 0,2-4-1,0-2 402,1 2 1,2-3 0,-3-1 0,2 1 205,4 0 0,1 3 1,2 7-217,1 2 1,-1 7 0,0-1 0,0 3 782,0 2 0,0 1 0,0 5 0,1 4-628,-1 4 1,0 2 0,0 0 0,0 0-1,-1 2 1,-3 2 79,-1 1 1,-6 8-222,6-3 1,-7 5-1,1 1 1,-3 0-1,-2 2 58,0 4 0,-2-4 0,-3 5 0,-4-2-216,0 1 1,-6-1-394,5-4 1,-10-1 0,-2 0 0,3 0-188,1 0 0,1-7-475,1-3 1,7-6 0,4-6 0,5-3-566,5 0 0,4-12 0,7 3 1</inkml:trace>
  <inkml:trace contextRef="#ctx0" brushRef="#br0" timeOffset="78">8653 7313 12265,'16'0'1763,"0"0"0,-7 2-1284,-4 3 1,-3 6-1,-4 11 1,-1 3-165,-3 0 0,-6 11 0,3-4 0,-2 4-678,0 3 1,0-4-1,-3 0 1,3-4-224,6-4 1,1-7 0,1 1 0,-3-3-1879,3-2 0,3-5 1335,5 0 0,4-8 0,7 4 0</inkml:trace>
  <inkml:trace contextRef="#ctx0" brushRef="#br0" timeOffset="79">8975 7685 11417,'11'-15'0,"0"3"0,2 1 0,-1-2 408,-1-1 0,3-2 0,-3 0 0,3 0-356,2-1 0,-5 1 1,-2 0 202,-2 0 0,1 2 1,-5 1 214,2 2 1,-1 2-123,-9-1 1,1-3 0,-7 8-145,-1 1 0,-3 2 0,-1 2 0,0 2 0,0 3 8,0 6 0,0 0 1,0 3-1,-1 4 0,3 0 359,3 0 0,-1 4 1,6-1-288,3-1 0,1 3 1,2-1-1,0-1-458,0 3 1,0-6 0,2 3-832,3-3 1,4-2-1,7 0 1,0-1-1,1-3-2614,-1-1 2297,0-7 0,0 3 0,0-9 814,0-3 1,0-4 0,1-8 0</inkml:trace>
  <inkml:trace contextRef="#ctx0" brushRef="#br0" timeOffset="80">9250 7523 8355,'11'0'1150,"-2"2"0,0 2 0,0 3 0,3 2 1,2 3-622,3 3 0,-1-5 0,0 1 0,-2 2 0,-1 1-238,-2 2 0,-3 0 0,5 0-229,-2 1 1,-2-7 0,2 1-392,-6 2 1,2-4 0,-2 1-1,1 1-891,1-2 1,-5 0-863,3-4 1,-3-3 0,-2 5 0</inkml:trace>
  <inkml:trace contextRef="#ctx0" brushRef="#br0" timeOffset="81">9298 7814 8355,'-16'0'1745,"0"0"0,7-7 0,5-4-972,8-4 0,5-1 1,7 0-1,0 0-670,0 0 1,2-2-1,2-2 1,2-1 0,-3 1-1124,-1 2 0,4 2 1,-1 0-1,-1-2 1,-2-2-1,-2 0-318,0 6 1,8-2 0,1 7 0</inkml:trace>
  <inkml:trace contextRef="#ctx0" brushRef="#br0" timeOffset="82">9718 7459 9361,'0'16'1928,"0"0"0,0 0 1,0 2-1560,0 3 1,0-3 0,0 4 0,0-2-191,0 1 1,0-3 0,0 4 0,0-4 106,0-2 1,0 0 0,0 0-333,0 0 0,0-5 0,2 0 0,3-1-1311,6-1 804,3-1 1,2-14-1,-1-1 283,-4-2 1,3-3-1,-3-8 1,1-2 0,1 1-193,-2-3 0,-1 5 0,5-6 557,-5 1 0,5 3 1,-6 5-1,1 1 0,-1 3 1,0 3 1901,0 2-1487,2-6 0,5 13 61,0 0 0,-7 7-214,-3 9 1,-4 0 0,-2 1 0,0-1 0,0 0-19,0 0 1,0 0-1,0 0-789,0 0 0,0 1 0,0-1-372,0 0 1,1-5-1,5-2 449,4-2 1,-1-2 0,2-5 0,2 0 0,1-2-1728,2-3 0,0-4 0,1-7 0</inkml:trace>
  <inkml:trace contextRef="#ctx0" brushRef="#br0" timeOffset="83">10412 7459 8814,'0'-17'3749,"-2"3"-3257,-3 3 1,-4 4 0,-7 7 0,0 2 0,1 3 0,3 4-156,1 0 0,2 6 0,-4-5 0,5 5 0,-1 1 221,0 0 1,5 0-463,-1 0 0,5 0 0,5 1 0,6-1 0,3-2-179,2-3 1,0 3-108,1-3 0,-1 3 0,0 2 0,0-1 206,0-4 0,-2 3 0,-1-5-148,-2 0 1,-8 5-1,3-3 175,-4 3 1,-4 1 0,-4-3 0,-4-3-497,-5-2 0,-3 4 0,-1-4-96,-3 2 1,1-3 354,4 4-2137,1-6 1,7 3 0,2-7 0</inkml:trace>
  <inkml:trace contextRef="#ctx0" brushRef="#br0" timeOffset="84">11784 7394 8355,'-11'0'819,"1"0"0,8-5 1,2-1-1,9 1 0,5-1 1,2 1-1,0 0 0,1-1 1,-1 1-515,0 1 1,2 3 0,2 1 0,3 0 0,2 0 0,6 0 0,3 0 76,3 0 0,3 0 0,-3 0 0,5 0 0,-1 0 0,-2 0-498,1 0 0,-4 0 0,5 0 0,-2 0 0,-5 0 1,-3 0-55,-4 0 1,-2 0 0,4 0 68,-2 0 0,-8 5 0,5 0-7,-1-1 1,-5-1 0,5 1 0,-1 1-198,-1-1 0,3-2 1,-5-2-1,3 0-375,-2 0 0,-3 0 0,0-2-827,-1-3 1,0 3 0,-2-5-924,-3 0 1858,-4 5 1,0-5 0,2 7 0</inkml:trace>
  <inkml:trace contextRef="#ctx0" brushRef="#br0" timeOffset="85">13076 7249 8355,'9'0'8701,"0"1"-8371,-4 5 0,-3 3-248,3 7 1,2 6 0,-1-1 0,-3 1 0,-1-1 0,-2 1-435,0-3 1,0 5 0,0-3 0,0-1-2421,0-2 943,0-2 1,5-9 910,1-7 0,5-7 0,-6-9 0,-1 0 431,-3 0 1,-1-6 486,0 1 0,7-8 0,2 4 0</inkml:trace>
  <inkml:trace contextRef="#ctx0" brushRef="#br0" timeOffset="86">13172 7346 6516,'0'-17'2257,"0"1"0,-1 0 1154,-5 0-2422,4 0 0,-5 5-628,7 0 1,7 8-1,4-3 100,4 5 0,1 2 0,0 3-250,0 1 0,0 2 0,0-3 0,0 3 1,1 0-1,-1 2-189,0 0 0,0-3 1,2 5 76,3 1 0,-8-3 1,3 2-1,-1 1-74,-1 3 0,-5-5 1,-4 1-1,-5 0 1,-5 0-1,-6-2 1,-5 0-1,-4 0 1,-1 3 111,1 3 1,-3 1-1,1 0-69,2 0 1,2-5-1,2 0-857,0 1 1,2 2 0,1 1 0,4-3-5289,2-1 4452,2-7 0,12 3 0,2-7 1</inkml:trace>
  <inkml:trace contextRef="#ctx0" brushRef="#br0" timeOffset="88">14997 6990 9253,'-9'8'0,"3"4"0,4 6 748,2 4 1,-5 6 0,0-3 0,1 4 0,0 2 0,1 4 0,-4 3 0,-2 3 0,-4 1-415,-1 2 1,3 3 0,0 2 0,-1-3 0,-3-3 0,-1-3 0,2-4 0,1-4-420,3-7 0,6-5-454,-1-4 1,3-9 0,2-7 0,0-11-1,2-8-200,3-8 0,2-9 0,6-2 478,-3 2 1,1-3-1,4 1 1,-3 0 249,-1-1 0,-2 8 0,3-3 7,-1 4 0,-2-4 1,4 7-1,-3-2 1,1 0 474,-2 3 0,6-1 1,-5-4-1,5 2 0,1 4-142,0 2 0,0-4 1,0 6-1,0 1 1,1 4 177,-1 5 0,0 4 0,0 7-369,0 0 0,0 2 0,0 5 0,1 7 3,-1 6 0,-6 3 1,1-1-1,0 3 0,0 2 140,-1 0 1,-4-6-1,3 6-145,-2 2 0,-2 1 0,-3 3-134,4-1 1,-5 0-1,5 0-338,-4 1 1,-2 4 0,0 1 0,1-2-135,5-2 0,-5-4 1,5-1-1,-4-4 41,-2-1 0,0-3 1,1-7-4922,5-3 4112,-4-4 0,-10-21 0,-9-4 1</inkml:trace>
  <inkml:trace contextRef="#ctx0" brushRef="#br0" timeOffset="89">14997 7491 13308,'-15'-2'1283,"4"-3"0,-1 1 1,8-5-964,6 2 0,5 2 0,9 3 0,2-2 0,2-1-174,2 1 0,4 2 0,-2 2 0,-1 0-1588,0 0 0,1 0 1,-5 0-1212,3 0 0,0 2 0,-6 2 2322,0 1 0,7 1 0,2-6 0</inkml:trace>
  <inkml:trace contextRef="#ctx0" brushRef="#br0" timeOffset="90">15513 7297 8355,'9'-9'1856,"5"2"1,-5 9-1,2 3-943,0 6 0,-6-2 1,6 2-779,2 1 0,-4 3 0,1 1 0,3 0 0,1 0 310,2 0 0,-1 6 0,-3-1-354,-1-1 0,0 3 1,5-1-1,-2-3 0,-1-1-552,-2-1 1,-1-7 0,7 1-1426,-1 2 0,0-6 0,0-2-209,0-3 1,-7-4 1552,-4-3 0,-3 3 0,-2-5 0</inkml:trace>
  <inkml:trace contextRef="#ctx0" brushRef="#br0" timeOffset="91">15642 7733 9497,'-16'0'1803,"7"-7"0,4-4 1,3-3-163,2-2 0,7-2-1641,4-4 1,3-1 0,4-6 0,2 2 0,1 0 0,1 0 0,-1 2-78,1 2-181,0 1 0,-6 6 0,0 2-1052,0 3 1,0-3-1,0 5-611,0 0 1,1-5 0,-1 5 0</inkml:trace>
  <inkml:trace contextRef="#ctx0" brushRef="#br0" timeOffset="92">16078 7378 13299,'2'9'480,"3"-4"0,-3 4 0,3 2 0,-3 3-26,-2 2 0,0 1 0,0-1-853,0 0 0,0 2 1,0 2-985,0 1 0,0 1 0,0-6 0,0 0 353,0 0 0,-7 0 0,-2 0 1</inkml:trace>
  <inkml:trace contextRef="#ctx0" brushRef="#br0" timeOffset="93">16159 7313 8355,'0'-16'378,"0"5"1,-2 1 1241,-3-3 0,3-1 0,-4-2-1070,5-1-2676,1 8 1,1 4 990,5 10 1,-4 4 0,5 8 0</inkml:trace>
  <inkml:trace contextRef="#ctx0" brushRef="#br0" timeOffset="94">16449 7152 8355,'11'0'1649,"0"0"0,-8 7 1,3 6-1,-4 4-1081,-2 5 0,0 1 0,0-3 1,0 2-395,0-3 1,0 5-1,0-1 1,0 2-48,0 4 1,-6-4 0,1 0-514,1-2 0,-3-1 0,2-6 1,1 0-1,2 0-1443,2 0 0,0 1-1469,0-1 1,2-7 3199,4-4 1,2-3-1,9-2 1</inkml:trace>
  <inkml:trace contextRef="#ctx0" brushRef="#br0" timeOffset="95">16724 7168 12387,'11'2'2296,"-3"3"-1912,0 6 1,-3 3 0,-5 4 0,0 2 0,0 3-1,-2 2-123,-3 4 1,3-4 0,-3 2 0,1 2 0,1-1-301,-3-1 1,1 2 0,5-6-836,0 3 1,0-7 0,0 3-2103,0-4 1,7-9 2005,4-4 0,3-3 0,2-2 0</inkml:trace>
  <inkml:trace contextRef="#ctx0" brushRef="#br0" timeOffset="96">17208 7249 11558,'7'9'1095,"-5"-2"1,7-7 0,-5-2 77,1-3-554,0 3 0,-5-7-324,0 4 0,-1 3-229,-5-4 0,3 5 1,-8 2-68,-2 5 1,-1-3 0,-2 6 0,0 0 70,-1 0 0,7-3 1,-1 4-1,-2 3 397,-1 1 0,-2 4 1,2 2-384,3 1 1,2 3 0,5-4-1,-1 3 1,1 0 0,2 0 0,2-1-1,0 0-83,0-1 0,2-1 1,2-8-211,1-1 0,8-7 1,-2 1 43,3-3 1,2-2 0,0 0-95,0 0 1,-5-6 0,0-1 0,1-2 0,3-3 0,1-3-233,0-1 1,-2 0-1,-1 0 1,-2 0 254,1 0 0,1 0 0,-1-1 15,-1 1 0,-5 2 1,2 1 773,0 3 1,-1 1 0,-4-4-364,3 2 0,-1 10 303,-5 1 1,0 7 0,0 9 0,0 0 0,0 0-399,0 0 1,0 0 0,0 1 0,0-1 0,0 0 0,0 0-1308,0 0 523,7 0 0,-3-7 0,7-3-1290,1-5 0,-3-1 477,2 0 1,-2-1-1,2-5 997,-6-5 1,4-3 0,0-2 0</inkml:trace>
  <inkml:trace contextRef="#ctx0" brushRef="#br0" timeOffset="97">17563 7394 8355,'11'0'3901,"-2"2"-3386,-2 3 0,-2-1 1,-5 7-1,0 1 1,0 4-1,0 4-294,0 1 1,0 1-1,0-6 1,0 0 0,0 0 219,0 1-41,0-8-244,0-2 0,0-20 0,0-3 0,2-4-36,4-3 0,-3 3 1,6-5-1,0 0-184,0 0 0,2 5 0,5-1 0,0 4 1,0 5-1,-1 1 0,-3 0-1547,-1 2 1,0-3 0,5 5 403,0-2 0,0 5-1625,0-1 2296,0 3 0,1-5 0,-1-2 0</inkml:trace>
  <inkml:trace contextRef="#ctx0" brushRef="#br0" timeOffset="98">17951 7281 8861,'9'7'3048,"-2"-3"-1788,-7 7 0,2-6-316,3 6 1,-3-1 0,3 7 0,-3-1-778,-2 0 0,2 0 0,1 0 0,3 0 0,-1 0 0,0 1-71,1-1 1,6-2 0,-1-3-448,3-6 0,-3-3 1,0-2 164,2 0 0,1 0 0,0-2 1,-1-1-1,-2-5-346,1-1 1,4-1 0,4-6 326,1-1 1,1 1 0,-6 0 204,0 0 1,0 2 0,1 1 0,-3 2-1,-2 1 1,-3-1 1126,-1 0 782,4 7-1502,-10-3 1,5 14 0,-7 4-1,0 5 1,0 6 0,0 5 110,0 3 1,0 8 0,0 1-163,0 3 1,-5-5 0,-2 6-1,-1 0-16,1-1 0,-4-3 0,6-8 0,2-3 0,-1-3-295,-1-1 0,3 3 0,-4-6 61,5-1-3179,1-2 1201,0-9 0,0-9 0,1-11 0,3-3-485,1-2 1,8-1-1,-4 1 1</inkml:trace>
  <inkml:trace contextRef="#ctx0" brushRef="#br0" timeOffset="99">19516 7184 10510,'9'7'872,"4"-3"0,-8 7 0,1 1 0,-1 3 0,0 1-537,-1 0 0,-2 0 0,-2 0 1,0 0-1,0 0 0,-2 1 1,-2-1-1,-3 0-187,-2 0 0,0 0 0,-3-2-54,1-3 0,2 0 0,-2-11-383,6-7 1,5-6-1,5-3 1,6-2-94,3-3 1,8 1 290,-1-7 0,6 2 0,-3-4 0,-1 4 50,0 2 1,4 1-1,-5 6 219,-3 0 0,-1 5 1,-1 2-1,-1 2 1271,0 3-1162,0 3 1,-7 2-1,-4 5 1,-3 5 149,-2 3 0,0 2 0,0 2-191,0 4 1,0-4-1,0 3 1,-2-3-1,-1-2-58,-3 0 1,1 0 0,3-1-1,-1-3-716,-3-1 0,1 0-1066,5 5 1,7-5 0,4-2 648,3-2 0,-3-2 0,0-5-1075,1 0 0,3 7 0,1 2 1</inkml:trace>
  <inkml:trace contextRef="#ctx0" brushRef="#br0" timeOffset="100">20114 7426 14184,'0'-16'-2113,"0"7"1,0 2-1,0 7 1</inkml:trace>
  <inkml:trace contextRef="#ctx0" brushRef="#br0" timeOffset="101">11203 9057 8355,'-7'-9'0,"-4"3"0,6 6 0,5 6 0,9 3 0,5 0 0,8 5 0,1-5 0,2 2 0,4 0 0,1 1 0,3 1 1403,-1-2 0,5 3 0,3-2 0,-1 6 626,1 4 0,3-1 0,-4-4 0,1-1-1825,-1 0 0,-1 5 0,-6 1 1,0-2-1,1-2 0,-1-2 1,0 0 39,1 0 1,-1-5-533,0 0 0,-5-6 0,-2 4-801,-1-2 0,-3 0 0,-5-3 465,0 1 0,-5 1 0,-2-5-2525,-2 5-1591,-1-4 3646,-6 5 0,7-7 0,2 0 0</inkml:trace>
  <inkml:trace contextRef="#ctx0" brushRef="#br0" timeOffset="102">12414 9396 13944,'0'16'466,"0"0"1,0 0 0,-2 0-1,-2 1 1,-3-1-218,-2 0 0,4 5 0,-4 3 0,0-1 0,0 0-77,-4-3 0,4-2 0,-1-2-533,-3 0 1,4 0-1189,-2 1 0,6-1 222,-6 0 1,9-7 0,2-6 199,9-6 1,6-6-1,1-7 1</inkml:trace>
  <inkml:trace contextRef="#ctx0" brushRef="#br0" timeOffset="103">12381 9444 8704,'0'-16'2121,"0"5"0,0 1-686,0-3 0,2 6-896,4 1 0,1 12-199,4 5 1,3-2-1,-5 1 1,2 3-149,-1 1 1,1-3-1,5 0 1,0 0 0,1-1 0,-1 1 0,0-2 0,0 4 0,0-4-104,0-2 1,-1 5 0,-3-1-63,-1 3 0,-2 3 0,4-1-98,-3 0 1,-6 0-1,1 0 154,-3 0 0,-9-1 0,-4-3 0,-3-3 0,-2 0 183,-1 0 1,1-4 0,-2 4 68,-3-1 0,3 4-441,-4-1 1,3-4-1,-1 0 1,-2-1-1,3-1-852,1-1 1,7-3-1,4-2-4450,5-5 3540,6 4 0,19-12 0,2 5 1</inkml:trace>
  <inkml:trace contextRef="#ctx0" brushRef="#br0" timeOffset="105">13996 9364 9405,'-6'16'738,"1"2"1,1 1 0,3 3 586,1-2 1,0 5 0,0 3-1,0 7-993,0 2 1,-6 1 0,1-6 0,1 2-281,2 4 1,1-9 0,-3 3 0,-1-3-317,1-4 0,-3-2 1,2-7-1,-1-1-352,-1-5 0,3-3 0,-5-8 265,2-5 0,2-8 0,5-9 0,0-2 0,0-6-205,0-5 0,0 0 1,2-5 352,3 2 0,-3-5 0,5 7 1,-2 1 313,1 2 1,6 2 0,-3 1-1,2 2 751,0 2 0,0 8 0,5-3-338,0 4 1,2 4 0,2 3 0,3 4-242,2 0 0,-4 5 0,5-3 0,-3 5 0,-3 3 0,-1 4-14,3 2 1,-10 2-178,5 5 0,-7 0 0,1 1 0,-6-1 16,-3 0 1,-2 2 0,-2 2-1,-3 1-53,-6-1 1,-3 3-1,-4-1 1,-2-3-1,-3-1 1,0-2-1,-2-1 170,-1-4 1,7 1 0,-3-5 199,4 2 180,2-5 0,7 10 0,4-3 146,3 3 1,9 2 0,4 1-597,3-1 1,1 0 0,-3 0-168,-1 0 1,0 0-1,5 0 1,-2 1-1,-1-3-1019,-2-3 1,-6 3-551,6-3 0,-2-2 0,3 2 878,-1 1 0,0 2 0,5 3 1,0-3-1547,0-3 281,0-4 1,0-7-1,1 0 1</inkml:trace>
  <inkml:trace contextRef="#ctx0" brushRef="#br0" timeOffset="106">14658 9638 15878,'-9'-7'1820,"-6"5"-1571,4-3 0,2 3 0,-1 2 0,-3 0-31,-1 0 0,3 7 0,0 4-191,-1 3 0,3 2 1,0 0-1,0 1 0,2 1 66,0 3 0,-4-1 0,5 5-396,3-2 0,1-1 0,2-6 21,0 0 1,0 0 0,2-1-1,3-3 1,6-3-11,3-2 0,2-1 0,1-8 0,-1-4 0,0-4-201,0-5 1,-5-1-1,-1 0 374,3 0 0,0 5 1,-1 0 847,-1-1 0,0-1 2218,5 2-2235,-7 4 1,-2 14-450,-7 4 1,0 4 0,0 1 0,0 0-1480,0 0 1,5-5 99,1 0 0,6-2-301,-1 1 0,-2 3 1,2-8-1,1-1 173,3-2 1,1-2-1,0 0 1</inkml:trace>
  <inkml:trace contextRef="#ctx0" brushRef="#br0" timeOffset="108">15174 9735 8355,'0'-11'3214,"0"0"1,-7 8-2722,-4-3 1,-3 5-1,-2 1 1,0 1-220,-1 5 1,1 3 0,0 5 0,0-1-24,0-3 1,1 1 0,3 5-171,1 0 0,6 1 0,-4-1 0,2 0 1,3 0 22,2 0 1,2 0-414,0 0 0,6 1 0,1-3 0,2-1 0,3-5 231,3 0 0,1-3 0,0-5 0,0 0 0,0-2-228,0-3 1,1-4-1,-1-9 1,0-2 93,0-1 1,5-8 0,-1 2 164,-5-3 0,1 3 0,-6 0 1,3-2 39,-2-1 0,1 3 1,-4 2-1,-1 1 1,0 5 148,-4 1 0,5 7 0,-3 0 575,-1-2 1,-3 8-432,-1 5 0,0 7 0,0 11 0,-1 2 416,-5 1 1,4 8-398,-3-2 1,-2 2-1,1-1 1,3-1-1,1 0-183,2-2 0,0-1 0,0-8-526,0 0 0,7 0 0,4-1-1924,3-5 1,3-3 135,-1-7 0,0 0 0,0 0-726,0 0 2812,-7 0 0,5 0 0,-5 0 0</inkml:trace>
  <inkml:trace contextRef="#ctx0" brushRef="#br0" timeOffset="109">15642 9735 9139,'7'-9'2274,"-5"9"1,4 11-1828,-5 3 0,-1 2 0,-1 0 0,-3 0-345,-1 1 1,-1 4 0,6 1 0,0-1 0,-2 1 0,-1-1 0,-3-1-2405,3-2-1889,1-2 3198,2 0 1,0-21 0,0-6 0</inkml:trace>
  <inkml:trace contextRef="#ctx0" brushRef="#br0" timeOffset="110">15755 9622 8973,'0'-16'2400,"0"0"1,0-1-2597,0 1 1,2 7 0,3 4-2585,6 3 1,4 2 2305,1 0 0,0 0 0,0 0 1</inkml:trace>
  <inkml:trace contextRef="#ctx0" brushRef="#br0" timeOffset="111">16046 9686 17042,'-16'8'295,"5"-5"0,0 6 0,-1 0 0,-1 0 49,2 4 0,-3 1 1,5 2-1,-2 0-285,0 0 0,8 6 0,-4 0 1,1-3-155,1-1 0,0-2 1,6-1-462,5-5 1,-3 3 12,8-8 1,0 1-1,5-8 1,0-2-1,0-3 251,0-2 0,-5-2 1,0-5-1,0 0 388,-2 0 0,5 5 0,-3 2 160,3 2 1,-3-4 532,0 6 0,-2 1 1,3 10-219,-1 5 0,-8 3 1,5 2-517,-1 0 1,-5-5 0,3 0-335,-3 1 0,-2-3 1,2 0-1,1 0-4245,3 0 128,6-5 3435,-3 3 1,7-7-1,0 0 1</inkml:trace>
  <inkml:trace contextRef="#ctx0" brushRef="#br0" timeOffset="112">16482 9541 9152,'9'-16'6376,"3"9"-5130,-6 7 0,-1 9-994,-5 12 1,0 4-1,0 8 1,0 1-1,0 2 1,0 1 680,0-1 1,-2-2-884,-3-1 0,3-3 0,-5-1 0,1-4-1166,1-2 1,0-1-1,5-6 1,0 0-1025,0 0 0,0-5 358,0 0 1,0-8-1,0 4 1</inkml:trace>
  <inkml:trace contextRef="#ctx0" brushRef="#br0" timeOffset="113">17563 9606 8355,'11'2'5909,"-2"3"-5388,-2 6 1,4 3-1,-4 2 142,2 0 0,-4 6 0,4-1 0,-1 1-198,-5 1 1,-1-5 0,-2 4-250,0-4 0,-2-2 0,-1 0 0,-5-2 0,-1-1 1,-3-2 0,-3-8-246,-1 3 1,7-6 0,6-6-512,6-5 1,8-8-1,9-3 1,1 2 137,-1 2 1,5-3 0,0-1 0,2 1 165,0-2 1,-5-1-1,3-3 644,-2 6 1,-1 3 0,-6 4 0,0 3-114,0 5 0,-5 5 1,-2 2 451,-2 5 1,-2 3-1,-5 7 1,0 2-432,0 3 1,0-3-1,0 4 1,0-2-1,0-1 300,0 3-1314,0-1 0,0-5 0,0 1-4,0-1 1,0-5 0,2-1 0,3 1 0,4 0-741,0 0 0,6-6-1016,-4 6 0,10-1 1,4 7-1</inkml:trace>
  <inkml:trace contextRef="#ctx0" brushRef="#br0" timeOffset="114">18273 9912 8355,'9'0'5781,"-1"0"-7882,-8 0 1,0-7-1,0-2 1</inkml:trace>
  <inkml:trace contextRef="#ctx0" brushRef="#br0" timeOffset="115">9653 9751 8355,'-7'-9'2790,"5"4"0,-3 10-1457,3 6 0,4 3-1073,3 2 0,4-5 1,8 0-1,-1 1 1,0 1-1,0 0 1,0-1-1,0 4 108,0 4 0,1 3 0,-1-3 0,2 3 0,1 2-110,3 4 1,1-4 0,-3 4-83,1 5-17,1-2-49,1 8 0,1-3 1,4 1 100,-1-2 1,-2 3-228,2-1 1,4 0 0,-4-6 51,3 0 0,1 1 1,-3-1 74,-1 0 1,-2 1 116,2-1 1,2 0 0,-6 0-9,2 1 1,-3 1-105,5 3 1,-6-3-1,6 6 319,2-1 0,0 1-179,-3 3 1,5 2-1,-4-8-27,3-1 1,3 4-1,-1-3-24,0-1 0,1-3-113,-1-6 0,0 3 17,0-3 1,-5-2 0,0 0-115,2-2 0,-6 4 1,1-5-1,-3-2 1,1-2-1,-1 0 1,1 1-1,-1 3 1,-1-2-1,-4-3 1,-3-2-1,-4-3 1,-1-3-1,0 0-8720,-1 0 765,-2-5 6730,-5 3 1,0 0-1,0 2 1</inkml:trace>
  <inkml:trace contextRef="#ctx0" brushRef="#br0" timeOffset="116">11494 11543 15201,'-8'16'3141,"1"0"-2763,-3 0 1,-5 1 0,4-1-99,-3 0 0,-4 2-141,-3 3 0,3 3 0,-6 4 266,1-1 1,0-7-43,-4 2 0,4 1-205,6-2 1,1-1 0,2-7 183,3-3-93,-3 1-183,12 5 1,-5-5-111,7 0 1,2-6-11,3 6 0,4-7 0,7 1 0,0-3 0,0-2 0,1 0 0,0 0 96,5 0 1,-2 0 0,5 0 0,0 0 0,-2 0 169,1 0 0,2 5-115,-4 1 1,1 1-1,-3-4-15,2 3 0,-1 1 102,-5-2 0,0-3 404,0 3-163,1-3 95,-8-2 0,-2-2-253,-7-3 1,-6-4-1,-1-7 163,-2 0 0,-2-6-507,-5 1 0,0-8 99,0 2 0,2-3-487,3-3 1,-2 3 0,6 3-139,-2 5 0,6 4-2911,-3 2 2778,5 0 1,1 5-3007,0 1 2169,7 6-718,2-3 1,0 7 0,-2 0 0</inkml:trace>
  <inkml:trace contextRef="#ctx0" brushRef="#br0" timeOffset="118">12543 11995 11407,'0'16'0,"0"2"0,0 4 688,0 5 0,0 3 0,0 2 1,0 2-1,0 2 0,0 4 0,-2-1 1,-1 1-1,-5-3 0,1-1 0,0-2-383,3-3 0,-3-4 0,2 0-605,1-6 1,-3-12-1,2-9 1,3-11-254,6-8 1,-1-6-1,6-8 1,0 1 0,-2 0 368,0-1 0,4-4 0,-4-1 298,2 2 0,-3 7-155,4 3 1,-4 4 0,3-3 0,-2 2 300,-3 3 0,3 2 0,0 4 0,0 1 289,0 2 0,6 8 1,-2-3-29,3 4 1,0 10 0,-1 4-330,-2 8 1,-8 0 0,3 7-66,-5 1 1,1-3 0,2 2 0,1 2 0,-1 1-13,-3 3 1,-1-6-1,0-2 1,0-2-128,0-3 1,0-8-1,2-3-289,4-1 0,-3-3 1,8-9-1,2-5 10,1-7 1,2-11-1,0 0 1,0-3 100,0-2 1,1-1 0,-1 3 0,0 1 0,0 2 0,0 0 214,0 2 1,-1 0 0,-3 5-1,-1-1 1,2 1 724,1 2 1,2 7-428,0 1 0,0 6 0,0 0-6,1 8 0,-8 5 0,-4 9 0,-3 4 0,-2 4-59,0 5 0,0 3 1,-2 2-1,-2 2 1,-3-3-169,-2-1 0,6 2 0,-3-2 0,4-3-376,2-1 0,0-6 0,0-3 1,0-3-1869,0-2 0,2 1 1368,4-1 0,-3-7 1,8-4-53,2-3 0,-5-2 1,3 0-1069,2 0 0,1-7 0,2-2 0</inkml:trace>
  <inkml:trace contextRef="#ctx0" brushRef="#br0" timeOffset="119">13366 12221 15318,'0'16'1050,"-2"0"1,-1 0 0,-3 1-630,3-1 0,1 5 0,2 3-255,0 1 1,0 0 0,0 4 0,0-4 0,0-2 0,0-3-198,0-2 1,2-4 0,3-3 0,6-6 223,3-3 1,2-2 0,1 0-638,-1 0 1,0-7 0,0-4 174,0-3 0,6-2 1,-1-2-1,-1-4-108,-2-5 0,-2 2 0,0 0 248,0 2 0,-5-4 0,0 5 193,1 2 1,-3 4 0,0 4-1,-2 1 767,-3-2 1,0 6-272,1 2 1,-3 5 0,1 5 0,-4 6-148,-5 3 1,1 4 0,3 4 0,-2 3 0,-1 2 0,2 0-127,1 1 1,2-2 0,0-1 0,0-2-1,2-3-174,3-2 0,-2-8 95,8 1 0,0-7-2910,5 1 1,0-3 1275,0-2 1,-5-2-1,0-3-1032,2-6 0,1-3 1,2-2-1</inkml:trace>
  <inkml:trace contextRef="#ctx0" brushRef="#br0" timeOffset="121">14254 12253 8277,'0'-16'2844,"-2"5"-1548,-3 1 1,1 6-1007,-7-1 0,6 3 1,-6 2-51,-1 0 0,-3 0-81,-1 0 0,0 2 163,0 3 0,2-1 0,1 5-67,2-2 1,1 4-16,-7-6 0,8 8 11,4-3 0,3 5-19,2 1 0,6 0-1,-1 0 0,13 0 0,-2 0 1,2 1 0,0-1 123,-2 0-157,0 0-123,0 0 0,-1-5 1,-4 0 320,-6 1-326,4 3 0,-7 1 1,1-2 231,-6-3-408,-6 3 0,-7-12 0,-2 3 248,-4-3 1,4-2-71,-3 0 1,3-2 0,2-1-2691,-1-3 1163,1-6 0,6 10-896,-1-3 850,7 3 0,4 2 0,11 0 696,3 0 0,2-7 0,1-2 0</inkml:trace>
  <inkml:trace contextRef="#ctx0" brushRef="#br0" timeOffset="122">14609 12253 10147,'-7'-9'1556,"-4"4"0,-3 9 0,-1 3 1,3 2-1,1 1-1300,-1-1 0,3 6 0,-2-4 0,0 3 11,2 2 1,0 0 0,6 0 0,-3 2 0,3 2-317,1 2 1,2-1 0,0-5 0,2 0-1,1 1 1,4-3 0,2-3-878,4-6 0,1-3 0,2-2 1,1 0-611,-1 0 0,0 0-67,0 0 1,-5-6-1,-1 1 944,3 1 0,1-5 0,3 1 0</inkml:trace>
  <inkml:trace contextRef="#ctx0" brushRef="#br0" timeOffset="123">14819 12334 16348,'0'11'427,"0"0"1,0 1 0,0 3-117,0 1 0,0 0 0,0 0 1,0 0-125,0 0 0,0 0-194,0 1 0,7-3 1,2-2-1,2-3-232,0-1 1,-1-3 0,7-5-348,-1 0 1,0-2 0,-2-3 0,-1-6 236,-3-3 0,1-4 0,5-2 275,1-2 0,-3-4 1,-2 4-1,-1 2 0,0 2 1,0 2-1,-2 0 366,-2 0 0,4 5 330,-6 0 0,0 10-37,-5 1 0,0 1-276,0 10 0,0-5 0,0 4 9,0 3 0,0-4 0,0 2 0,0 1 0,0 3-95,0 1 0,0 0 1,0 0-1,2 0-714,4 0 0,-5-5 0,7 0 0,-1 1-1826,3 3 1175,5 1 1,1-2 0,0-3 0,0-6-4029,0-3 4854,-7-2 1,13 0-1,-4 0 1</inkml:trace>
  <inkml:trace contextRef="#ctx0" brushRef="#br0" timeOffset="124">15432 12124 8355,'11'-5'7490,"0"-1"-6741,-8 1 1,5 14 0,-8 5-253,0 6 1,-6 3-301,1-1 1,-2 3-1,3 7 1,-1 1 47,1-1-209,-5 0 0,7-5-759,-3 0 0,3-2 579,2 2 1,-5-4-1,-1-6-1021,3-1 1,1-6 0,4-1-4355,3-1 4625,4 4 1,7-10 0,1 5 0</inkml:trace>
  <inkml:trace contextRef="#ctx0" brushRef="#br0" timeOffset="125">15755 12334 8355,'-2'-9'6020,"-3"4"-4588,3 3-1151,-12 2 1,12 7 0,-3 4-55,3 3 0,-3 8-80,-1-1 1,1 3-7,5-3 0,0-3 0,0 4 64,0-4 0,7-2-31,4 0 1,-2 0 0,1-2-155,3-3 1,1 2-13,3-8 0,0 0-173,5-5 0,-4-1 1,3-3-173,-3-1 1,-1-8 187,-1 2 1,-2-5 196,-3-5 1,1 3 0,-6-4 131,-3 4 0,-1 2-140,-2 0 0,0 0 0,0 0 809,0 0-381,0-1-259,-7 1 0,-2 2 96,-7 3 1,0-3 181,0 3 1,-1 4-279,1 1-522,0-3 1,0 8 482,0-5-5276,7 4 4034,-6 10 0,14-5-945,-5 8 0,5 0 0,1 5 0</inkml:trace>
  <inkml:trace contextRef="#ctx0" brushRef="#br0" timeOffset="126">16417 12221 10964,'-9'0'1384,"2"0"0,7-2-1094,0-3 227,0 3 0,-2-5 286,-3 7 1,1 0-177,-7 0 1,1 2-308,-7 3 0,1 4-162,0 7 1,0 0 0,0 2 17,0 4 1,0-2 0,1 5 0,3 0 0,3-2 255,2 0 0,1-1-446,6-6 0,0 0 0,0 0-13,0 1 1,6-7-173,-1 1 0,8-6-558,-3 6 1,5-7-1,1 3 716,0 0 1,0-5-406,0 3 1,0-3-1,0-2 1,1 0-1,-1-2 1,0-1-1,0-4 1,0-1-1715,0 1 0,0-5 0,1 3 0</inkml:trace>
  <inkml:trace contextRef="#ctx0" brushRef="#br0" timeOffset="127">16659 12302 13660,'-9'7'1365,"4"4"0,3 3-942,2 2 1,-5 6-258,-1-1 0,1 1 1,5-6-1,0 0 1,0 0-1,0 0 66,0 1 1,2-3-494,3-3 0,2-2 0,6-6 226,-2 3 1,-1-1-411,6-5 1,-1-2 0,-3-1 0,-1-5-1,2-1 1,1-5-342,2-6 1,-1 2-1,-3-5 579,-1 0 0,-2-1 0,3-2-70,-1 4 0,-2 4 1,2 2 528,-6 0 0,2 5-229,-1 0-199,-1 8 1,-3-5 2104,3 8 0,-3 2-1127,4 4 1,-5 3 0,-1 7-341,0 0 1,0 0-122,0 0 1,-1 6 0,-3-1 0,-1-1 73,1-2 1,2-2-853,2 0 0,2 0-133,3 1 0,-1-7 1,7-1-1,1-2 0,3-3 1,1-2-1498,0-2 0,0-2 0,0-2-435,0-1 1949,0-8 1,1-3-1,-1-9 1</inkml:trace>
  <inkml:trace contextRef="#ctx0" brushRef="#br0" timeOffset="128">17127 12173 9426,'-9'0'3320,"-3"-2"-2453,6-4 100,1 5 0,7-7 0,3 8 250,6 0 0,3 0-843,2 0 0,6 0 0,0 0-35,-3 0 1,5 0-125,-3 0 0,6 0-541,-5 0 1,4 0 0,-4 0 282,-2 0 0,-2 0-1550,-2 0 1059,0 0 1,0 0-877,0 0 1,-5 0 639,0 0 0,-6 0-3003,6 0 1388,-8 0 2083,5 0 1,-16-7-1,-1-2 1</inkml:trace>
  <inkml:trace contextRef="#ctx0" brushRef="#br0" timeOffset="129">17386 12043 8960,'-15'8'1341,"4"2"0,6 5 0,3 3 0,2 1 0,0 5 14,0 1 1,0 0-1002,0 2 1,-1 3-245,-5-3 1,4 4-1,-3-1-145,3-3 0,2 4 67,0-4 0,-2-4-606,-3-2 0,3-3 1,-3-1-1031,3-1 1,2-6 361,0 1 0,2-5-2088,3 4 2596,4-6 1,7 3-1,0-7 1</inkml:trace>
  <inkml:trace contextRef="#ctx0" brushRef="#br0" timeOffset="130">17725 12286 8355,'9'-17'0,"-2"7"0,-7-1 0,5 6 2951,0-6 1,1 5-1318,-6-4-586,0 6-432,0-3 0,-7 7-400,-4 0 1,2 2 0,-2 1 0,-1 4 81,-3 2 1,-1 2 0,0 5-1,0 0-211,0 1 1,5-1 0,2 0 0,0 2 0,2 2 0,0 1-16,3-1 0,2 0-387,2 1 1,0-3 209,0 4 1,0-4-1,2-2 3,3 0 0,-1-5-150,7-1 1,0-6-1,5 1 1,0-5 0,0-5-1,0-6 1,0-3-1,-1-4 1,-3-2 0,-1-1-152,2 1 1,-1-3-1,1 1 218,-3 2 0,-1 2 381,2 2 1,-2 5 409,-4 1-391,-3 6 1249,13-3-656,-14 7-94,7 7 1,-8 2-1,0 9-434,0 4 1,0-5 0,0 5 0,0-4-1,0-2 1,0 0 0,1 0-605,5 1 0,-3-1 1,8 0-1,2-2 1,1-3-1,2-6-9013,0-3 7775,0-2 1,8 0-1,1 0 1</inkml:trace>
  <inkml:trace contextRef="#ctx0" brushRef="#br0" timeOffset="132">18064 12334 9454,'9'0'3531,"-2"0"-2881,0 7 1,-5 2 304,3 7 1,-3 1-586,-2-1 0,0 0 0,0 0 41,0 0 1,0 0-3,0 0-634,0 1-530,-7-1 460,5-7 1,-5-4 218,7-10 1,2-6-1,1-11-277,2-5 0,8 2 133,-2-2 1,5 6 0,4-4-121,1 1 0,1 3 542,-6 5 1,5 7 150,1 3 1,-1-1 0,-4 2-185,-1 1 1,-6 2-112,1 2 0,-7 8 0,1 2 917,-3 5 0,-2 1-443,0 0 1,0 2-222,0 4 1,-5-3 0,-1 6-468,3-1 1,-5 3 91,3-6 1,0-5-2584,5-5 609,0 0 1,7-2 792,4-4 0,3-5 0,2-3 245,0-3 0,8-14 0,1 3 1</inkml:trace>
  <inkml:trace contextRef="#ctx0" brushRef="#br0" timeOffset="133">18596 12366 8355,'11'11'1687,"0"0"1,-6-8 0,6 3-428,2-4-1074,1-2 0,-3-2 0,-1-2 271,3-1-249,1-8 0,1 4 189,-5-7-229,-2 0 1,-8 0-342,0 0 0,0 5-151,0 0 655,0 8 0,-8-10-59,-2 8 1,-5-1 0,-1 6 513,0 0-1,0 8-641,0 2 1,5-1 0,2 2-106,2 2 0,-4 1 1,6 2-1,1 0 0,2 0 1,2 1-1,-2-1 0,-1 2 1,-2 1-1,1 3 0,4-2 1,4-2-1,3-2 1,2-2-1,3-3 0,3-4 1,1-2-1,0 1 0,0-5-2022,0-4 0,6-1 0,-1-6 0,-1-3 298,-2-1 0,-2-2 0,0-1 1</inkml:trace>
  <inkml:trace contextRef="#ctx0" brushRef="#br0" timeOffset="134">19000 12318 10199,'0'-16'2843,"-7"7"1,3 2-2616,-7 7 0,2 1 366,-1 5 1,-3 3-303,8 7 1,-6 0 0,4 2 68,-2 4 0,3-5 0,-3 7 1,2-3-318,4 1 0,1-1 1,4-4-1,3-3 1,6-2-1,3-3 1,2 0-1,2-1 0,2-1 1,1-4-1,1-3 1,0-5-734,-1-6 0,1-3 297,-6-2 0,-6 0 163,1-1 0,-2-4 0,2-1 222,-6 3 0,-3 1 514,-2 2 1,0-6-359,0 0 0,-2 1-89,-3 5 1,1 5-1,-6 2 1,-3 2 96,-1 3 1,3 2-650,0 2 234,8 0 168,-5 0 1,8 2-1351,0 4 1,0-3-791,0 8 0,8-2 882,2 2 0,5 3 0,1-5 0</inkml:trace>
  <inkml:trace contextRef="#ctx0" brushRef="#br0" timeOffset="135">19307 12334 8355,'10'0'1586,"1"0"3392,-7 0-4292,10 0 1,-7 7-397,4 4 1,-4 3-121,-7 3 0,0-1 0,0 0 155,0 0 0,0 5-115,0 1 1,-5 0-7,-1-6 1,1 0-272,5 0 0,0-5 112,0-1 1,2-6 68,3 1 1,4-3-1,7-4-208,0-3 0,-5 0 0,0-10 0,1-3-982,3 0 0,-4-1 0,-1-1 474,3-2 0,-4-4 348,2 4 1,-6-5 800,6 6 1,-6-1 783,6 6-852,-7 0 603,3 7-199,0-6-356,-5 14-475,5 1 1,-7 9 0,0 7-1,0 0 1,0 0 0,0 0-1,0 0 1,0 1 0,0-1-1,0 0 1,0 0 0,2 0-1388,3 0 0,-3-5 0,5-2 1,0-2-34,4-3 1,3-2-151,2-2 1,1 0 0,-1 0 0</inkml:trace>
  <inkml:trace contextRef="#ctx0" brushRef="#br0" timeOffset="136">19952 12286 8355,'0'-11'1271,"-2"2"1,-3 2-1,-6 1 1,-3 1-362,-2 0 0,5-1 0,0 6-697,-1 0 1,3 6 0,0 1 0,0 2 128,0 3 0,5 3 0,-1 1 0,5 0-77,5 0 1,2-5-97,4 0 0,9-1-37,-4 7 0,0-7 0,-3 1 86,-1 2 1,6-1 43,-7-1 1,-2 1-86,2-6 0,-8 6-84,3-1 0,-6-4-44,-6-1 1,-3 1-32,-7-2 1,-2 6-1,-1-6-525,-3-1 433,1 5 1,4-7-3187,1 3-6571,7 4 9372,2-7 0,14 5 0,2-7 0</inkml:trace>
  <inkml:trace contextRef="#ctx0" brushRef="#br0" timeOffset="138">20888 12189 8355,'9'7'927,"-3"4"0,-4 3 0,-2 2 1,1 0-1,3 2 0,1 2 0,-1 2-251,-2-3 1,-2 1 0,0 0-367,0 1 0,0 1 0,-2-6-75,-3 0 0,1 0 0,-7-1-210,-1-5 0,5 1 0,1-11 0,4-7-345,2-6 1,2-8 221,4-1 1,2-5 0,10 4-1,2 0-350,2-1 1,1-2 0,-1 4 0,3 2 355,0 2 0,0 4 0,-5 1 1,1 3-1,-1-1 1041,-2 2 0,-2 2-197,0 7 0,-7 2-297,-4 3 0,-3 4 1,-2 9-203,0 3 1,0-1-1,0 5 1,0-1-1,0-3 257,0 2 0,0-5 1,0 4-703,0-4 1,0-2-1,0 0-866,0 0 1,7-1 0,4-5 248,3-4 0,-3 1 0,0 0-1649,2 2 0,8 2 1,4 5-1</inkml:trace>
  <inkml:trace contextRef="#ctx0" brushRef="#br0" timeOffset="139">21534 12496 8355,'9'-2'5210,"-5"-2"-4549,-8-1 0,2-8-2950,-3 2 1,10 4 0,4 0 0</inkml:trace>
  <inkml:trace contextRef="#ctx0" brushRef="#br0" timeOffset="141">7071 9735 8355,'0'16'0,"0"0"0,1 2 58,5 4 1,-4-4 0,5 5-59,0 0 0,-3 1 0,6 2 0,-6 3 0,3-6 0,0 3 0,-3 0 0,5 7 0,-2-1 0,0 0 2106,-1 1 0,-3 4-1486,8 1 1,-8 5 0,5-2-745,-1 6 0,0-8 1,6 8-9,-3-6 0,-1 2 175,2-5 0,3 0 0,-3-6 8,3 0 0,3 1 1,-3-1-1,-1 2 0,-3 2 1,3 1-1,1 1 0,1 0 1,-3 1-1,-1 1 0,0 1 1,-1-2 174,1 1 0,-2 3 1,4-4-1,-3 1 1,1-1-55,-2-3 1,6 4 0,-5-1-93,5 2 0,-1-3 0,-1 3 1,-3-1-1,3-3 0,1 1-84,2 0 1,-5 5 0,0-5 82,1-3 0,-3 5 0,2-2 0,0-1-12,-2 3 1,5-6 0,-5 3 0,2-3-29,0-1 1,-1-1 0,7 2 0,-1 2 0,0 2-13,0-2 1,0-1 0,0 1 10,0 2 1,6 10 0,0-5 0,-1-1 6,2-1 0,-5-5 0,6 7 0,-3-2-32,1-5 0,1 7 0,-3-11 0,3 2 0,2 1 0,-3 0 0,3 1 0,0-2 0,-2 4-5,1 2 0,2-3 1,-4 4-1,-1 1 1,1-3 121,0 1 0,4 3 0,-4-6 1,-1-1 0,3-2 0,-5-1 1,8-1-93,2 0 1,-4-1-1,2-3 1,2-3 2,1-1 0,3 3 0,-1-6 0,0 1 0,0-1-4,1 1 1,-6 5 0,0-4-1,-1 2 31,0 4 1,2 0 0,-4-1-31,1-1 0,-6-2 0,3 2 0,-2-4 7,1 1 1,-3-6-1,2 3 1,-4-3-62,0-2 0,-3-1 1,8-3-1,-3-3-35,-2-2 1,0 4 0,1-4-439,-1 2 1,-2-3 0,-1 3 0,-4 0-951,-2 0 1,-2-4-2551,-5 6 374,0-8 3159,7 4 0,-5-7 0,5 0 0</inkml:trace>
  <inkml:trace contextRef="#ctx0" brushRef="#br0" timeOffset="143">9589 14191 10566,'-9'0'1357,"-5"7"1,5 4 0,-2 3 0,0 2-960,-2 0 0,-1 2 1,-2 2-1,-2 3-188,-3 2 0,3-3 1,-4 3-1,4 0 0,2-2 61,0 1 1,0 3 0,1-6-611,5-1 1,2-2 393,8-2 1,2-7 0,4-4-1,4-3 1,7-2-138,4 0 1,-3 0 0,3 0 30,-3 0 1,4-5 0,-1-1 49,-1 3 0,4-1 1,-3 1-1,-1-3 11,-2 3 1,0 1 0,3 4 25,6 3 0,-9-3 1,-2 3-1,-2-1 15,1 1 1,-4-3 0,-1 3 313,3-3-207,1-2 0,-5-2 1,-3-3-13,-5-6 0,-1-3 0,-1-2-38,-5 0 0,3 1 1,-6 3-1,0 1 1,0-2-45,-4-1 1,-1-4-1,-2-2-81,0-1 1,5-3 0,0 5 0,-2-3-277,-1 2 0,0-3 1,1 2-1,4 1 0,0 4-2039,0 5 1506,6-3 0,-4 19 1,7 0-1408,0 8 0,7 3 0,2 0 0</inkml:trace>
  <inkml:trace contextRef="#ctx0" brushRef="#br0" timeOffset="146">10929 14610 8355,'0'17'0,"0"-1"0,0 0 0,0 0 0,0 0 0,0 2 0,0 2 0,0 1 0,0 1 0,0 1 455,0 4 1,0-2-1,-2 0 1,-2 0-1,-3-1 1,0-1 1412,0-3 1,0-2 0,3-6-2167,-1-6 0,-1-8 0,6-14 0,0-2 0,2-4 1,2-5-1,1-1 56,-1 1 1,5-4-1,0 6 313,-1 0 0,1-5 0,-5 3 1,3-4 447,2-1 1,-3 5 0,3 2-310,-2 1 0,5 3 1,-3 5-1,2 0 1,0 1 470,1 5 1,-3-3-1,2 9-463,2 6 0,-4 0 0,0 11 0,-2 3 0,-2 5 57,2 4 1,-5 0-1,3 4-139,-3-2 0,-2-5 0,0 3 0,0 0-51,0 0 0,0-5 0,0 1 0,0-3-439,0-2 0,2-1 1,3-5-471,6-4 1,-2-4 585,2-2 0,-2-8 0,3-2 0,-1-5 0,2-3-34,1-3 1,-3 3 296,0-4 1,-1 4 0,7 0-1,-1-1 1,2-3 0,1 2 98,3 3 0,-1 0 0,-4 1 0,-1 0 169,0 0 1,-2 5 0,-1 2 138,-3 2 1,-4 2 0,3 6 0,-2 5-44,-3 5 1,-3 5 0,-1 3 0,0 5 0,0 1-25,0 4 0,-5 1 0,-2 2-210,-2 1 0,3-1 1,-3 0-245,2 1 1,2-7 0,5 0 0,0-3 0,0-3-1822,0-2 1,0-2 438,0 0 1,2-7-1,3-4 1,6-3-1751,3-2 0,2-7 2811,1-4 1,-1-3 0,0-2 0</inkml:trace>
  <inkml:trace contextRef="#ctx0" brushRef="#br0" timeOffset="147">11703 14820 11673,'11'6'968,"0"-1"0,0 6 1,5-6-709,0-1 1,0-4 0,0-4-132,0-1 0,-5-6 0,0 4 1,0-2-1,0-4 128,-1-1 1,-6-2 138,1 0-246,-3 0 1,-2 5-1,0 0 85,0-2 1,-2 6-180,-3 2 1,-4 3 0,-7 2 0,0 0 0,-1 0 68,1 0 1,0 5 0,0 3 284,0 1 1,0 1 0,1 8 0,3 2 120,1 2 0,2 1 0,-2-3-345,6 1 0,3 2 0,2-3 0,0 2 0,0-3-362,0-1 0,6-1 0,1-3-155,2-3 0,1 3 0,8-5 0,2 0 0,2-4-1268,-3-3 1,-1-2 0,-2 0 1047,1 0 0,1-5 1,1-2-1,3-2-1387,-2-4 0,-3-1 0,0-2 1</inkml:trace>
  <inkml:trace contextRef="#ctx0" brushRef="#br0" timeOffset="149">12268 14836 12325,'0'-9'3128,"0"0"-2741,0 4 0,0 1 0,-1-4 0,-5 0 0,-4 5 260,-5 1 0,-1 2-468,0 0 1,0 0 0,0 0-114,-1 0 1,1 2 0,2 3 0,1 4 0,4 2 0,0 0-31,1 1 1,4 4 0,-1 4-29,3 2 0,2-1 0,0-5 0,0 0-179,0 1 0,7-1 23,4 0 0,3-2 0,2-3 0,0-6 0,0-3-453,1-2 0,-1 0 394,0 0 1,0-7 0,0-6 0,0-5-20,0-3 1,1-6 0,-1 4 197,0-2 0,0 3 0,0-3 0,-1 0 0,-3 0-73,-1-4 0,0 4 1,3 0-1,-1 1 107,-3 5 0,-4-5 0,3 3 0,-2 1 465,-4 2 0,5 7 177,-3 1 0,-1 8 0,-8 4-173,-1 12 0,-3 4 1,5 7-106,-3-2 0,-1 6 0,4-2 0,-3 2 42,3-2 1,1 3-1,2-5 1,0 0-486,0-3 1,0 1-1,2-1 1,3-3-722,6-1 0,-2-3-244,2-4 1,-1 1-1,6-7-1223,1-1 1,-1-2-1806,0-2 3168,0 0 1,0-7-1,0-2 1</inkml:trace>
  <inkml:trace contextRef="#ctx0" brushRef="#br0" timeOffset="150">12769 14820 14907,'0'16'579,"0"1"0,0-1 0,0 0 0,0 0-609,0 0 1,0 6 0,0-1-806,0-1 1,-5-2-1725,-1-2 0,3-7 1405,8-4 1,4-17-1,7-6 1</inkml:trace>
  <inkml:trace contextRef="#ctx0" brushRef="#br0" timeOffset="151">12882 14643 13619,'-7'-16'1379,"-4"-1"0,6 8-2419,5 4 1,7 3-1102,9 2 0,0 7 0,0 2 0</inkml:trace>
  <inkml:trace contextRef="#ctx0" brushRef="#br0" timeOffset="152">13285 14723 9099,'0'-9'3502,"0"2"0,0 5-3100,0-3 1,-1 3-18,-5-3 0,-3 3 0,-7 2-25,0 0 0,5 5 0,0 3 0,-1 1-171,-2 3 0,-3 3 0,1 1 0,0 0 3,0 0 0,5 2 0,0 2 0,1 3-128,1 2 1,-4-5-1,8 1 1,1-3-161,2-2 0,2 1 0,0-1 0,2-2 0,2-1 0,3-4-1170,2-2 1037,2-2 0,5-5 0,0 0 0,0-2-170,0-3 1,0-4 0,1-7 0,-1 0-66,0 0 0,-2-1 0,-1 1 1,-2 0 596,1 0 0,2 0 0,3 0 893,-1 0-1097,-7 7 0,3 3 1314,-6 12 0,-1 3 0,-5 7-871,0 0 0,0 0 0,0 0 0,0 0-1148,0 0 1,5-5 0,3 0-1641,1 1 0,-4-4 1,6-3 847,1-3 0,3-2 0,1 0 0</inkml:trace>
  <inkml:trace contextRef="#ctx0" brushRef="#br0" timeOffset="153">13641 14853 8969,'16'0'1356,"-7"0"1,-2 7-1,-7 3 1,0 5-1,0 1-1169,0 0 1,0 0 0,0 0-101,0 1 1,0-1 0,0 0-163,0 0 0,2-9-60,3-7 0,4-7 0,7-11 1,0-2 52,0-1 1,2-3 0,2 5 0,2-3 145,-3 2 1,1 3-1,0 0 1,1 1 161,-1 0 1,-7 5 0,-3 2 0,3 2 612,1 4 1,-3 1 0,-2 4-496,-2 3 0,0 4 0,-3 7 0,1 0 0,-1 0 493,-2 1 0,-2-1-822,0 0 0,0 2 1,0 2-1,0 1-321,0-1 0,0-2-5671,0-2 3519,0-7 0,0-2 1,0-7-1</inkml:trace>
  <inkml:trace contextRef="#ctx0" brushRef="#br0" timeOffset="154">15271 14691 9202,'9'2'4487,"-4"3"-3947,-3 6 0,3 3 1,3 3-1,-1-1 1,0 0-3,-3 0 1,-3 0-301,-1 0 1,0 0 0,0 1 0,-1-1-35,-5 0 1,3-2 0,-6-1-1,0-2-33,0 1 1,3-3-229,-4 2 1,8-9-244,2-2 1,3-4 0,10-10 0,3-4 20,2 0 0,-4-2 0,8 0 0,-4-3 0,-2 0 191,0-1 1,6 3 0,-1 5 275,-1 0 1,-2-1 0,-2 3 0,0 3 0,0 4 412,0 0 1,-5 5 0,-2-1-197,-2 6 0,4 1 0,-4 6 0,0 3 61,1 1 1,-3 3-1,-5-1 1,0 0-161,0 0 0,0 5 0,0 1 0,-2-2-240,-3-2 0,3 0 0,-3 1 0,1 3-668,-1-2 0,3-2 0,-2-2-1678,8 0 0,-1-2 0,10-3-178,5-6 0,-2 4 1,7 0-1</inkml:trace>
  <inkml:trace contextRef="#ctx0" brushRef="#br0" timeOffset="155">15901 14998 12672,'8'-2'3877,"-2"-3"-3189,-4-6-3146,-2 4 0,0-8 1,0 6-1</inkml:trace>
  <inkml:trace contextRef="#ctx0" brushRef="#br0" timeOffset="159">5327 9412 9367,'0'16'0,"0"0"0,-5-5 0,0 0 801,1 1 0,2 8 0,2 2 0,0-1 0,0 1-599,0-1 1,0 8 0,0-2 0,0 2 0,0-1 0,0-1-130,0 2 1,0 1 31,0 3 1,0 1 0,0 2 28,0 1 1,0 1 0,0-6-73,0 0 0,0 1 0,2 1-85,3 4 0,-3-3 45,3 8 0,3-1 0,-1 3-98,2-2 0,-4-2 0,4 4 16,-2-2 1,4-2 70,-6 2 1,6 7 0,-4-5-50,2 0 1,-3-4-1,3 4-31,-2 0 1,-2 11 452,-5-8 0,6 9 0,1-3-63,2-2 0,-6 4-202,3-2 0,1-4 1,0-5-69,2 0 1,-4 5 0,4-7 8,-1 3 1,2 8 46,-4 0 0,1 5 0,-4-3 28,3 1 0,5-5-69,-6 2 1,8 2 0,-4-2-40,0-2 1,5-8 0,-3 1-1,3 4 1,0 4 0,-1 3 0,-2 1-1,1 1 1,3 3 0,1 2-1,0-1 1,0-1 59,0-1 1,-5-5 0,0 6 0,1 2 0,3-2 0,1 2 0,0 0 0,0 1 0,0 1 0,0-1 0,0-1 121,1-4 0,0-3-229,5-8 1,-4 1-1,5-1-14,1 1 1,-7 4-1,7 3 1,-3 1 0,1 3 20,-2-3 1,-1-1 0,1-6 57,2 4 1,-1-4 0,-5 4 0,2-2 0,2 0 16,1 2 1,1 5 0,-6-4-65,0 3 0,2-4 1,2 3-5,1-1 1,3-3-1,-3-6 1,4-2-1,2-4-7,0-1 0,-5 4 1,5-1-1,0 4 24,-2 2 0,3-5 0,-4 3 0,-1 1 116,0-3 0,4 4 0,-4-8 0,1 2-90,-1 0 1,4-7 0,-4 3 0,2-1 0,2 0-74,-2-2 1,1 0-1,-7-1 1,5 3-1,-1 0-9,0 1 1,6 1 0,-4 3 0,2-6 53,0-3 1,0-1 0,5-1 88,0 0 0,1 1 0,-1-1 0,-2 0 0,-1 1 0,-2-3 15,2-3 1,-4 3 0,2-3-115,1 4 0,1-1 0,0-1 0,-2-2 17,1 2 0,-4 1 1,-1 2-1,-1 1 0,1-1-8,2 0 1,0 1-1,4-3 1,-2-1 80,1-2 1,3-6-41,1 6 0,-1-5 0,-3 3 0,-1-2 0,2-3 107,1-2 1,-3 0 0,0 1-83,2 3 0,-4-1 0,0-4-68,-1-1 1,2 0 0,-2 0-1,1 0 1,2 0 54,-2 0 1,0 1-1,-5-1 1,3 0 3,2 0 0,0 0 0,4 0 0,-2 0 25,2 1 1,1-7-1,2 1 1,-1 2 0,-3 1-11,-1 2 1,-1-1 0,2-3 0,-1-1-81,2 1 1,-4 1-1,2-1 1,0-3 23,-2-1 1,4 2 0,-6-2-1,0-1 8,0 0 1,-1-2-1,-6-5 1,0 0 0,0 2-41,1 3 1,-1-3-1,0 4-237,0-5 1,0 5 0,0-1 0,0-1-294,1-2 0,-7-1-179,1 5 1,-6-4-1,6 3-835,2-3 0,-4-2-215,2 0 0,-6 0 195,6 0 0,-6 0 443,6 0 1,0 0-1,5 0 1</inkml:trace>
  <inkml:trace contextRef="#ctx0" brushRef="#br0" timeOffset="160">9573 17436 7540,'1'-9'2702,"5"3"0,-4 6 0,3 6-2502,-3 4 1,-2 5 0,0 1 0,0 0 0,0 0-386,0 0 0,0 0 1,0 1 54,0-1 0,0-5 0,2-3-655,3 0 0,-1-5-140,6-8 0,-6-6 0,1-9 0,-3-1 542,-2 1 0,0-3 0,0 1 870,0 3 0,0 1 0,-2 1 0,-1 1 1,-3 0 1079,3 0 1,-4 5-791,1 0 0,3 8-588,8-2 1,4 3-1,7 2 1,0 2 0,2 1 115,4 2 1,-4 6-193,3-5 0,3 4 0,-3-2 0,-1-1 0,-2 2 69,-2 0 0,0 0 0,-2 3 0,-1-1-27,-2 2 1,-6-1 0,4 1-1,-2-3 1,-3 3 120,-2 1 1,-4-3-209,-4 0 1,-3-6-1,-7 4 1,0-2-367,0-3 1,0 3 0,0-1 12,0-3 0,-1 1 1,1-1-1048,0 3 0,2 1 0,5-4-1017,9 3 1,7-1 0,9-5 0</inkml:trace>
  <inkml:trace contextRef="#ctx0" brushRef="#br0" timeOffset="162">11139 17226 13240,'1'16'0,"3"2"0,1 2 696,-1 1 1,-2 2 0,-2-1-1,0 5-453,0 3 1,0-3 0,-2 0 0,-2 2-9,-1 1 0,0-3 1,3 0-1,-2 0-174,-1-2 1,-1 4-1,6-8-186,0-1 0,0-2 0,2-2 13,4 0 1,3-1 0,7-5 0,0-4-276,0-4 0,-5-11 0,-1-6 245,3-4 0,7-10 0,1 2 0,-1-5 1,-2-4-1,-2-2-42,0 2 1,0 2 0,1 2 170,-1 0 0,0-1 0,0 3 0,0 3 0,0 5 409,0 4 0,-5 4 1,-2 2 510,-2 1-554,-1 7 1,-6 4 0,0 11-1,0 3-27,0 2 1,0 2 0,0 2 0,-2 3 0,-2 3-25,-1 2 1,0-3 0,5 0-352,0-1 0,0-1 0,0-3 1,0 1-1,0-1 0,1-2-56,5-2 1,-3-1-1,6-3-701,-2-1 0,4-6 0,-4 4 1,1 0-575,-1 0 0,5-5 457,-1 1 0,3-3 1,2-2-1,1 0-1949,-1 0 2411,0-7 0,0-2 0,0-7 0</inkml:trace>
  <inkml:trace contextRef="#ctx0" brushRef="#br0" timeOffset="163">11865 17210 8355,'9'-17'2045,"5"8"1,-12 4-1,3 10-1497,-3 6 1,-2 4 0,0 3 0,0 3-210,0 6 1,-2 3-1,-1 3 1,-4-1-186,-2 0 1,0 1 0,-4-1 0,4-2 0,0-1-191,0-2 1,6-2 0,-5 4-299,1-2 0,6-8 1,-5 3-1,4-4-1499,2-2 0,2-2 413,4-3 1,2-5 0,9-12 375,-1-5 0,-2-3 636,-3-2 0,3 0 0,-5 0 1</inkml:trace>
  <inkml:trace contextRef="#ctx0" brushRef="#br0" timeOffset="164">12059 17549 8508,'16'0'2653,"-5"1"1,-3 5-2354,0 5 0,-3 3 1,-5 2-1,0 0-152,0 0 0,-2 2 0,-1 2-323,-3 2 1,1-1 0,5-5-296,0 0 56,0-7 1,5-9 0,2-10 0,2-5 328,4-1 0,1 0 0,4 0 0,2 0 0,2-1 0,-3 1 334,-1 0 0,4 0 0,-1 0 1,-1 0 599,-2 0 0,-7 7-190,-1 3 0,1 4 1010,5 2-1436,-7 0 1,-2 8-1,-7 2 1,0 5 0,0 1-1,0 0-112,0 0 1,-5 0 0,0 0-1,1 1-1003,2-1 1,1 0 0,-3 0-1071,-1 0 0,1-1 499,9-5 0,4-3 1,7-7 328,1 0 596,-8-7 1,12-9 0,-3-9 0</inkml:trace>
  <inkml:trace contextRef="#ctx0" brushRef="#br0" timeOffset="166">12753 17581 8729,'9'0'6671,"-2"-7"-6331,-7 5 0,0-7 0,-2 5 0,-3-3-10,-6-2 1,2 6-265,-2-3 1,6 4-1,-6 2 1,-1 0 0,-1 2 25,2 4 0,-3 3-13,3 7 0,-1 5 1,1 1-1,4-2 142,-1-3 1,7 0 0,-5-1-148,4 0 1,2 0-444,0 0 1,2-1 115,4-5 1,3-3 0,7-7-79,0 0 1,0-5 117,0 0 0,-5-8 0,0 4 1,1-2-1,1 1-21,-2-3 1,3 4 0,-3 0 291,3 2 1,-3 2 0,0 5 484,1 0 1,-3 0 0,0 1-192,-2 5 0,-1 3 0,-6 7-310,0 0 0,1 0 0,5-1-869,5-5 1,-2 5-1,1-6-1164,3 0 1,-4-2 0,2-7 1215,1 0 1,-3 0 0,2 0 366,1 0 0,3-7 0,1-2 1</inkml:trace>
  <inkml:trace contextRef="#ctx0" brushRef="#br0" timeOffset="167">13124 17694 8355,'9'2'3036,"-4"3"-2163,4-3 0,-7 12 0,4-3-454,-5 3 1,-1-3 0,0 0-100,0 1 1,0 3 225,0 1-501,0-7 0,0-4 1,0-12-1,0-7 81,0-6 0,7-3 1,4 3 17,4-2 1,-5-1-1,1 3 1,2-1 100,1 1 0,2 4 0,0 3-123,0 3 1,1 4 0,-1-3-866,0 2 1,-5 2-1,-1 5-1934,3 0 0,-4 2 1331,2 3 1,-8 4 0,4 7 0</inkml:trace>
  <inkml:trace contextRef="#ctx0" brushRef="#br0" timeOffset="168">14867 17484 8355,'8'-9'1516,"-5"2"1,6 9 0,-2 3 0,-3 6-670,-2 3 1,3 2-583,0 0 0,1 2 0,-6 2 0,-2 2-72,-3-3 0,1 5 0,-5-3 0,0-1-138,0-2 1,0-2 0,-3-2-764,1-3 530,7-4 0,-3-8 0,9-7 0,3-6 0,6-8-211,3-3 1,8 4-1,1-6 262,2-2 0,-3 4 1,5 0-1,0 0 0,0 2 80,-1-1 0,-6-3 0,2 6 225,-4 1 1,-2 8-1,0 3 162,0 1 1,0 3-1,-1 7 1,-5 3 145,-4 6 1,-4 3-1,-2 4-21,0 4 0,0-4 0,0 5 1,0-1-1,0-1-218,0-1 0,0-2 0,0-2-265,0 0 0,0 0 0,0 0 0,0 0 0,0 1-1294,0-1 1,0-5 542,0-1 1,7-6 0,3 3 0,5-2-1602,1 1 0,0-1 0,0-5 0</inkml:trace>
  <inkml:trace contextRef="#ctx0" brushRef="#br0" timeOffset="169">15529 17678 15440,'-7'-9'-3236,"5"9"1,-5 9 0</inkml:trace>
  <inkml:trace contextRef="#ctx0" brushRef="#br0" timeOffset="170">21453 7168 8355,'-16'0'0,"6"0"0,2-2 0,7-1 0,8-3 0,7 3 0,8 1 0,-4-4 0,5 1 0,0 1 0,4 3 0,4 1 0,1 0 0,0 0 0,0 0 0,8 0 1068,3 0 1,0-2-1,4-2 1,3-3-1,-2 0 1,1-2 2776,-1 0 0,-8 4-3740,8-6 1,-10 5-1,-1-2 1,-3 0-192,-1 5 1,-3 1 0,-1 2 0,-4 0 0,0 0 0,-2 0-897,1 0 493,4 0 1,-10 0 0,4 0-1,-4 0 1,-2 0-2030,0 0 391,0 0 1,-1-2-1686,-5-3 2936,-2 3 1,-8-5 0</inkml:trace>
  <inkml:trace contextRef="#ctx0" brushRef="#br0" timeOffset="171">22713 6958 8355,'7'-9'2934,"-4"2"1,6 9-2508,-2 3 0,-1 4 0,-6 7 0,0 0 0,0 1 0,0-1-328,0 0 0,0 0 1,0 0-1,0 0-597,0 0 0,0 1 0,2-3-535,3-3-499,-3-4 1,7-7-1,-6-2 452,3-3 1,5-4-1,-4-7 1,0-1 1077,0 1 0,-2 0 0,-5 0 0,0 0 1,0 0 1131,0 0-89,0-1 0,0 1 0,0 0 4418,0 0-4839,0 7 1,8 2-1,2 7 1,5 0-194,1 0 1,0 5 0,0 1-275,0-3 0,6 4 0,-1 1 0,-1-1 8,-2 0 1,0 4 0,2-4 0,1 0-38,-1 0 1,-8 0 0,-1-3 0,0 3 106,-2 2 1,-2-4-155,-7 6 0,-2-2 0,-3 2 1,-6-4-25,-3 0 0,-2 0 0,0 6 0,-2-2-143,-4 1 1,4 1-1,-3-1 1,3-1-1,2 2-957,-1 1 1,3-3-1,2-2-1743,1-2 332,7-2 0,-3-5 1,7 0-1</inkml:trace>
  <inkml:trace contextRef="#ctx0" brushRef="#br0" timeOffset="172">24876 6764 11317,'-2'-14'3585,"-4"3"-2752,-4 6 1,-5 3-610,-1 2 1,0 0 0,0 0 0,-2 2-81,-4 3 0,3-1 0,-6 7 1,1 1 170,5 3-205,1 1 0,3 0 1,3 0-4,1 0 1,7 6 0,1-3 0,6-1-1,8-2 49,4 2 1,2 2 0,5-4 0,3-1 106,0-5 0,4 5-224,-8-5 0,1-1 1,-6 0-1,0 0 0,0-1 1,-1 1 12,-5-1 1,-2-2-1,-8 5-58,0 1 0,-8-3 1,-2 0-1,-5-2-92,-1-3 0,-2 3 0,-1-2-291,-3-1 1,-5-2 0,6-2-1,1 0 1,2 2-1153,2 3 1,0-3-4942,0 3 5677,7-3 0,9-2 0,9 0 1</inkml:trace>
  <inkml:trace contextRef="#ctx0" brushRef="#br0" timeOffset="174">25102 6668 8355,'16'0'4435,"-7"7"-4175,-4 3 0,-3 5 1,-2 1 67,0 0 0,0 7 1,0 4 226,0 4 0,-5 1 0,-3 0 1,1 1-1,-2-1-544,0 0 1,4-5-1,-4-2 1,2-1-1,1-5 1,1-1-54,0-2 218,-1-7-16,6-1-406,0-8 1,2 0-1,2-2 1,3-4 0,2-4-1,5-5 1,4-1 155,4 0 1,1-6 0,-3 1-1,1 1 289,-1 2 0,-2 2 0,-2 2-64,0 3 1,0-2 0,0 8 823,1 1 1,-1 3-1,-2 4-677,-3 8 1,-4-4 0,-7 13 0,0 0 0,0-2-368,0 0 1,-2-2 0,-1 0-1631,-3 0 653,1 0-1109,5 0 0,7-7 1,4-5 760,3-8 0,2-5 0,0-7 1</inkml:trace>
  <inkml:trace contextRef="#ctx0" brushRef="#br0" timeOffset="175">25650 6877 14136,'-16'0'1334,"6"0"1,1 2-1038,1 4 0,1 3 0,4 8 0,-3 5-22,3 5 1,-4-2 0,1 0 0,3-2-19,1-3 0,2 3 1,0-1-1,2-4-224,3-5 0,-1-1 0,6-5-111,3 2 1,1-5 0,2 1 0,0-3-17,1-2 1,-1-5 0,0-3 0,0-1 0,-2-3-74,-3-2 1,2-3 0,-8-1-1,-1-1 1,-3-3 0,-1 2-1,0 3 1,0 0 626,0 1 0,-5-2 0,-2-1 371,-2-3-775,5 1 18,-10 4 0,7 7 0,-6-1-104,3-2 1,6 4-2184,-1-1 1437,3 6-876,2-3 1,2 12 492,3 1 1,-1 6-394,6-1 1,1 3 0,5 2 0</inkml:trace>
  <inkml:trace contextRef="#ctx0" brushRef="#br0" timeOffset="176">25909 6894 8355,'9'1'2466,"-4"5"1048,4-5-2148,-7 14-1189,5-6 1,-5 7-1,1 0 1,3 0-1,-3 2 1,-1 2-1,-2 1 125,0-1 1,-5-2-1,-1-2-101,3 0 0,1 1 0,2-1-107,0 0 0,0-5 0,2-2 0,3-2-31,6-4 1,3-1 0,2-2-472,1 0 1,-1-2 0,0-3 0,0-4 121,0 0 0,-1-5 0,-3 3 0,-1-5 214,1-6 1,1 4 0,0-3 169,-3 3 0,-1-4 1,4 1-1,-2 1 1,-1 2-1,1 2-49,0 0 1,-6 1 917,6 5-542,0-5 0,-2 15 0,-4 0 1,-3 11 203,-2 9 0,0-2 1,0 3-453,0-3 1,0 4-1,0-1 1,0-1-383,0-2 1,0-2 0,2 0 7,3 0 1,-1-7-1,5-1-1096,-2-1 1,0-5 0,-2 3-909,6-3 1,-2-2-4500,2 0 6681,0 0 1,5 0 0,0 0 0</inkml:trace>
  <inkml:trace contextRef="#ctx0" brushRef="#br0" timeOffset="177">26490 6764 8951,'9'-7'3657,"-4"7"1,-3 7-3440,-2 10 0,0 6 538,0 4 1,0-2 0,0 2 0,-2 1 0,-1 3-621,-3 1 0,1-5 0,5-2 1,-2 0-515,-3 0 1,3-5 0,-3 2-1,3-4-1297,2-2 1,0-5 0,2-2 0,3-2-99,6-4 1,3-8-1,2-4 1</inkml:trace>
  <inkml:trace contextRef="#ctx0" brushRef="#br0" timeOffset="179">26942 6942 11265,'0'-16'3757,"0"5"-2548,0 0 1,-2 8-6,-3-3-829,-4 5 1,-7 2-207,-1 5 1,3-3 0,2 6-1,1 0-29,-2 0 0,1 2 0,-1 5 1,4 0-1,0 0 13,0 1 1,6-1-180,-3 0 1,-1 5-1,2 1 1,1-2 0,2-2-184,2-2 0,7 0 0,4-2 148,4-3 0,-5-4 0,1-7 0,2 0-241,1 0 0,2-5 0,0-2 1,0-2 2,1-4 0,-7-7 0,1-1 176,2 1 1,-1-3-1,1 1 1,-2 1-1,1-3 1,1-1 26,-3 0 1,3-5 0,-6 3-1,0-2 19,0 2 0,6-3 0,-4 5 117,0-1 0,0 3 1,-5 7 490,1 0 0,0 0 201,-5 0 0,0 8 0,0 10 1,0 11 88,0 6 0,-1 8-657,-5-5 0,3 12 0,-6-2 0,1 2 0,3 0 0,0-1 430,-1-1 1,1-5 0,5 0-1,0 0-711,0-2 0,0-2 0,2-7 0,1 0-1287,3 1 1,6-3 21,-1-3 0,3 1 0,2-6-271,1-3 0,-7-1 0,1-4-2031,2-3 2696,1 3 1,2-12-1,0 5 1</inkml:trace>
  <inkml:trace contextRef="#ctx0" brushRef="#br0" timeOffset="180">27410 7039 8355,'7'-9'2454,"-5"0"1,5 5-1070,0-1 1,-3 0-1,7 5-1127,1 0 1,3 0 0,1-2-318,0-4 1,0-3-1,0-5 1,-2 1 113,-3 3 1,2-1 0,-6-5 342,2 0 0,-5 0-171,1-1 1,-5 3-165,-5 3 0,1 4 0,-7 7 0,-1 0 0,-3 0 9,-1 0 0,0 0 1,0 2 209,0 3 1,-6-1-1,1 7 1,1 1 280,2 3 0,7 6 0,0 1 0,1-1-150,1 2 0,2-5 0,5 4-319,-4-4 1,5-2 0,-3 0 0,6 0 0,5 0-1,2-1-355,4-4 0,-5 1 1,3-7-1,2-1-660,1-2 1,2 3 0,0 1 0,1-3 0,-1-1-1488,0-2 0,0-2 1071,0-3 1,0 3-1,0-5 1,1 1 0,-1-1 779,0-2 1,7-1 0,2-7 0</inkml:trace>
  <inkml:trace contextRef="#ctx0" brushRef="#br0" timeOffset="181">27781 7023 8417,'15'1'1350,"-5"5"0,3 3 1,-8 7-1,-1 0 1,-2 0-437,-2 0 0,0 1-485,0-1 0,0-6 408,0 1-642,-7-7 0,5 1 0,-4-10-114,5-6 1,2-9-1,5-1 1,5-1-1,3 1 67,2-1 1,0 1 0,0 5-1,0-1 10,1 1 1,4 5-1,1 3 1,-1-1-127,2 0 1,-5 3 0,4-3-290,-4 2 1,-2 2 0,0 3 0,0-2-2259,0-1 1097,1 0 0,-7 5-807,1 0 0,-7 0 0,3 0 0</inkml:trace>
  <inkml:trace contextRef="#ctx0" brushRef="#br0" timeOffset="182">19210 9686 8355,'-16'0'0,"-1"0"0,10 0 0,7 0 0,9 0 0,6 0 0,2 0 0,3 0 0,2 0 0,-1 0 0,1 0 552,-1 0 1,6 0 0,-3 0 0,1 0 2474,3 0 0,-3 0 0,2 0-2803,2 0 1,2 0 0,1 0 0,0 0-1,0 0-361,1 0 0,-1 0 1,0 0-1,1 0 1,-1 0-1,-2-1 1,-1-3-1,-4-1-1027,-2 1 0,-1 2 1,-6 2 749,0 0 0,-5 0 1,0 2-1090,1 3 1,-5-1 0,1 7 93,-1 1 1,-5-3-1,5 0 1289,0-2 1,2-1-1,7-6 1</inkml:trace>
  <inkml:trace contextRef="#ctx0" brushRef="#br0" timeOffset="184">20130 9590 8355,'9'-17'3630,"0"7"-1177,-4-1-1997,-3 7 1,10-1 0,-6 10 56,-3 6 0,-1 3 1,-2 3-1,0-1-371,0 0 1,0 0-1,0 0 1,0 0-1,0 0 1,0 1-1526,0-1-2549,0 0 2742,0-7 1,6-4 0,-1-10-1,-1-6 1,-3-3 847,-1-2 1,6-1 0,-1 0-1,-1-3 1,-2-2 568,-2 3 1,0 1 0,0 1 0,0 1 0,0 0 5357,0 0-4585,0 7 1,0 0-471,0 4 0,7 3 1,3-2-1,5 6-241,1 3 0,0 3 0,0-5 1,0 4-1,1 1 186,-1-1 1,5 4 0,1-4-191,-3 2 0,-1-4 0,-1 6 0,-1 0 71,0-2 0,-7 5-156,-4-3 1,-3-2-118,-2 1 1,0 1 0,-2 4 0,-5-3 0,-7-1 4,-6 1 0,-3-3 0,3 0 1,-3 0-1,-1-2-544,1 1 1,1-1-1,6-4 1,2 5-1220,3 1 0,-1-4-2090,6 6 1788,1-8 0,5 12 0,0-6 0</inkml:trace>
  <inkml:trace contextRef="#ctx0" brushRef="#br0" timeOffset="186">21776 9251 9250,'0'16'1354,"0"0"1,0 0-1,0 2 1,0 3-835,0 6 0,0 4-289,0 1 1,0 0 0,0 1 0,-1 1 196,-5 3 0,3-2 1,-6 2-1,0-4 1,1-5-308,1-1 1,-3-7 0,2 1-1384,-1-3 978,6-9 1,-4-3-1,7-12 1,0-6-1,0-8-115,0-7 0,1 2 0,3-2 0,3-2 206,2-1 0,-3-2 0,2-1 0,0 1 0,-3 0 230,2-1 1,-3 1 0,5 0-1,-2 1 1,-2 3 110,3 1 0,-1 5 1,5-3 70,-1 2 1,0 1 0,5 6 421,0 0 1,0 2 0,0 1 0,0 4-300,1 2 0,-1 2 0,0 5 1,0 0-108,0 0 0,0 1 0,0 5 1,-1 4 128,-4 5 0,1 1 1,-6 0-1,-3 0-90,-1 0 1,-2 1 0,0-1-174,0 0 1,-2 0-1,-3 0 1,-6 0-338,-3 0 1,-4-5-1,-2-2 1,-2 0-409,3 0 1,1-4-1,2 4 1,-1-1-1849,1-5 954,7-1 1,4-2 0,10 0-64,6 0 0,3 0 0,3 0 1</inkml:trace>
  <inkml:trace contextRef="#ctx0" brushRef="#br0" timeOffset="187">22277 9364 10049,'-2'14'1314,"-3"-3"0,-6-4 0,-2 0 1,1 2-649,1 0 0,6 5 0,-4-3-442,1 3 0,3 8 1,3-1-123,-3-1 1,3 4-1,-3-1 1,3 0-1,2 2 232,0 0 1,5-5-260,1 2 0,1-6 1,-2-4-1,6-3-69,3-2 0,2-1 0,1-8-80,-1-3 0,-2-6 0,-1-9 1,-3-3-1,1 0-130,-2-1 0,4-4 0,-6 2 0,0 0 302,0-1 1,-1 5 0,-8-3 125,-4 2 1,3 1 0,-8 6 0,-1 2 0,-3 1 0,-1 4 169,0 2 1,5-4-1169,0 6-1481,1-1 336,1 6 0,3 2-3020,12 4 4142,3-5 1,7 14-1,0-6 1</inkml:trace>
  <inkml:trace contextRef="#ctx0" brushRef="#br0" timeOffset="188">22777 9347 8355,'-7'-10'1342,"-4"-1"1,-3 7 0,-2-1-35,0 3 1,-1 2 0,1 0-1142,0 0 0,2 7 1,1 4-1,4 3 0,2 3 188,4-1 0,3-2 0,3-1 0,4-3 0,2 3 112,4 1 0,1 1-326,2-5 1,0 5 0,1-6-1,-3 1 70,-3 1 1,1-5 0,-5 4-36,2 3 0,-5 1 1,0 2-75,-8 1 0,-5-3 0,-7-2 0,0-3 53,0-1 0,-1 2-1020,1-4 1,0 1 0,0-3-670,0 1 1,9 6-8,7-6 0,3 0 1,12-6-32,3-5 1,1-3-1,-3-7 1</inkml:trace>
  <inkml:trace contextRef="#ctx0" brushRef="#br0" timeOffset="189">22955 9251 17033,'16'0'1305,"0"0"-1238,0 0 1,0 0 0,0 0-51,1 0 0,-1 0 1,0 0-1,0 0 1,0 0 149,0 0 0,-5 0 0,-2 1-234,-2 5 0,-1-3 0,-6 8 1,0 2 1082,0 1 0,-2 4-461,-4 3 0,-1 3 1,-5 4-387,1-1 0,2-7 0,-4 3 0,4 1-185,2 3 0,2-2 0,3 0 0,-2 0-67,-1 0 0,0-5 0,5 1 1,0-3-1,2-2-2207,3 1 0,-2-8 0,6-2 0,0-2-383,0 0 1,2 1 2042,5-6 0,0-7 0,1-2 1</inkml:trace>
  <inkml:trace contextRef="#ctx0" brushRef="#br0" timeOffset="191">23374 9541 8355,'2'-9'2955,"2"2"-2221,1 0 1,8 5 0,-3-3 0,3 1 0,0 0-485,-3-1 1,1-6-144,5 6 0,-5-6 1,-2 4-1,0-2 185,0-4 0,-5 5 0,1-3-81,-3-2 1,-2 4 0,0-2-77,0-1 1,0 3 0,-2 0 0,-3 2-14,-6 3 0,2-3 0,-2 2 1,-2 1 123,-1 2-77,-2 9 1,0 2-1,0 8 1,0-1-1,-1 2 12,1 3 1,6-1-1,1 5 1,1 0 69,5 0 0,1-5 0,2 1 0,0-3 0,0-1-253,0-1 0,2 0-564,3 0 1,-1-7-1,7-2 1,1-1-307,2-1 0,3 0 0,-1-5 0,0 0-447,0 0 1,0-7 0,0-2 0,0-2 125,1 1 1,-1-1-1,0-5 1</inkml:trace>
  <inkml:trace contextRef="#ctx0" brushRef="#br0" timeOffset="192">23649 9493 8734,'9'2'1432,"-4"3"0,2 4 0,-1 7 1,-3 0-1241,-1 0 0,-2 0 1,-2-1-1,-1-3 98,-3-1 0,-1-6-72,2 6 1,3-9-1,-3-2 1,3-9 283,2-5 1,0-2-390,0-1 1,2 1-13,3 0 1,-1 0 0,5 0 0,0 0-1,0 0-333,3-1 1,-3 7-1,0-1 1,0 0-29,0 2 0,-4-3 0,4 4 1,0-1-373,0-3 0,0 3 0,4 0-414,-2 2 0,-1 1 0,6 6 1,1 0-117,-1 0 0,0 0 0,0 0 0</inkml:trace>
  <inkml:trace contextRef="#ctx0" brushRef="#br0" timeOffset="193">24036 9412 12973,'0'16'1018,"0"0"0,0 2 1,0 2-1,0 1-866,0-1 0,-5 4 1,-1-1-268,3 2 1,-4-5 0,1 1-1559,3-3 0,3-9-959,5-3 0,2-14 1928,4-8 0,3 0 0,-5-7 0</inkml:trace>
  <inkml:trace contextRef="#ctx0" brushRef="#br0" timeOffset="194">24133 9347 8355,'0'-10'409,"0"-1"0,0 6 0,2-4-1371,3 1 0,4 3 0,7 5 0</inkml:trace>
  <inkml:trace contextRef="#ctx0" brushRef="#br0" timeOffset="195">24327 9347 8355,'9'8'4643,"-2"-7"-3448,-7 7-757,0-8 0,0 1 0,0 5-65,0 4 0,-7-1 0,-2 2 0,-2 2 1,2 3 232,2 5 0,-4-3 1,6 4-404,1-4 0,2 0 0,2 2 0,0 1-137,0-1 0,0-2 0,2-2 0,4-2 51,4-3 0,-1 2 0,2-8-181,2-1 1,1-3-1,2-1 1,-2-1-1,-1-5-275,-2-5 0,-6-8 0,4-5 379,-2-1 0,-1 4 0,-6-4 1,0 1-1,0 3 0,0-1 1,0 1-336,0 1 0,0 7-207,0 3 0,0 4-398,0-5 0,1 8-1297,5-3 0,-3 5 0,6 2 1235,-1 5 0,4 3 0,-3 7 1</inkml:trace>
  <inkml:trace contextRef="#ctx0" brushRef="#br0" timeOffset="196">24617 9444 8355,'9'7'1569,"-1"-3"0,-7 7 0,3 1-924,1 3 0,1 1 1,-6 0-1,0 0-468,0 0 0,0 0 0,0 1 0,0-1-267,0 0 213,0-7 0,0-4 0,0-10 157,0-6 1,1-5-1,5-6-120,5-5 1,3-1 0,2 1 0,2 5-1,2 4 1,1 2 105,-1 0 1,-2 2-1,-2 3 1,0 6-291,0 3 0,1-4-244,-1 1 1,-6 0 0,1 5-2472,2 0 0,-4-6 879,1 1 0,1-8 0,5 4 1</inkml:trace>
  <inkml:trace contextRef="#ctx0" brushRef="#br0" timeOffset="197">25860 9299 9042,'0'-16'3523,"0"5"0,0 0-1736,0-1-1342,-7 5 1,-2-1-1,-7 8-245,0 0 0,5 0 1,0 2-1,-1 2 1,-3 3-32,-1 2 0,6 3 0,-1 8-211,-2 2 0,-1 1 0,-2-1 0,0 3 0,-1 2 82,1 0 1,6-2 0,1 3-67,1-1 1,3-2-29,5 2 1,0-3 0,0-8 0,0 0-1,2-2 1,3-3-577,6-6 0,5-3 306,6-2 0,-8-3 1,4-6-1,0-8 43,0 0 0,-9-3 1,7 0-1,-2-1 1,1-1 174,1-1 0,0 5 1,-2-4-1,-1 6 0,-4 4 617,-2 1 1,4 5 467,-6-4-293,0 6 0,-5 4 1,0 11-275,0 3 0,0 2 0,0 0 1,0 1-67,0-1 1,0 0-688,0 0 1,0-5-1,0 0 1,2-1-1010,4-1 1,-3 4 0,6-6-2018,-2 2 0,6-5 2661,-2 1 0,3-3-16,2-2 0,0-7 0,0-2 1</inkml:trace>
  <inkml:trace contextRef="#ctx0" brushRef="#br0" timeOffset="198">26183 9396 13268,'0'11'568,"0"-1"1,0 1 0,0 5-1,0 0 1,0 1 0,0-1-150,0 0 1,-5 0 0,-1 0-545,3 0 0,1-5 227,2 0 0,0-9 1,2-2-159,3-9 0,-1-8 1,5-2-1,0-3 0,-2 3 189,0 1 0,4 1 7,-6 1 0,6 0 1,-4 2-1,0 1 1,2 2-274,0-1 0,0 3 1,4 0-1,-4 0 0,0 2-479,0 0 0,-4-4 0,6 4-269,1-2 0,-3 5-817,2-1 1,-5 3-1,4 2 799,3 0 0,-6 7 0,0 2 0</inkml:trace>
  <inkml:trace contextRef="#ctx0" brushRef="#br0" timeOffset="199">26490 9347 8750,'11'11'3813,"-2"0"-3107,-2 1 1,-2-3 0,-5 2 0,0 2-357,0 1 0,0 2 0,0 0-207,0 1 1,0-1 0,-2 0 0,-1 0 102,-3 0 1,-1-5-521,2 0 0,3-10 162,-3-1 0,8-7 1,4-9-1,1 0 1,1 0-1,0 0 0,3 0 1,2 1-205,3 4 1,-7-3 0,1 5 931,2 0-301,1 2 1,2 7 0,0 0-10,0 0 1,-1 2-1,-3 3-83,-1 6 1,-7-2-1,1 2 1,-3 1-1,-2 3 1,0 1-63,0 0 0,0-5 1,-2-2-140,-3-2-619,3-2 1,-3-7 457,10-3 0,4-4 0,7-7 0,0 0 15,0 0 0,0-1 1,1 1-1,-1 0 1,0 0-1,0 0 205,0 0 0,0 7 0,0 3 0,1 5 301,-1 1 0,0 0 0,0 1-28,0 5 0,-7 3-38,-3 7 0,-5-5 0,-1-1 0,0 3 0,0 1 0,0 2 448,0 1 1,0-7 0,0 1 0,0 2 1030,0 1-3973,0 2 45,7-7 0,-5-4 0,4-10-325,-5-6 0,7-3 1,1-2-1</inkml:trace>
  <inkml:trace contextRef="#ctx0" brushRef="#br0" timeOffset="201">28185 9396 8355,'-16'0'522,"0"7"0,-1 4 0,1 1 0,0 3 0,-2-1 0,-2 4 0,-3 2 0,-2 1 0,-2 3 0,0-1 0,2-2 336,2-6 0,1-1 1,6-9-1,2-3 1,3-5-873,6-8 1,5-5-1,5-4 1,6-3 0,5-1-1,4-1-198,1 0 0,8-2 0,-2-5 1,3 0 231,3-1 1,-8 1 0,-2 0-1,-3 1 1,-2 3 0,-4 1 344,0-2 0,-6 4 1,-3 0-1,-3 1-6,-2 5 0,0 1-9,0 2 0,-7 0 0,-4 1 1,-5 4-1,-4 6-38,-2 3 1,-6 2 0,3 2-119,-1 3 1,-2 4 0,4 8 0,1 0 182,0 5 1,7 1-1,7 6 1,2-4-93,3-2 0,2 4 1,2-3-1,2-1-101,3 0 0,10-1 1,8-6-1,2 2-6,4 3 0,-4-3 0,2 4 1,0-4-204,-2-2 0,4 2 0,-8 2 0,1 1 0,-3-1 38,-3-2 1,4-7 0,-11-1-904,0 3 1,-2-4-4638,-7 2 105,0-8 3225,0 4 0,-7-7 0,-2 0 1</inkml:trace>
  <inkml:trace contextRef="#ctx0" brushRef="#br0" timeOffset="202">29186 9170 8722,'-9'-7'2653,"0"3"-312,3-7 1,6 8-1196,0-3 0,2 5 0,9 1-720,1 0 1,3 0 0,1 0 0,2 0 0,2 0 0,3 0-254,2 0 0,2 0 0,3 0-555,-3 0 0,4 0 0,-4 0-708,3 0 1,-3-6 0,-2 1 0,0 1-1074,0 2 0,-3-3 0,3-2 950,-2-2 1,-1 5-1,-6-3 1</inkml:trace>
  <inkml:trace contextRef="#ctx0" brushRef="#br0" timeOffset="203">29509 9444 8355,'-17'0'1153,"3"-2"1,1-3 0,3-6 0,-1-3 0,0-2-274,0 0 1,8 3-1,-3-1-722,5-4 1,1-4 0,0 1-116,0-6 0,0 2 1,0-2-1,1-2 36,5-1 0,-3 3 0,6 2 0,0 0 198,0-1 1,-3 7-1,3-3 1,-2 4 0,-2 4 164,2 3 1,-3-1 0,5 4-141,-2-1 1,0 4 0,-1-4-1,3 0-354,0 0 0,5 6 0,-3-5-317,3 1 0,2 5 1,0-5-1,1 2-668,-1-1 0,0 1 0,0 5-590,0 0 1,0 0 0,0 2 50,1 3 1,-1 4 0,0 7 0</inkml:trace>
  <inkml:trace contextRef="#ctx0" brushRef="#br0" timeOffset="204">29928 9121 9179,'-16'17'3073,"0"-7"0,0 1-2560,0 2 0,5 1 0,2 2 0,2 0 0,3 0-240,2 1 1,-3-1-1,0 0 1,1 0-1,2 0 5,2 0 0,0 0-147,0 1 1,6-7 0,1-1-109,2-2 0,2-1 0,5-6 1,0-2-208,0-3 0,-2-4 0,-1-7 0,-2-1-8,1 1 0,-3-5 0,0-1 196,-2 2 0,-1-3 1,-6 2-1,0 1 1,0 2 399,0 2 0,-2 5 1,-2 0-1,-3 1-338,-2 1 0,4 1-5255,-6 8 2692,7 0 0,-1 2 1286,10 4 0,4 3 0,7 7 1</inkml:trace>
  <inkml:trace contextRef="#ctx0" brushRef="#br0" timeOffset="205">30154 9186 8355,'9'11'754,"-3"0"1,-5 1 838,-1 2 0,0-3-1080,0 0 1,0 0 0,0 5-321,0 0 1,0 0 0,0 0-1,0 0 202,0 1-1,-1-3 1,-3-5 0,-1-9-56,1-9 0,2 0 0,2-2 1,0-1-1,2-3 80,3-1 0,4 0-328,7 0 1,1 0 0,-1 0-1,0-1-101,0 1 0,0 0 1,0 0-1,-1 0-269,-5 0 1,5 1 0,-6 3 0,2 3-1348,-1 2 0,-4-4 276,4 5 0,1 3 0,5 6-64,0 3 0,1 6 0,-1-3 0</inkml:trace>
  <inkml:trace contextRef="#ctx0" brushRef="#br0" timeOffset="206">30558 9218 9053,'2'9'1686,"3"-3"0,-1-5 0,6-1 0,3 0-1532,1 0 0,-3-1 0,0-3 0,1-3-318,3-2 0,1 4 105,0-6 0,-2 0 1,-3-5-1,-4 0 329,0 0 1,-5 5-192,4 0 0,-5 6 0,-2-4 149,-5 1 1,-3 1-1,-7 4-30,0-3 0,0 1 0,0 7 1,-1 1 460,1 3 1,0 6 0,2-1 0,1 3-344,3 3 0,1 0 0,-4 3 0,4 2-12,2-3 0,1-1 1,6-1-1,0-1-370,0 0 0,2-5 1,4-1-797,4 3 0,-1-6 1,2-2-1,2-1 145,1 1 0,2-3 0,0 4 0,0-5-63,1-1 1,-1 0 0,0 0-1382,0 0 1,7 0-1,2 0 1</inkml:trace>
  <inkml:trace contextRef="#ctx0" brushRef="#br0" timeOffset="207">31139 9186 8355,'0'-11'2530,"0"0"1,0-1-1491,0-2 0,0 3-423,0 0 0,-2 7 0,-3-1 245,-6 3 0,-3 2-606,-3 0 1,1 6-1,0 1-96,0 2 0,5-4 1,1 6-1,-3 1 0,0 3 1,1 1 127,1 0 0,6 0 0,-4 0-21,2 1 0,1-1 0,6 0-238,0 0 1,0 0-1,0 0-231,0 0 0,2-7 1,3-3-62,6-4 0,3-2 1,1-2-1,-3-4-98,-1-4 0,0 1 1,5-2-1,0-2-51,0-1 0,0-2 0,1 1 1,-3 3 500,-3 1 0,3 0 1553,-3-5-766,-4 7 1,0 4 0,-7 10 22,0 6 0,0 3-668,0 3 0,6-1-926,-1 0 0,2-2-988,-2-3 0,-1 2 0,7-8-408,1-2 1,-3-1 48,2-2 1,0-7 0,5-2 0</inkml:trace>
  <inkml:trace contextRef="#ctx0" brushRef="#br0" timeOffset="208">31381 9283 9029,'9'2'3329,"-4"3"0,-3-1-2685,-2 6 1,0-4 1,0 5 1,-2-8 90,-3 2 0,3-5-134,-3-5 1,5-4-480,5-7 0,4 0 0,7 0-434,0 0 1,1-1 0,-1 1 0,0 0-606,0 0 0,0 5 1,0 0-1,0 1-422,1 1 0,-7-4 0,1 8-334,2 1 1,1 2 0,2 2 0</inkml:trace>
  <inkml:trace contextRef="#ctx0" brushRef="#br0" timeOffset="210">31785 9186 9267,'9'16'6813,"-4"0"-5807,-3 0 0,-2 1-800,0-1 0,0 0 0,0 0-17,0 0 1,-2-5 286,-3 0-897,-4-8 1,1 3 0,8-12-120,9-5 1,0-3 0,2-2 0,2 2 301,1 3 1,2-3 0,0 5 0,0-2 149,1 0 1,-1 6-1,0-4 1,0 2 417,0 3 0,-5 2 1,0 2-1,1 0 484,3 0 1,-5 2 0,-1 3 72,-2 6 0,4 3 0,-5 3-654,-3-1 1,-1 0 0,-2 0 0,-2-2 0,-1-1-366,-3-2 0,-1-8 0,3 4-1631,-1 1 1376,0-7 0,10-1 0,2-9 0,2-3 0,4-1-173,1 1 1,8-8 0,-1 7 452,-1-1 0,3-6 0,-1 10 0,-3-3 180,-1 2 0,4-1 1,-1 6-1,-1 3 510,-2 1 1,-7 2-1,0 2 201,1 3 1,-5 4 0,-1 7-1,-4 0 1,-2 1 831,0-1 1,0 2-1073,0 3 0,1-3 0,3 4-411,1-4-1604,8-2 1,-4-13 0,5-5 0,-3-5-988,-6-5 0,4-3 1,0-1-1</inkml:trace>
  <inkml:trace contextRef="#ctx0" brushRef="#br0" timeOffset="211">22293 12366 8355,'-11'-1'806,"4"-5"0,5-3 0,9 0 0,6 4-27,3 3 1,0 2 0,2-2 0,2-1 0,3-3-1,2 3 1,4 1 0,1 2 0,1 2-97,-4 3 1,7-1 0,-4 5 0,1-2 0,1-2 0,-3 1 0,1-1-1104,1-1 0,1-3 1,-1-1-1,-3 0 1,-3 0-1,-1 0-1257,-5 0 1,-1 0 10,-1 0 0,-1 0-2789,0 0 3457,-7 0 0,-2 0 0,-7 0 0</inkml:trace>
  <inkml:trace contextRef="#ctx0" brushRef="#br0" timeOffset="212">23100 12237 10629,'7'-9'3568,"-5"4"-2021,3 10 0,-3-1-1240,-2 7 0,0-1 0,0 6 0,0 1-219,0-1 0,0 0 0,0 0-607,0 0 1,0 6-1,0-1 1,0-1-1,0-2-418,0-2 0,0 0-1353,0 0 0,2-7-623,3-3 2640,-3-12 1,12-10 0,-5-9 0</inkml:trace>
  <inkml:trace contextRef="#ctx0" brushRef="#br0" timeOffset="213">23165 12221 8767,'0'-16'2434,"0"0"0,-2 5-737,-4 0 0,6 8-1445,0-3 0,8 4 0,10 2 0,1 2 0,3 2 1,-3 3-1,1 0 0,0 0 0,3-1 0,2-1 166,4 1 1,-6-1-1,1-3-254,-1 3 1,-5-3 0,3 5 0,-3-2-1,-3 3 239,-4 1 1,1 1-1,-7 6-351,-1 1 1,-2-1-1,-4 2-14,-3 3 0,-4-3 0,-7 2 1,-2-6-1,-2-3 0,-3 2-392,-3 1 1,7 2 0,-3-2-698,4-3 1,-3 4 0,-1-5-770,3 5 0,2 1-2734,7 0 3282,2-7 1,8 5 0,0-5 0</inkml:trace>
  <inkml:trace contextRef="#ctx0" brushRef="#br0" timeOffset="215">24989 12027 8355,'0'11'3353,"0"0"-2473,0 1 1,0 3-18,0 1 1,0 5-514,0 1 0,-6 7 1,1-2 14,1 3 0,-3 8-74,2-1 1,-6 1 0,4-4-101,-2 4 0,0-9-33,-2 3 1,-1-11-421,6 1 0,-1-6-733,2-5 840,3-4 1,-5-11 0,7-5-322,0-7 1,5-11 90,0 0 1,3-8 277,-3-3 1,2-5 0,6 5 18,-3 2 0,-1-3 279,2 1 1,2 0-1,-6 8-150,2 3 0,2-2 511,5 8 0,-5-6 484,-1 5 0,1 1-840,5 5 0,0 1-31,1 5 1,-1-3-1,0 8 193,0 1 1,0 4-154,0 5 1,-1-1-23,-5 7 1,5 1 0,-6 8 124,0 2 1,3 6-156,-6-1 1,-1 2 0,-5 0 37,0-2 0,0 5-302,0 6 1,0 1 149,0-1 1,0-4-1,0 5 146,0 1 1,0-8-882,0 0 0,0-1-15,0-10 0,2 4 0,1-7-2709,3-3 1908,-1-3-2743,-5-3 3246,0-2 0,-7-7 0,-2 0 1</inkml:trace>
  <inkml:trace contextRef="#ctx0" brushRef="#br0" timeOffset="216">25005 12399 8355,'-9'-8'5381,"2"5"-3930,7-8 2214,0 8-3003,7-5 0,2 3 1,9 0-490,3 1 0,-3 2-589,4 2 0,-4 0 0,0 0-284,3 0 0,-3 6-931,4-1 0,1 0-2991,-2-5 0,1 0 4547,-6 0 1,7 0 0,3 0 0</inkml:trace>
  <inkml:trace contextRef="#ctx0" brushRef="#br0" timeOffset="217">25521 12334 8355,'0'16'2705,"0"-5"-1919,0 0 1,0 0 0,0 5 0,-1 0-534,-5 0 1,4 0-1,-3 0 1,1 0 0,1 1-1,-4-3 1,-1-5-202,1-9 1,2-7-68,5-9 1,7-1 0,4-1 0,3-1-1,2-5 164,0-1 1,6 6 14,0-3 1,-1 2-40,-5-1 0,0 3 0,0-2 107,1 8 0,-1-3 166,0 4 75,0 4 8,0-7 1,-1 14-40,-5 0 1,3 2-245,-8 8 0,1 3 0,-6 7 10,0 1 0,0 6-415,0-5 0,0 6-94,0-1 1,-2-3 0,-2-1 307,-1 0-443,-1-5-3721,6 6-283,0-8 3379,8-7 0,-7-9 307,5-11 1,3-3-1,0-3 1</inkml:trace>
  <inkml:trace contextRef="#ctx0" brushRef="#br0" timeOffset="218">25828 12108 12346,'0'-11'3608,"0"1"-2956,0 6 0,7-3-306,4 7 0,3 0-271,2 0 0,6-2 83,0-3 1,-1 3-23,-5-4 1,0 5 0,0 1-161,1 0 0,-3-2 107,-3-4 1,3 5 119,-3-5-194,3 4 1,1 4 48,-5 4 0,-1-5 1,-5 7-1,1-1 0,-1 4 1,-2 3-1,-2 2 0,0 0 287,0 0 1,-2 6-1,-2 1-56,-1 2 0,-6-3-151,6 5 0,-6-2-84,6 2 1,-6 3-1,5-5-524,3 0 1,-1 4 272,-1-7 0,3 5-2464,-3-6 1823,3 1 1,4-6 491,3 0 1,4-7-1,7-6-1966,0-6 0,0-6 0,1-7 1</inkml:trace>
  <inkml:trace contextRef="#ctx0" brushRef="#br0" timeOffset="219">26280 12302 14051,'16'0'0,"0"-2"0,0-2 737,1-1 0,-1-6 1,-2 4-660,-3-2 1,1 4-1,-6-6 342,-3-2-324,-1-1 0,-2 3-30,0 1 0,0 4 0,-2-3 204,-3 2 1,-4 2-157,-7 5 1,0 1-1,0 5 275,-1 5 0,3 3 0,2 2 0,1 2 0,0 4 57,2 4 0,0 0 0,6-1 0,-3-2-176,3-3 1,1 3 0,2-1-505,0-3 1,5-1 0,2-2-57,2 1 0,-3-7 1,4-1-1,3-2 0,1-3-1270,2-2 0,1-2 1,-1 0 686,0 0 1,0-7 0,-2-4-1,-1-2 1,-2 1-581,1 1 1,3-7 0,1-7 0</inkml:trace>
  <inkml:trace contextRef="#ctx0" brushRef="#br0" timeOffset="220">26603 12334 8648,'9'16'1977,"-4"0"0,-3 1 0,-2-1-1524,0 0 1,0 0 0,0 0-111,0 0 0,0 0 0,-2 1 560,-3-1-729,3-7 0,-10-9 0,6-11 40,3-3 0,3-4 0,3-2 1,4-2-1,2 3-127,4 1 0,1 0 0,1-2 0,-3-2-290,-1 3 0,0 6 1,5 2-1,0-1 0,0-1 1,0 1-1602,0 1 1,-5 6 4,0-6 1,0 5 0,5-3 832,0 2 1,0-5 0,0 3 0</inkml:trace>
  <inkml:trace contextRef="#ctx0" brushRef="#br0" timeOffset="221">26974 12269 8355,'0'17'910,"0"-7"1,0 1 412,0 2 0,0 1 0,0 2 0,0 0-934,0 1 0,0 4 0,0 1-446,0-3 1,0-1 0,-2-3 0,-1-3 0,-3-1-4024,3 1 2634,1-4 0,-3-3 534,-1-10 0,1-12 0,5-8 0</inkml:trace>
  <inkml:trace contextRef="#ctx0" brushRef="#br0" timeOffset="222">27055 12124 10052,'0'-16'1882,"0"0"0,2 7-6865,3 4 4208,4 3 0,7 2 0,0 0 1</inkml:trace>
  <inkml:trace contextRef="#ctx0" brushRef="#br0" timeOffset="223">27249 12205 8355,'-2'11'1374,"-4"-1"1,-1 1 0,-5 5-1,3 0 1,2 1-859,3-1 0,-3 2 1,1 1-1,3 5 0,1-1 1,2 0-220,0-3 0,0 3 1,2-1 80,3-2 0,-1-4-214,7-5 0,-1-4 0,6-7-144,1 0 0,-7-7 0,1-2 1,2-4-299,1-3 1,-3 3 0,-2-10 0,0 2 0,-2-1 0,0 2 0,-3 2-1022,-3 2 563,-1 0 1,0 0-1965,0 0-1753,0 7 3715,0 2 1,8 7-1,1 0 1</inkml:trace>
  <inkml:trace contextRef="#ctx0" brushRef="#br0" timeOffset="224">27475 12286 8302,'9'16'394,"3"-5"0,-7-1 0,1 3 0,-1 1 911,1 2 0,-1 1 0,-5-1 0,0 2-767,0 3 0,0-3 0,0 4 1,0-4-131,0-2 0,0-6-442,0 1 0,0-9 61,0-2 1,0-14 0,2-13 0,3-4 0,6-1 139,3 0 1,2-1 0,1 1 0,1 2 0,1 3 337,3 5 0,-1 4-292,-5 2 1,1 5 0,-1 2-71,0 2 0,0 2-1046,0 5 0,-5 0-2763,0 0 1239,-1 7 0,-1 2 0,-1 7 0</inkml:trace>
  <inkml:trace contextRef="#ctx0" brushRef="#br0" timeOffset="225">29186 12189 8355,'-2'-9'1595,"-4"3"0,3-1 0,-8 2-687,-1 1 1,3 2-1,-2 2-195,-2 0 0,-1 0 0,-2 0 0,0 2-433,0 4 0,-1-5-164,1 5 0,0 1 0,0 0 0,0 0 47,0 1 0,0 6 1,-1 0-1,1 8 44,0 3 0,2-4 0,1 6 0,4 2 0,0 0 36,0-2 0,6 1 1,-3-6-288,5-2 1,1-2 0,0-2-1,1-2 1,5-3 0,4-6-283,5-3 0,1-2 0,0-2 126,0-3 1,0-10 0,2-8-96,4-2 0,-4 3 1,3-4-1,-3-1 53,-2 2 0,1-1 1,-3 7-1,-2-3 139,-1 2 1,-7 2-1,3 4 1942,0 3-1387,-5 4 1,5 9 0,-9 3 0,-1 6 259,-3 3 1,1 8-1,5 0-560,0-3 0,0-1 0,0-2 1,0 1-1114,0-1 0,2 0 0,3 0-1126,6 0 0,3-7 0,1-2-2614,-5 0 3529,5-5 1,-6-2-1,7-9 1</inkml:trace>
  <inkml:trace contextRef="#ctx0" brushRef="#br0" timeOffset="226">29315 12350 8812,'9'2'2450,"-2"2"1,-2 3-1554,1 2 1,-1 2 0,-5 5-722,0 0 0,-2 0 0,-1 0 0,-4 0-112,-2 0 0,5 1 0,-3-3-44,0-3 0,5-6 0,-4-10-63,5-6 0,2-11-66,5-5 0,3 2 0,7-2 1,0-1-19,0-3 1,2 6 0,2 4 0,1 3-17,-1 1 0,3 1 1,-1 0-1,-2 2-8,-2 3 1,-2 4 0,-2 5-1,-1-1-364,-3-3 0,-4 1 224,5 5 0,-6 5 0,4 2 0,-2 2 82,-3 4 1,-2-4 0,-2 2-1,0 1 1,0 2 62,0 3 1,0-7 783,0 1-841,0 0 0,0-4-1384,0-7 874,0-7 0,0-4 1,0 0-1465,0-1 2119,7 5 0,-6-8 0,7 6 0</inkml:trace>
  <inkml:trace contextRef="#ctx0" brushRef="#br0" timeOffset="227">29783 12237 8945,'0'11'5141,"0"0"-4380,0 1 0,0 8 0,0 2 0,0-3-338,0-1 1,-5 4 0,-3-1-251,-1-1 0,6 3 1,-4-1-1,1-2 27,1-2 1,-6-2-484,6 0 0,-6-9 0,7-7 152,6-9 1,0-7 0,9-4 0,0-3 165,-3-2 1,10 3 58,-7-5 0,7 6 0,-7-4 1,3 1-1,2 5 14,1 1 0,-1 3 0,-2 3 0,-1 3 0,-3 2 677,3 3 1,-4 2-466,2 2 0,-8 7 0,3 4 1,-5 3-84,-1 3 1,0-1 0,0 2 0,0 1-149,0 3 1,-5 0 0,0-6-433,1 0 0,0-2-85,-1-3 0,5-6 1,-2-10 130,6-6 1,8-3 0,-1-2 0,4 0-1,1-2 173,0-4 0,0 4 1,2-3-1,2 3 169,1 1 0,1 3 0,-6 2 129,0 1 1,0 7 0,0-1-1,-1 5 325,-5 5 0,-1 4 0,-5 7 0,1 2 0,-1 2 70,-2 2 1,-2 4 0,-2-2 0,-2-1-212,-1 0 0,-1-1-1701,6-6 1,0-5 534,0 0 0,2-8-1715,4 3 1,3-6 64,7-6 0,0 4 1,0-5-1</inkml:trace>
  <inkml:trace contextRef="#ctx0" brushRef="#br0" timeOffset="231">16772 14255 8762,'7'9'878,"2"-2"0,7-7 0,1 0 0,-1 0 0,0 0 0,2-1 0,2-3 0,1-1-541,-1 1 0,-8 2 0,-1 2 0,2 0 0,1 0-292,2 0 0,-5 2 0,0 2-174,1 1-182,-5 0 413,1-5-42,-8 0 1,0 2 0,1 2 0,3 3 20,1 2 0,1-4 1,-6 6-1,0 2 0,0 1 1,0 2-94,0 0 0,0 6 1,0 1 42,0 2 0,0-3 0,0 5-50,0 1 1,0-3 0,0 1 0,0-1 63,0 0 0,0 0 1,0 4-1,0-3 426,0 3-436,0 2 0,0 1 8,0 0 1,0 1 16,0-1 1,0 0-31,0 0 1,0 1-1,0-1-10,0 0 0,0 1-18,0-1 1,0 0 36,0 0 0,0 1 0,0-1-2,0 0 1,0 4 57,0-4 0,0 4-49,0-9 1,0 2 0,0 0 112,0-2 0,0-1-113,0 7 0,0-6 0,0 0-54,0 1 1,0 1 42,0-2 0,0 3-105,0-3 1,0 4-1,0 1 39,0 0 1,0 1-45,0-1 1,0 0 0,0 0 45,0 1 0,0-1 33,0 0 1,0 1-1,0-1 0,0-5 4,0 0 0,0-2 0,0 4-25,0-3 1,0 1 11,0 6 1,-6-1-1,1 0 177,1 1 1,3 1-48,1 3 1,0-3-109,0 4 1,-2 1 0,-2-1 31,-1-2 1,-1-2-28,6-2 0,0 1 1,0-3-1,0-1 1,0-4-1,0 0 1,0-2-1,0 3 0,0-3 1,0 2-1,0 0 1,0 4-1,0-1 1,0 1-1,0-4 0,0 0 1,0-1-1,0 1 1,0-2-1,0 0 1,0-3-1,0-2 0,0-2 1,0 2-1,0 2 1,0 1-1,0-1 1,0-2-1,0-2 1,0 2-1,-1 2 315,-5 2 0,5-1 0,-7-7 0,1-3 0,-4-5 119,-3-5 0,0 1-398,3 3 1,-3-3-285,3 4 0,-4-5 0,-1-1 0,0 0-455,0 0 1,0 0 0,0 0-576,0 0 1,-1-5-1644,1 0 500,7-1 1,2-1-1,7-2 1</inkml:trace>
  <inkml:trace contextRef="#ctx0" brushRef="#br0" timeOffset="232">18112 15886 8355,'-11'0'910,"0"0"0,-1 0 2752,-2 0-1796,-3 0-1073,1 0 0,9 0 0,7 0-344,9 0 0,5 0 0,3 0 0,-1 0 0,0 0 132,0 0 0,6 0-454,-1 0 1,8 0 0,-2 0 0,3 0 0,2-2 0,-1-2-176,-4-1 0,7 0 0,-5 5-205,-1 0 1,-1 0 0,2-2 0,-4-2-707,-2-1 1,-1-1-633,-6 6 0,0 0-76,0 0 1,-7 2-69,-3 4 1,-12-5 0,-3 7 0</inkml:trace>
  <inkml:trace contextRef="#ctx0" brushRef="#br0" timeOffset="233">18677 15773 8712,'11'0'3132,"0"0"0,-8 7-2841,2 4 0,-3-1 0,0 3 1,2 1-1,1-1-31,-1 1 0,-3 1 0,-1 1-451,0 0 1,0 0-1,0 0 1,0 0-2348,0 0 0,0-5-16,0 0 0,0-9 2022,0-2 532,0-7 0,0-17 0,0-1 0</inkml:trace>
  <inkml:trace contextRef="#ctx0" brushRef="#br0" timeOffset="234">18725 15837 8355,'0'-32'793,"0"7"1,0 3 0,0 4 650,0 2 0,0 6 0,0-1-876,0-2 1,2 6 0,4 2 0,4 3-211,5 2 1,-5 2 0,1 1-1,4 4-249,4 2 0,-1 0 1,4 2-1,-3-4 0,1-1 43,2-1 1,-1 2 0,-5-3 24,1 1 1,-1 2-1,0-3 1,-2 3 0,-3 2 1012,-6 4-1051,-3-6 1,-4 7-1,-3-3 1,-6 3 0,-5 2-179,-5 1 1,1 4 0,-5 1-1,0-3 1,1-1-128,1-2 1,1 1-1,6-1-648,0 0 0,5-5-3862,1-1 2218,6-6 1,4-4-1,9-9 1</inkml:trace>
  <inkml:trace contextRef="#ctx0" brushRef="#br0" timeOffset="235">20388 15111 8355,'0'-16'1548,"0"7"1,2 3-1222,3 12 1,-3 4 16,3 12 0,-3 1-115,-2 4 1,0 4-1,0-4-8,0 3 0,-2 2 1180,-3 1 0,1-1-1006,-6 0 0,4-1 1,-3-3-138,2-1 1,0-7-505,2 2 0,3-4-960,-4-2 946,-3-7 1,8-4-220,-5-10 1,5-6 221,1-11 0,1-3 0,5-7-123,4 0 0,-1-6 97,2 0 1,-2-5 569,2 6 1,3-3 0,-3 4-249,3-1 1,1 1-162,-5 9 0,5-2 671,-4 8 1,3-3-1,2 5 456,0-3 0,0 2-388,1 10 1,-1-5-249,0 4 1,2 4 0,1 2-165,3 3 1,0 2-108,-6 0 0,-6 6 1,1 2-1,0 5 0,-2 5 1,-2 2-1,-2 3 0,1 4 1,-3 3 290,-1 3 1,-2 1-428,0 3 0,0-2 0,0 2-559,0-3 1,0-3 357,0-4 1,0 3 167,0-3 0,0-4 1,0 1-1146,0-1 0,2-10-2121,3 3-527,-3-11 2721,5 2 0,-7-7 0,0 0 0</inkml:trace>
  <inkml:trace contextRef="#ctx0" brushRef="#br0" timeOffset="236">20501 15353 11557,'-16'0'0,"0"0"1240,0 0 0,7 2 0,5 1 1,9 3-43,12-3 0,1-1-1044,8-2 0,-6-5 1,4-1 53,-1 3 0,-5-1-50,3-1 1,3 3-20,-3-3 0,1-3 0,-6 3-2597,0 2 0,0-6 1,0 0-1</inkml:trace>
  <inkml:trace contextRef="#ctx0" brushRef="#br0" timeOffset="237">20953 15321 13354,'-7'9'1825,"5"5"-1859,-3-3 1,-2 3-96,1 2 0,1-5 1,5-4-1,0-5-53,0-9 0,7-6 1,4-5-1,3-1 1,4-3 343,4 2 0,-5 2 88,5 2-125,3 0 115,-7 0 0,7 5 1,-5 2 165,1 2 1,1 2-100,-6 5 0,0 2 211,0 3 0,-7 4 0,-3 9 656,-5 3-950,-1-3 0,0 6 8,0-8 1,0 5-542,0 1 1,-5-1 253,0-5 0,-1 1-2519,6-1-1249,0-7 2532,0-2 0,6-9-1405,-1-3 2185,8-4 1,-4-15 0,7-1 0</inkml:trace>
  <inkml:trace contextRef="#ctx0" brushRef="#br0" timeOffset="238">21373 15030 8355,'-6'-11'3425,"1"1"1,1 1-2740,10-2 0,-3 4-445,8 7 0,2-6 0,6 1-10,3 1 0,-1 1-73,-4-3 1,-1 5 19,0-5 1,0 3 19,0-3 1,0 4 9,0-3 0,-5 3-1294,0 2 1,-6 0 1308,6 0 0,-7 2 0,1 3 1049,-3 6 1,-2 9-1150,0 1 1,-2 3 130,-3-3 0,1 4 0,-7 8-82,-1-1 1,3 0-37,-2 1 1,6-1-500,-6 0 0,7-5 0,-1-2 237,3-2 0,-3-1-1229,-1-6 0,1 0 135,5 0 0,2-5-62,3 0 1,-1-7 0,7 1-797,1-3 0,1-4 1654,-3-3 0,12-4 0,-4-8 1</inkml:trace>
  <inkml:trace contextRef="#ctx0" brushRef="#br0" timeOffset="240">21760 15256 9436,'9'-2'3471,"-2"-1"-3061,1-3 1,-5 1-1,8 5 1,0-2-252,-2-3 1,5 3 0,-3-5 0,3 1 0,2 1-108,0 2 0,0-6 0,1 0-188,-1 0 0,-5-6 1,-3 4 57,0-3 1,2-2-1,-4 0 77,-3 0 1,-1 5 0,-4 2 0,-3 0 170,-6 0 1,-3 4 0,-2-4 0,0 2-1,-1 3 1,1 2 475,0 2 1,0 7-51,0 4 0,0 3-123,0 3 1,5 0 0,0 3-6,-1 2 1,3 5-220,-2-6 0,7 1-111,-1-6 1,3 0 0,2 0-1,0 0-132,0 0 0,2-1 1,1-3-1,5-3 121,1-2 1,1 1-1,6-5-1778,1 3 1,-1-1 0,0-5-1255,0 0 2584,0 0 1,0 0 0,0 0-1,1 0-1509,-1 0 1,0-7 0,0-2 0</inkml:trace>
  <inkml:trace contextRef="#ctx0" brushRef="#br0" timeOffset="241">22148 15256 11276,'0'9'1274,"0"5"1,0-3-981,0 4 0,-2 1 0,-4 0 139,-4 0-215,2-7 1,0-2 364,2-7-190,4 0 0,-10-2-87,6-3 1,1 1 0,7-6-177,3-3 1,-1-1 0,7-2-1,-1-1-184,-1 1 1,6 0 0,-5 0-1,5 0 1,-1 0 0,-1 0 0,-3-1-159,3 1 1,-4 6-648,2-1 0,-6 2 0,4-4-2562,-2 2 2526,6 8 1,-4-4-124,7 7 0,-7 0 0,-2 0 1</inkml:trace>
  <inkml:trace contextRef="#ctx0" brushRef="#br0" timeOffset="242">22454 15143 8355,'9'7'4259,"-2"-3"-2045,-7 7-1865,0-1 0,0 7 0,-1-1 0,-3 0 0,-1 0-106,1 0 0,2 2-251,2 4 1,-5-4-198,0 3 1,-3-5-679,3-5 1,3 3 438,-3-3 139,3-4-8,2 0 1,2-8-1,1-5-1550,3-4 1,6-5 0,-3-1 0</inkml:trace>
  <inkml:trace contextRef="#ctx0" brushRef="#br0" timeOffset="243">22583 15046 8355,'-5'-16'2087,"0"0"0,-8 2 0,4 1-885,0 2-1446,-5 8-1581,12-4 0,2 7-350,11 0 1171,-4 0 0,15 0 0,-5 0 1</inkml:trace>
  <inkml:trace contextRef="#ctx0" brushRef="#br0" timeOffset="244">22858 15079 8355,'9'16'1957,"-4"-7"0,-8-2-195,-3 0 0,-5-3-1446,6 6 1,-2-1-1,3 6-53,-1 1 1,-6-2 152,6 13 1,-2-5-24,1 5 0,4-8 0,-3 5 0,3-3 936,2 1-1032,0-1 1,7-6 0,4-5 21,4-4-200,1-5 0,-6-6-536,1 0 0,-2-10 322,2-1 0,3 0-144,-3-5 1,-2-3 0,0 1-302,-2-2 0,-1 5 193,-6-1 1,0 3-237,0 1 0,0 7-957,0-1-918,0 7 0,7 4 1,2 9-1</inkml:trace>
  <inkml:trace contextRef="#ctx0" brushRef="#br0" timeOffset="245">23181 15256 8355,'9'16'3436,"-2"-5"1,-7 0-3000,0 1-278,0-4 197,0 6 1,0-11-61,0 8 1,0-5 168,0 4-329,-7-6 10,-2 3-161,0-7 1,2-7-57,7-4 0,0-3 0,1-2 244,5 0 1,8-6-252,8 1 1,1-3 0,-2 4 0,5-1 0,0 1 0,1 2 0,0 4 0,-2 1 0,-1 3 0,-3-1 0,1 2 0,-3 2 0,-1 1-1,-1 1 1,-1 1-2381,0 3 0,-7 8 1,-2 2-1</inkml:trace>
  <inkml:trace contextRef="#ctx0" brushRef="#br0" timeOffset="246">20840 16451 8172,'-16'0'1231,"0"0"0,1 2 529,5 3 0,3-1-864,7 6 1,7-4-1,3 3 1,7-2 0,2-2-209,3 2 0,-1-5 1,-3 4-470,4-5 0,-2-1 0,5 0-464,-2 0 0,4 0 0,-4 0 0,1 0 0,1 0 7,0 0 1,-4 0-1,4 0 1,0 0-649,1 0 1,-7 6 0,3-1 0,-4-1 0,-2-2-2716,0-2 1,0 5 3144,0 0 0,-7 8 0,-2-4 1</inkml:trace>
  <inkml:trace contextRef="#ctx0" brushRef="#br0" timeOffset="247">21147 16919 8355,'-16'0'1557,"-1"0"0,1-5-1101,0-1 0,5-1 1,2 2-1,2-6 1,2-3 119,-2-3 1,5 1-357,-3 0 1,3-5 0,2-1-1,0 1 79,0-3 1,2-1 0,1-7-120,3 0 1,4-1-1,-3 1 1,1 0-1,1-1-69,0 1 0,-4 5 0,4 2 1,-2 2-1,-2 3 0,1 2 130,-1 2 1,2 5-132,-1 0 0,-3 8 1,6-4-252,-1-1 1,4 7 0,-1-6-464,3-1 1,2 7-1,0-5 1,1 3 0,-1-1-1011,0-1 0,0-1 0,0 6 350,0 0 1,0 7-1,1 2 1</inkml:trace>
  <inkml:trace contextRef="#ctx0" brushRef="#br0" timeOffset="248">21550 16515 9971,'-5'11'0,"-2"-2"1097,-2-2 0,3 6 1,-3-2-1,2 3-724,4 2 1,-4 2 0,1 2-1,1 1 1,-1-1 27,1-2 0,0 3 0,5 1-135,0-2 0,-6-2 0,1-2 0,3 0-145,6 0 0,-1-7 0,8-2-204,2 0 0,-4-5 0,1 4 0,3-6-283,1-6 1,2-3-1,-1-9 123,-5-3 1,3 3-1,-8-5 155,-1-1 0,-2 4 0,-2-5 0,0 0 0,0 2 494,0 0 1,0 1-1,0 6 1,-2 0-21,-3 0 1,1 5-391,-7 0-1869,8 8 1,-3-5 0,10 10-3479,1 4 4862,8-5 1,-4 14-1,7-6 1</inkml:trace>
  <inkml:trace contextRef="#ctx0" brushRef="#br0" timeOffset="249">21760 16645 8355,'9'16'285,"4"0"1,-8 0 556,-1 0 0,-3-5 0,-1 0 0,0 1 0,0 3-396,0 1 0,0 0 0,-1 0-321,-5 0 1,3-2 113,-8-3 1,7-5-91,-1-12 0,3-3 0,2-9 1,0-1-1,0-3 118,0 2 0,7-3 0,2 0 0,2-1-140,0 1 1,0 0-1,3 3 1,-1-2 0,-3 3-342,3 1 0,-1 7 1,1 0-1,-2 1-151,1 1 1,-3 0 0,2 5-1190,2-1 0,1-1-2371,2 6 3189,0 0 1,0 7 0,0 2 0</inkml:trace>
  <inkml:trace contextRef="#ctx0" brushRef="#br0" timeOffset="250">22131 16693 8355,'6'11'1633,"-1"-1"1,8-6-1070,-2 1 0,3-3 0,2-2 1,0 0-1,0-2 0,0-1 1,-1-4-436,-4-2 1,3 0 0,-5-4-121,0 2 0,3 1 33,-6-6 1,-1 5 0,-5 0-13,0-2 1,0-1 0,0-2 16,0 0 0,-7 7 1,-4 3 97,-3 5 1,3 1 0,0 0-1,-1 1 1,-3 3 0,-1 3 300,0 2 1,2 2 0,1 7-36,3 3 1,-1-3 0,-4 4-113,5-4 0,-3 3 0,8 1 0,1-2 0,2-2 53,2-2 1,0 0-1,2 0-485,3 0 0,4-5 1,8-2-1,-1-2 0,0-3 1,0-3-1822,0-1 1,0 0 537,0 0 1,2-1 0,2-5-3028,2-5 3639,-1 4 0,-5-7 0,0 5 0</inkml:trace>
  <inkml:trace contextRef="#ctx0" brushRef="#br0" timeOffset="251">22729 16661 8355,'9'-16'1745,"-4"-1"0,-3 7-489,-2-1 1,0 5-680,0-4 0,0 4 102,0-4 1,-7-1-165,-4-5 0,-3 8-262,-3 8 1,3 2-1,2 9-48,1 2 0,0-1 1,-5 3-1,2-1-126,3 4 0,-4-2 0,6-2 0,-1 4 0,1 0-4,2 0 1,1-2 0,6 0-64,0 1 0,0-1 1,0 0-1,0 0 0,2 0-143,3 0 1,-1-1 0,5-3-85,-2-1 0,6-7 0,-3 1-45,5-3 1,-5-2 0,1-2-1,2-3-11,1-6 0,2-4 1,0-1-1,-1 0 131,-4 0 1,3 0 0,-5 0 0,2 1 0,-2 3 134,-2 1 1,4 0-1,-6-5 1,0 2 466,2 3 1,-5 2 323,4 4 0,-5 1 468,-1-7-732,8 8 1,-7-3-504,5 12 0,-4 3 0,-2 7 0,0 0-276,0 0 0,0-5 1,0 0-837,0 1 0,1 1-66,5-2 704,-4 3 0,10-11-390,-7 8 1,3-5-2338,-3 4-665,4-6 3424,0 3 1,5-14 0,-5-2 0</inkml:trace>
  <inkml:trace contextRef="#ctx0" brushRef="#br0" timeOffset="252">23019 16645 8557,'0'-8'2998,"0"8"-1130,0 9 1,0 6-1549,0 1 1,6 2-1,-1 1-50,-1 3 1,-3 0 0,-1-5-1,0 3 1,0 2 752,0-3-956,-7-1 1,5-10 0,-3-8-134,3-9 1,2-6-1,2-1 1,3 0-122,6 0 1,-2-6 60,2 1 0,-6 1 1,6 7-1,0 3 1,0-3-587,-1-1 1,1 3-395,5 0 1,-5 8 0,0-4 0,1 1-2786,3 1 3366,1-1 0,0-1 0,0-2 0</inkml:trace>
  <inkml:trace contextRef="#ctx0" brushRef="#br0" timeOffset="254">23391 16645 13032,'0'16'499,"0"0"0,0-5 0,0-1 0,0 3-319,0 1 0,0 2 1,-2 1-193,-4-1 0,5 0 1,-7 0 358,1 0-381,5-7 0,-3-9 9,10-11 1,4-3-1,8 0 1,-1 1 0,0 2 60,0-1 0,0-3 0,2 1-3,4 3 1,-10 2 0,4 6-1,-1-3 286,-1 3 0,-3 1-44,0 2 1,-8 2-1,2 3 1,-3 6-77,-2 3 1,0-3 0,0 0 0,-2 0 0,-1-1 372,-2 1-1388,-1 0 0,8-4 461,3-7 1,4-7 0,7-11 203,1-4 1,-1 3 0,0-6 19,0 1 1,0-3 0,0 6 0,0 1 283,1 2 0,-1 2 0,0 2 0,0 3 569,0 5 0,0 5 0,-1 2 0,-5 5 45,-4 5 1,1 8-1,-2 5-343,-1 1 1,-2-4-1,-2 6 1,0 0-1,0-2-103,0-3 1,0 1 0,0-1-2576,0-3-1123,7-1 984,2-9 0,0-3 314,-4-12 0,-3-3 0,-2-7 1</inkml:trace>
  <inkml:trace contextRef="#ctx0" brushRef="#br0" timeOffset="255">24908 15708 8355,'-16'0'346,"0"0"1,0 0 0,1-2 0,6-1 0,9-4 0,11-1 0,7 1 0,3 4 0,1 1 0,1 2 1291,4 0 0,-2 0 1,2 0-1,2 0 0,1 0 1,1-2-1241,-4-3 0,9 3 0,-4-3 1,2 3-1,0 0 0,-2-2 1,1-1-949,-1 1 0,-5 3 1,-2 1-1,0 0 0,-2 0 1,1 0-1,-5 0 1,-1 0-2245,-2 0 0,1 0 2052,-1 0 1,-5 0-1069,-1 0 0,-6 0 0,3 0 0</inkml:trace>
  <inkml:trace contextRef="#ctx0" brushRef="#br0" timeOffset="256">25650 15579 8355,'9'0'4268,"0"0"0,-5 2-3587,1 3 0,1-1 0,-6 7-534,0 1 1,0 2 0,0 4-1,0 2-435,0 2 1,0 1 0,0-3-1714,0 1 0,0 1-3289,0-6 4381,0-14 0,0-11 0,0-16 0</inkml:trace>
  <inkml:trace contextRef="#ctx0" brushRef="#br0" timeOffset="257">25699 15547 8355,'0'-9'3044,"0"-6"0,7 14 1,4-5-2544,3 4 1,2 8 0,0 1 0,1 0 0,1 2 0,1-2-8,3 1 0,1-1 0,-3-4-311,1 3 1,1 4-1,-6-4 1,-2-1 148,-3 2 0,2-3-151,-8 7 1,0-6-1,-5 6 1,-1 0-1,-5-1 1,-4 1 0,-5 2-1,-3 1 352,-3 2 0,3 0-465,-4 0 0,-1 1 0,1-1 0,3 0-306,1 0 0,2-2 1,1-1-2818,5-2 1,1-8 1211,3 3 1,12-5 0,-3-2-180,4-5 1,15-3-1,-4-7 1</inkml:trace>
  <inkml:trace contextRef="#ctx0" brushRef="#br0" timeOffset="258">27329 15224 10434,'0'11'2557,"0"-1"0,0 5-1779,0 4 0,0 1 0,0 5 0,0 0-342,0 1 0,-1 0 0,-3 7 0,-3-1-211,-2 0 0,3 1 0,-3-1 0,0 0-602,0 0 1,6-6 0,-4-3 0,1-2-1315,1 1 1,0-1 536,5-4 1,1-8 0,3-6-4288,1-6 4995,8-6 0,-4-8 0,7 1 1</inkml:trace>
  <inkml:trace contextRef="#ctx0" brushRef="#br0" timeOffset="259">27652 15272 8355,'2'-14'7467,"3"3"-7162,-3 4 0,5 16 0,-7 7 0,0 9 84,0 6 1,0 1 0,-2 0-1,-1 2 1,-2 2-211,1 2 1,0 0 0,1-6 0,-3 0 0,3 0-1164,1 1 1,2-8 223,0-4 0,0-1 0,0 0-8704,0 1 9353,7 1 0,2-13 0,7-2 0</inkml:trace>
  <inkml:trace contextRef="#ctx0" brushRef="#br0" timeOffset="260">27442 15644 8355,'-25'-11'1057,"4"0"1,3 6 1468,2-6 1,-1 6 406,1-6-2258,7 7 0,4-8 1,10 6-1,6 3-433,3 1 0,8 2 0,1 0 0,1 0 0,1 0-1156,0 0 0,-4 0 0,6 0 0,0 0 0,0 0-419,0 0 1,-2 0 0,2 0-685,-6 0 1,5 0-1,-1 0 1</inkml:trace>
  <inkml:trace contextRef="#ctx0" brushRef="#br0" timeOffset="261">27991 15514 9323,'0'-10'6070,"0"-1"-5481,0 0 0,-2 2 0,-3 4 0,-6 3-290,-3 2 0,3 0 0,0 0 0,-1 2 1,-3 1-1,1 5-12,3 1 0,-3-4 0,5 6-172,0 1 1,-4-3 0,8 2 0,0 2 0,-1 1 20,1 2 1,0 0 0,5 0-144,0 0 1,0-5-1,0 0 1,0 2-1,0 1-348,0 2 1,1-7-227,5-4 0,3-3-105,7-2 0,0-2 0,0-3 0,0-6 380,0-3 0,1-2 0,-1 0 1,0-1 220,0 1 1,0 0 0,-2 0 73,-3 0 0,4 0 1080,-5 0 0,-2 8 519,-3 8 0,-3 8-1320,-2 8 1,0 0-1,0 0 1,0 0-434,0 0 1,0-5 0,1 0-1,3 1-318,1 3 1,3-1-1,-3-1-4234,6-3 1,3-6 3625,2 1 0,0-10 0,1-4 1</inkml:trace>
  <inkml:trace contextRef="#ctx0" brushRef="#br0" timeOffset="262">28282 15627 14605,'0'17'1550,"0"-1"-1347,0 0 0,0 0 0,0 0-177,0 0 0,0-9-8,0-7 1,0-12 0,1-11 0,5-1 0,5 1-78,3 3 1,8-3 73,-1 1 0,1 1 0,-6 5 0,2 0 111,3-1 1,-8 7 0,3 1-1,-2 2 655,1 3 1,-5 2-325,1 2 1,-7 7-1,1 4 1,-3 3 32,-2 3 1,0-1-1,0 0-303,0 0 1,0 6-1,0-1 1,0-1-1,0-2-1640,0-2 1,0 0-515,0 0 0,7-7 0,4-3-188,3-5 0,2-8 0,0-2 0</inkml:trace>
  <inkml:trace contextRef="#ctx0" brushRef="#br0" timeOffset="263">28879 15563 11643,'11'-5'0,"-2"-3"1217,-2-1 1,-2 4 0,-5-6-478,0-1 0,0 3 570,0-2-919,0 0 0,-7 2 0,-4 4 0,-3 3-128,-2 2 1,0 0 0,0 2 0,-1 1 0,1 5 19,0 1 1,-4 1 0,2 6 0,4 1-93,0-1 1,7 5-1,1 1 1,4-2-136,2-3 0,0 0-248,0-1 1,0 0 0,2-2 0,4-1 0,4-4-118,5-2 0,1-2 0,0-5 101,0 0 1,6-7-1,1-5 1,0-6-45,1-4 1,-3-7 0,-3 3 0,2-3-1,1 0 214,-1 2 1,-2 0 0,-4-5 129,-3 0 1,3-1-1,-5 1 1,2 0-85,0 0 1,-6 1 0,4 4 0,-2 6 262,-3 3 1,-2 2 81,-2-1 0,0 17 1,-2 11-1,-3 13 362,-6 6 0,2 8 0,0-1-475,2-1 0,-4 4 0,4-3 1,0-1-1,-1-3 0,5-7 688,1-4 1,7 1-1,3 1-684,1 1 1,1-6 0,7 1 0,0-5-215,5-5 0,-4-1-169,3 2 0,-3-4 0,-1-7 0,-1 0 0,0 0 0,0-2-1194,0-3 1,-2-4 0,-1-7-527,-2 0 1,-8 0-600,3-1 0,3 1 1,0 0-1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1-04T06:27:52.049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4117 3810 15043,'0'16'149,"0"0"1,0 2 0,0 2 0,0 3-1,0 2 1,0 4 0,0 2 547,0 1 0,-6 7 0,-1 3-512,-2-1 1,4 0-1,-6-5 1,0 2-1,2-2 1,2-2 155,0-2 0,5-7 0,-3-3-211,3-5 1,2 0 63,0-1 1,7-2-258,4-3 0,3-4 26,2-7 32,0 0 0,2 0 0,2 0-13,2 0 1,-1 0-64,-5 0 1,0 0-303,1 0 0,-1 0-724,0 0 1,0 0-1,0 0 817,0 0 1,0 0 63,1 0 0,-1 0-2596,0 0 1091,0 0 1,0 0 0,0 0 0</inkml:trace>
  <inkml:trace contextRef="#ctx0" brushRef="#br0" timeOffset="2">4601 4133 13541,'0'16'1180,"0"0"-922,0 0 1,0 0 0,2 1 0,1-1 85,3 0 0,-1 0-234,-5 0 0,0 0 0,0 0 38,0 1 1,5-1-191,1 0 1,1 0-254,-2 0 0,-1-1 211,7-5 1,-1-3-255,7-7 1,-7 0 135,1 0 0,-6-5 0,4-2 94,-1-2 0,2 4 0,-4-6 102,-3-2 1,5 4 0,-1-1-1,0-3 1,2-1 46,0-3 0,-4 7 28,6-1 0,-6 0 0,4-5-10,-2 0 1,1 5 506,-3 0 105,-3 1-503,5 1 1,-7 9-1,0 12 1,0 6-1,0 4 63,0-3 1,0-1 0,0-2 0,0 1 0,0-1 0,0 0-524,0 0 1,0-5 0,0 0-122,0 1 0,5-3 1,3 0-734,1-2 0,-4 0 202,6-1 1,-6-4-963,6 3 0,-6-3 1246,6-2 0,0 0 0,5 0 0</inkml:trace>
  <inkml:trace contextRef="#ctx0" brushRef="#br0" timeOffset="5">5085 4294 14747,'9'0'1157,"-2"7"-1075,-7 4 1,0 4-1,0 1-115,0 0 0,0 0 0,0 0 0,0 0 0,0 0 768,0 1-1774,0-8 499,0-2 404,0-7 0,0-2-39,0-3 1,7-3 0,2-4 27,0 1 1,6 2 0,-5-3 167,5 1 0,-4 2 0,-1-4-85,3 3 1,1 4 514,2-5 1,-5 8 147,0-3 1,-6 5-94,6 1 0,-7 7-280,1 4 0,-3-2 1,-2 1-335,0 3 1,0-4 0,0 2 0,0 1-1,-2 2-307,-3 3 0,5-8 28,0-4 0,7-9 1,7-3 369,-3-2 1,3-2 0,-3-3 0,3 2 0,3 1 398,-1-2 0,0 4-390,0-1 0,-5 6 1,-1-1 166,3 3 1,-4 2 264,2 0 1,-8 2-33,3 3 1,-4-1-191,-2 6 0,0 1 1,0 5 364,0 0-1747,0 0 0,0 1 689,0-1 1,0-5-3205,0-1 939,0-6 1913,0 3 0,0-14 0,0-2 1</inkml:trace>
  <inkml:trace contextRef="#ctx0" brushRef="#br0" timeOffset="7">5618 4101 9857,'9'-9'971,"-2"9"1,-7 12-221,0 8 1,0-2 0,0 5-360,0 0 1,0-3 0,0 7-278,0 2 1,-2-6 0,-1 0-258,-3 1 1,1-4 161,5 6 1,-6-6-817,1 2 316,0-4-304,5-9 1,0-4 0,1-10 375,5-6 0,-3-4 1,6-1 261,-1 0 1,2 5-1,-2 1 477,0-3 0,3 1 0,5-1 0,1 4 1627,-1 2 1,0 1-1764,0 6 1,0 0 0,0 0 217,0 0-175,1 0 52,-1 0 1,-2 8-117,-3 2 1,-4-1 0,-7 2 95,0 2 0,0 1 1,0 2-73,0 0 0,0-5 1,-2 0-80,-3 1 0,-4 3 0,-7 1-34,0 0 0,-1-5 17,1 0 1,0-6 0,0 4-766,0-2 0,5-2-2355,0-5 1502,1 0-1115,1 0 1,3 0 459,12 0 1958,-5 0 0,14-7 0,-6-2 1</inkml:trace>
  <inkml:trace contextRef="#ctx0" brushRef="#br0" timeOffset="8">6151 4327 8355,'8'-8'5577,"0"-1"-4756,-8 0-195,0-5-211,-8 12 0,0-5-169,-9 7 0,7 0 0,1 2 0,0 2 1,0 1 1,3 6-1,-3-4-53,2 2 0,0-4-25,2 6 1,3-6 0,-5 6 0,1 2 20,1 1 0,0 2 1,3-1-1,-2-3-52,-1-1 1,-1-6-1,6 6 1,0 2-467,0 1 0,6-3-138,-1-1 33,1-6 0,1 3-644,3-7 408,5 0 1,1 0-163,0 0 1,-5-5-892,0-1 421,-1-6 0,7 3-300,-1-7 1,-6 1 605,1 5 995,0-5 0,5 6 0,0-7 0</inkml:trace>
  <inkml:trace contextRef="#ctx0" brushRef="#br0" timeOffset="10">6264 4391 9372,'8'7'4157,"5"2"-3784,-8 7 0,3-5-159,-3 0 1,-3-6-171,3 6-420,-3 0 0,-2 0 1,0-1-1879,0 3 1,0-8 1173,0-5 0,7-1 755,4-10 0,-4 5 0,0-3 202,0 2 1,-5-5 175,4 1 0,1 2 566,-2-2 1,2 6 2220,-1-6-1616,-5 8-468,7-5 1,-3 10-346,0 4 0,1 2 1,-6 9-1,0-1 1,0 0-1,0 0-109,0 0 1,2 0-158,3 0 1,-3-5-132,3 0 157,-3-7 1,0 1-140,3-10 1,-3-4 0,5-8 192,0 1 1,-3 0 0,7 0 0,1 0-1,1 0 1,-1 0-154,-1-1 0,0 1 0,5 0 0,0 2 0,0 1-1497,0 3 0,1 1 785,-1-2-314,0 4-2325,-7 7 2096,-2 0 0,-7 7 0,0 2 0</inkml:trace>
  <inkml:trace contextRef="#ctx0" brushRef="#br0" timeOffset="12">7700 4294 8355,'-11'11'0,"1"0"0,-1 1 0,0 1 0,0 0 0,-1-1 0,-1 4 0,1 4 0,-1 0 0,-3-1 0,-4 1 0,1 2 0,-5-3 0,3-6 0,1-4 0,2-2 257,2-3 0,0-4 1,1-6-1,5-4 2831,4-5 1,6-1-2855,6 0 0,3 0 1,7 0-1,2-2 0,1-2-251,3-2 0,5-4 0,-6 2-38,-1-1 1,3-2 0,-1-5 0,-4 0 0,-4-1-91,-3 1 0,-2 2 0,2 1 0,-6 2 1,-3 0 178,-2 2 0,0 0 224,0 3 0,-7 6 1,-4-2-1,-3 7 79,-3 4 1,1 4 0,0 8 0,0 8 0,2 5 0,1 5-24,2 2 1,8 2 0,-3 7 8,5 4 1,1-4-1,0 3 1,1-3-8,5-1 0,5-1 0,8-1-184,3-5 1,-1-2 0,-5-8 0,1 0 0,-1 0-134,0 0 1,0-1 0,0-3-1,0-1-497,0 2 0,-5-4 0,0 1-2199,2 3 1,-6 1 238,-2 2 0,-3-7 1,-2-2-1</inkml:trace>
  <inkml:trace contextRef="#ctx0" brushRef="#br0" timeOffset="13">5004 5328 8355,'-10'0'2193,"-1"0"-1190,-2 0 1,-3 0 145,-5 0-950,3 7 95,-6-5 1,8 6 0,0-4-72,0 1 1,0 8-1,2-2 15,3 3 0,-2 2-189,8 0 0,-1 6 0,6-1 0,2-1 338,4-2-70,3 5-205,7-5 0,0 7 1,0-5-1,0 2 65,0-3 1,0-1 0,1-1 11,-1-1 0,-6 0 0,-1 0 13,-1 0 1,-3 0-1,-5 0 1,-2 1-67,-3-1 0,-4-2 1,-7-3-1,0-4 1,-1-2-152,1 1 0,-5-1 0,-1-5-399,3 0 0,-5-5 0,3-2-1149,1-2 0,4 3 0,3-3-3411,2 2 4646,8 2 1,3 5-307,11 0 0,3-7 0,2-2 1</inkml:trace>
  <inkml:trace contextRef="#ctx0" brushRef="#br0" timeOffset="15">5343 5554 8355,'9'-17'1510,"-1"7"0,-8-1 811,0-2-1698,0 6-121,0 0 1,-2 2-70,-4-1 1,3-5-236,-8 6 1,6 0 66,-6 5 0,6 0 57,-6 0-216,0 0 0,-5 0 0,1 1-29,5 5 0,-5 3 0,5 7 0,-5 2 0,1 2-71,3 1 1,-3 6 0,5-4-148,0 3 1,0-5 0,5 4 74,-1-2 1,0-1 0,5-6 34,0 0 1,0-5-1,1-2-217,5-2 1,-3 4-15,8-6 1,0 1-1,5-6 1,0 0-93,0 0 1,0-2 0,1-3 153,-1-6 0,0-4 1,0-1 116,0 0 1,-5 0 0,0 0 362,1 0 1,3 1 0,-1 3 694,-3 1 1,-2 7 1011,-4-1-1727,-3 10 0,5 4-206,-7 8 1,0-1 292,0 0-388,0 0 0,2 0-728,3 0 0,-1-1 0,6-5 205,3-4 1,-4-4-4925,2-2 4231,-8 0 1,12 0 0,-6 0 0</inkml:trace>
  <inkml:trace contextRef="#ctx0" brushRef="#br0" timeOffset="16">5699 5602 8355,'0'-16'5644,"0"0"-4365,0 7-894,-8 2 0,5 7-144,-8 0 0,6 0 0,-4 1-23,1 5 0,-2-3-86,4 8 1,-4 0-1,4 5 263,3 0 1,-5 0 0,3 0 0,1 1-216,3-1 0,1 0-13,0 0 1,1 0-769,5 0 0,-3-7 0,6-2-1367,-1 1 0,4-7 596,-1 5 0,3-4 0,2-2 0,-1-2 641,-4-4 1,3-3 0,-5-7 0</inkml:trace>
  <inkml:trace contextRef="#ctx0" brushRef="#br0" timeOffset="17">5941 5650 9432,'14'2'0,"-3"4"782,-6 4 1,-3-1-1,-2 2 1,0 2 0,0 1-421,0 2 0,0-5 49,0 0 1,-2-8 324,-3 3-327,3-12 1,-3-3-251,10-7 1,4 0 0,5 0 0,-1 0-196,-2 0 1,-1 5 0,7 0-819,-1-2 1,-2-1-1,-1 0 1,-3 1-1,3 2 1,1-1-370,2-2 1,-5 5 302,0 3 0,0-3 0,5 0 0</inkml:trace>
  <inkml:trace contextRef="#ctx0" brushRef="#br0" timeOffset="18">6377 5554 9365,'-2'-11'3528,"-4"0"0,3 7-3265,-8-1 0,6 5-205,-6 5 1,5-1 0,-2 7 73,0 1 0,-4 3 0,3 3-34,0 3 0,-4-3 1,8 4-4,1-4 0,-3-2-231,2 0 0,-1 0-312,6 0 1,2-2-176,4-3 1,-3-4 239,8-7 1,0 0-101,5 0 1,0-7 221,0-4 0,0-3 70,0-2 0,1 2 992,-1 3 1,0-2-246,0 8 1,-5 0-33,-1 5 0,-6 1 0,3 3-182,0 1 0,-5 8 0,5-4-12,1 0 1,-7 5-747,5-3 0,1 3-2256,-2 2-197,1 1 0,-5-7 566,5 1 1889,-4-7 1,12 3-1,-5-7 1</inkml:trace>
  <inkml:trace contextRef="#ctx0" brushRef="#br0" timeOffset="19">6780 5441 8355,'9'-11'7350,"-4"0"-7128,4 7 1,-7-1-56,4 10 1,-5 6 0,-1 11 742,0 5 1,0 3-781,0 2 0,0-3 1,0 0-611,0 0 0,0 5 0,0-9 0,0 2 1,0-2-1,0-2 0,2-3-1963,4-2 0,-5-2 0,7 0 0</inkml:trace>
  <inkml:trace contextRef="#ctx0" brushRef="#br0" timeOffset="20">5101 6877 12197,'0'17'665,"0"0"1,0 3-1,0 4 1,-2 1-1,-1 3-37,-2 3 1,-1 1-635,6 0 1,-2 1-1,-1-3-174,-3-3 0,-1 4 212,2-5 1,3-2-1,-5-3-284,0-3 1,5-7-107,-4 0 168,-2-8-206,6-3 0,-5-9 1,7-9 3,0-3 1,0 1 34,0-7 1,0 0 0,1-7 272,5-3 0,-3 3 1,8-4 627,2 4 0,1 0-424,2-4 1,6 4 0,-1-4-166,-1 4 1,3 9 0,1 4 724,1 3 1,-4 3-1,4 5-170,-1 4 1,3 4 0,-4 2-176,2 0 1,-5 2-188,1 4 0,-3 3 0,-2 7 1,-1 0-1,-5 0 0,-4 0 0,-4 2 307,-2 4 1,-2-5 0,-4 5-293,-4-4 0,-5-2 0,-3 0-34,-3 0 0,1 1-469,-7-1 1,7-2-1,-3-1-946,0-3 0,5-6 1,-4 1 1150,4-3 0,2-2-321,0 0-1168,7 0 0,4 0 1,8-2 456,3-3 1,13-4 0,-1-7 0</inkml:trace>
  <inkml:trace contextRef="#ctx0" brushRef="#br0" timeOffset="21">5650 6635 10863,'9'0'6845,"-2"7"-6607,-7 4 1,0 4 0,-2 1 0,-1 2-1,-3 1 1,1 5 0,0 1 0,-1 3-1,1 3 1,0-1-783,-1-3 1,-1 2 0,3-6 0,-1 1-1,0-1-1922,-2-3 0,5-8 1139,-4-1 0,6-6-1573,6 6 2610,3-7 1,14 3-1,2-7 1</inkml:trace>
  <inkml:trace contextRef="#ctx0" brushRef="#br0" timeOffset="22">5876 6942 8355,'16'0'1814,"-5"0"-1318,0 0 1,-6 0 0,6 0-272,1 0 1,-3-5 0,2-3 0,2-1-1,-1-3 1,1-2 79,-2-3 0,-8 1-267,3 0 1,-5 0 0,-1 0-1,0 0 312,0 0 0,-1 5 0,-5 2 1,-5 2-150,-3 3 1,-2 2 0,0 2 0,0 2 282,0 3 0,-1 6 0,1 9 0,0 1-26,0-1 1,5 3-1,2 1 1,2-1-287,3 0 0,3-1 0,1-4 1,0 2-389,0 1 1,1 1 0,5-8 0,3-1-1,2-4 1,-1-2-1376,3-4 577,1-1 0,2-2 0,1 0-696,-1 0 0,0 0 1,0-2-84,0-3 1327,0 3 0,0-12 0,1 5 1</inkml:trace>
  <inkml:trace contextRef="#ctx0" brushRef="#br0" timeOffset="23">6231 6797 8355,'7'-9'2648,"-3"2"-1788,7 7 1,-6 5-1,4 2 1,0 2-501,0 4 0,-4 1 0,4 2 0,0 0 0,0 0 51,4 1 0,-1-1 1,1 0-1,-2 0-811,1 0 0,-3-5 1,0 0-460,-2 1 0,6 3 0,-4 1-1063,0 0 1,0-7 0,-6-2 1267,3 0 0,-8 2 0,-7 7 0</inkml:trace>
  <inkml:trace contextRef="#ctx0" brushRef="#br0" timeOffset="24">6264 7103 8355,'-17'0'1490,"1"0"0,7-1 1,4-5-1,3-5 0,4-3-921,3-2 1,4 0 0,7 0 0,1 0-848,-1-1 0,0-4 0,0-1 0,0 3 1,0 1-1,0 0-584,1-4 0,-7 4 1,1-3-1,2 3 1,1 3-3760,2 5 4182,0-5 0,0 6 0,1-7 1</inkml:trace>
  <inkml:trace contextRef="#ctx0" brushRef="#br0" timeOffset="25">6651 6748 11671,'0'16'2021,"0"1"1,0-1-1701,0 0 0,0 2 0,0 1 0,-2 3 1,-1 0-193,-3 1 0,1-3 1,5 5-1,0-2 0,-2-3 1,-2-2 303,-1-2-657,0 0 1,12-2 48,4-3 1,-2-4 0,1-7-1,3 0 1,1 0-439,2 0 1,1-7 0,-1-4 0,0-3 231,0-2 1,0-2 0,0-2 247,0-1 0,-5-1 0,0 4 0,0-2 222,-2-1 0,3-1 0,-5 6 1,1 0-1,0 2 2590,1 3-1894,-5-3 0,3 15 0,-7 5 0,0 3-559,0 12 0,0-1 1,0 0-1,0 1 1,0-1-373,0-2 0,0-2 1,0 0-625,0 0 0,2-1 0,2-3 0,3-3-1238,2-2 1,-4 4 0,6-5 704,1-3 0,3-8 0,1-4 0</inkml:trace>
  <inkml:trace contextRef="#ctx0" brushRef="#br0" timeOffset="26">7232 6781 8355,'-16'-6'1419,"0"1"0,0 1-717,-1 2 0,1 2 1,0 0-1,2 2 0,1 4 1,4 4-163,2 5 1,2 1-1,5 0-290,0 0 0,0 0 0,2 0 1,3-1 210,6-5 0,-2 5-303,1-4 1,1 3 0,5 2-59,0 0 0,-5 0 1,-2 1 44,-2-1 1,-1 0 0,-8 0-69,-3 0 1,1-2-1,-7-3 1,-1-5-1121,-3-5 0,-1-1 0,0 0-3027,0 0 1,7-1 3200,4-5 1,3-3 0,2-7 0</inkml:trace>
  <inkml:trace contextRef="#ctx0" brushRef="#br0" timeOffset="27">7345 6974 8355,'13'-9'1085,"3"4"1,0 1-1,-2 1-337,-3-3 0,0-6 0,5 1 0,0-3-757,0-2 1,0-1 0,0 1 0,-1 0-37,-4 0 0,-2 0 206,-4 0 1,-3 5 163,3 0 0,-10 8 1,-6-3-119,-3 4 0,3 4 0,0 4 0,-1 3 108,-3-1 0,4 7 1,2-3-1,0 6 1,2 4-1,0-2 209,4-2 1,1-2 0,2 0-268,0 0 0,0 0-383,0 0 1,0 0-1,2 1-100,3-1 0,-1-7 0,6-4-665,3-3 1,1 3-1,2 1 1,0-3-1,1-1-2622,-1-2 1,0-2 2932,0-3 0,7-4 0,2-7 0</inkml:trace>
  <inkml:trace contextRef="#ctx0" brushRef="#br0" timeOffset="28">7845 6829 8868,'9'-16'1798,"-1"0"1,-10 1 0,-2 3-1262,-1 1 1,-2 7-367,1-1 1,-3 10 0,-5 6-1,3 4 1,4 1 245,0 0 0,5 0-200,-3 0 1,3 0 0,4 0-1,1 1-162,3-1 1,12-2 0,-2-1 0,2-3-95,0 3 0,3-4 0,2 0-57,3-2 0,-7 4 1,1-4-1,-6 0 0,-5 2 234,-1 0 1,-3-4 0,-5 6 0,-2 0 0,-3 0 153,-6-1 1,-9-4 0,-3 5-1,0-1-239,-1-1 0,3 6 1,5-6-1,1 1 0,3-1 1,3 0-2512,2 0 0,-6-5 1,4 3-1</inkml:trace>
  <inkml:trace contextRef="#ctx0" brushRef="#br0" timeOffset="30">953 5053 9158,'-6'-11'0,"1"1"0,1-3 496,3-1 1,1-2 0,0-1 0,1 1-1,5 2-272,4 3 0,10 2 0,4 6 0,-1-3 1,2 1-1,-2-1 0,2 1 0,-1 1 1,1 3-238,0 1 1,-5 0 0,1 1 0,-3 5 0,-4 5-649,-3 3 574,-4 2 0,-7 6 0,0-1 0,-1 1 0,-5 1 0,-5 2 0,-3 0 269,-2-3 59,0-4 0,-4-2-134,4 0 1,-4-7 0,9-2 368,-3 0-325,5-5 0,4 5 119,10-7 0,4 2 182,7 3-324,0-3 0,1 7 0,0-5-38,5 1 1,-9 6 0,3-4 0,-4 2 0,-1 2 87,0-2 1,-8 5-1,1-3 7,-8 3 0,1-3 0,-10 0-58,-5 1 0,2 3 1,-7 1-24,0 0 1,5-2-1,-6-1 68,1-2 1,0-8-1,-6 3-867,2-5 1,7-1 0,-1 0-713,3 0 1,7-1-2513,0-5 2272,8 4 1139,3-5 1,9 0 0,7-2 0</inkml:trace>
  <inkml:trace contextRef="#ctx0" brushRef="#br0" timeOffset="33">1405 4859 8355,'0'-16'0,"-6"0"1313,1 0 0,-6 0-771,6 0 0,-8 1 0,4 3-176,0 1 0,0 6 0,4-4-172,-6 1 0,2-2 0,-2 3 25,-1-2 1,3 3-2,-2-5-159,0 8 0,-5-10 0,0 6-4,0-2 1,0 6 0,0-3-34,0 4 0,-6 2 1,-1 0-1,-2 0 1,-4 0-1,-2 0 0,-1 2 1,0 2-1,0 3 1,-1 2-1,1 5 40,0 6 1,-1 0 0,1 5 0,0 2 0,-2 1-1,-2 6 1,-2 1 0,4-1 0,4-2 0,3 2-1,0 2 1,2 2 0,3-3 204,4 0 1,8-3 0,1 0 0,1 0-263,5 1 0,1 4 0,2 1 0,2 0 0,3-1 0,6 1 1,3-2 1,2-2 0,1-2 22,-1 1 0,5-7 0,3 0 0,1-3 1,0-2 0,3-4 0,-1-3-89,2-3 0,0 3 0,1-5 0,1 2 47,3 0 1,2-8 0,-2 4-1,2-1 1,3-1 0,1-1-152,-1-3 0,4-1 0,-3 0 1,-1-1-1,0-5 9,-3-5 0,-2-5 109,-1-5 0,-3 1 0,-1-5 0,-2 0 0,0 0-45,-2-4 0,-2-1 1,-7-3 108,0 1 1,1 0 0,-1-1 0,0 1 0,0 0 361,0 0 1,-2-1-223,-3 1 1,2 0 0,-8-1 0,-1 1 0,-2 0 0,-2 1 69,0 4 0,0-3 0,0 5-124,0 0 1,-8-4 0,-2 7 0,-5 3-80,-1 1 1,0 3 0,0 3 0,0 3-285,0 2 1,-1 1 0,1 6-644,0 0 0,2 2-412,3 4 1,4-3 0,7 8-1443,0 1 1806,7 3 0,2 1 0,7 0 1</inkml:trace>
  <inkml:trace contextRef="#ctx0" brushRef="#br0" timeOffset="34">2067 5198 8355,'-11'0'1078,"0"0"1,0 2-455,2 4 1,4-5 0,10 5 0,6-4 0,3-4-394,3-4 0,-1 5 1,0-5-21,0 4 1,0 2-76,0 0 1,-5 0 0,0 0-995,1 0 1,-3 0-1,2 0 1249,2 0 1,-4 0 0,1 0-2400,3 0 0,-6-7 0,0-2 1</inkml:trace>
  <inkml:trace contextRef="#ctx0" brushRef="#br0" timeOffset="35">2147 5134 8355,'0'-9'3396,"0"0"-2475,0 3 196,0 5 1,0 6-1022,0 11 1,0 4-1,0-4 11,0 0 0,0 6 0,0-1-583,0-1 1,0-2 0,0-2 0,0 0 0,2-1 0,2-3-3755,1-1 3554,0-7 1,3 10-1,1-5 1</inkml:trace>
  <inkml:trace contextRef="#ctx0" brushRef="#br0" timeOffset="36">3019 5005 8355,'-11'0'5303,"0"0"-4781,-1 0 1,5 1-1,-1 3-207,1 1 1,6 8 0,-7-2-138,1 3 0,5 2 1,-5 0 217,0 1-256,5-1 0,-7 0 0,6 0 1,-3 0 142,3 0 1,8-5-1,6-2-236,3-2 1,8-1-1,1-6-112,2 0 1,-3 0 0,3 0 0,0 0-29,0 0 0,0 0 0,4 0 97,-2 0 1,-6-2-1,4-2-1054,-1-1 1,-3-1 0,-5 6-950,0 0 1,1 0 889,-1 0 1,-5 0 348,-1 0 1,-6-7 0,3-2 0</inkml:trace>
  <inkml:trace contextRef="#ctx0" brushRef="#br0" timeOffset="37">3293 5069 8355,'0'-11'882,"0"1"1896,0 6-963,-7-10-1323,5 12 0,-5-3 1,5 8-212,-3 3 1,1 8-1,-5 0-176,2 6 0,-5 7-107,1-6 0,4 8 0,0-2 0,1 2 0,1-1 0,1-2-927,2-3 0,2-2 0,0-4 216,0-1 0,6-6 0,1-1-710,2-1 1,2-3 0,5-5 0</inkml:trace>
  <inkml:trace contextRef="#ctx0" brushRef="#br0" timeOffset="40">3519 4859 9914,'-1'-14'0,"-3"1"0,-3 3 0,0-3 710,-1-1 1,1 3-1,4 0 1,-5 1-1,1-1-405,0 0 0,0 2 0,3-4-117,-1 3 1,-8-1-67,3-5 0,1 5 0,-2 0 0,-2 0 0,-1 1 39,-2-1 0,-2 7 0,-2-3 0,-3 2 0,-2-1-53,-4 3 1,-1 1-1,-3 2-104,1 0 0,0 0 1,-1 0 76,1 0 0,0 7 0,0 4 0,-1 3 0,3 4 58,3 4 0,-4-2 0,6 6 0,-2 3 12,1 2 0,6 1 0,-4 0 0,3 2-61,-1 4 0,1-4 1,7 6-1,1-3 1,4 1-91,2-2 0,1-2 0,6-4 1,0-1 20,0-2 1,0 0-1,2 5 1,2 0-149,1 1 0,8-1 109,-2 0 0,3-1 0,2-3 0,0-2 0,2-3 13,4-3 1,-4 3 0,5-2-1,-2-1 1,3-4 5,1-5 1,-4 3-1,6-5-2,2 0 1,-2 4 0,3-8 0,4-1-88,1-2 1,-1-2 0,-2 0 0,0 0 0,-1 0 0,-3-2 24,-1-3 1,0 1 0,4-5 0,-3 0-1,-3 0 1,1-4 41,-1-1 1,-4-2-1,4 0 1,-1-2-23,-5-4 0,-1 4 1,-2-5 35,1 0 0,-1-1 1,0-4-1,0 3 0,-2 0 47,-3-1 0,3 7 1,-5-5-1,2 3 1,-2-1-1,0 3 137,0 1 1,-5 0-68,1-4 1,-3 4-1,-2-3 1,0 1-38,0-2 0,0 5 0,0-7 0,0 3 0,0-1-190,0 2 0,-7-3 0,-2 2 0,-2 1 0,0 2-330,-1 2 0,-3 7 42,-1 3 1,5 5 0,2 2 0,2 5 0,2 3-1917,-2 0 1,-2 12 0,-7-3 0</inkml:trace>
  <inkml:trace contextRef="#ctx0" brushRef="#br0" timeOffset="42">9088 5069 8355,'2'-11'1099,"4"1"0,-3 1 0,8-4-472,2 2 0,1 1 0,2-6 293,0-1 1,0 7-558,0-1 1,6 0 0,1-5-156,2 0 0,2 0 0,6-2-83,-1-4 0,2 2 13,4-6 1,-3 4 0,9-5-126,0-2 0,3 4 0,1-2-23,1-1 1,-4-3 57,3-1 0,-1 5 0,14 0-493,5-2 1,-3 4 287,1-2 1,5 2 0,-8-3 266,0 1 1,-8 5 0,-1-3-42,-7 2 0,5 1-44,-7 6 0,8 0 0,-8 0 34,3 0 0,3 1 0,-3 3 159,-3 1 0,2 0 0,-5-5 0,-1 0 0,1 0 0,-6 1 1,-4 3-1,-5 1 0,-1 0 0,-5 2 0,-1 2 0,-1 2 1,-1-1-1,0 1 0,0 0-1167,0-1 1,-5 1 0,0 5-6586,1 0 4924,-5 0 2152,1 0 0,-8 0 0,0 0 0</inkml:trace>
  <inkml:trace contextRef="#ctx0" brushRef="#br0" timeOffset="43">11235 3955 15015,'9'16'0,"-3"2"1739,-4 4-1688,-2-4 0,0 7 0,0-5 1,0 3-1,0 0-74,0 1 0,0-3 1,0-5-1,0 0-525,0 1 0,0-7 1,0 1-65,0 2-4976,0-6 4752,7-7 1,-6-16-1,7-9 1</inkml:trace>
  <inkml:trace contextRef="#ctx0" brushRef="#br0" timeOffset="44">11268 4020 8663,'-6'-11'0,"1"0"1395,1-1 0,3 3 0,-1-2-409,-4-1 0,6-1 0,0 2-480,9 6 0,6 3 0,1 2 1,2 0-1,1 0-234,3 0 1,5 0-1,-6 0 1,1 0-1,-1 2 35,1 3 1,5-3-159,-6 3 1,1-1 0,-6 0-1,-2 3 1,-1 0 35,-2 0 1,-6 6-176,6-3 0,-8 5 0,3 1 20,-4 0 0,-2-5 0,-2 0 1,-4-1-1,-4 1-9,-5 0 1,-6 0 0,-2 5 0,-3 0-156,-2 0 1,-3 0-1,-1 0-189,0 0 0,7 1 1,3-1-1,4 0-3687,2 0 1,7-5 2445,4 0 0,10-1 0,4 6 0</inkml:trace>
  <inkml:trace contextRef="#ctx0" brushRef="#br0" timeOffset="45">12866 3891 9824,'0'-9'2454,"0"-6"-2116,0 14 1,-2-7 344,-3 8 1,1 0 0,-7 0 176,-1 0 0,-3 6 0,-1 1-440,0 2 1,0 4 0,0 6-252,0 3 1,-1 1 0,1-3 38,0 1 0,5 8-65,1-2 1,6-4 0,-1 1-227,3-1 1,4 0-1,3 4-90,6-5 1,3-4-1,2-2-32,0 0 1,6-7-1,1-4-114,2-3 0,-5 3 185,2 1 0,1-3 0,-1-6 7,-3-3 0,5-6 0,-3-1 67,-1-6 0,-2-1 0,-2-5 148,0 1 1,0-4-52,0 1 1,-7 2 0,-3-2 70,-5-2 0,5 4 1,-1 0 124,-1 2 1,-4 1-1,-4 6-106,-1 0 1,-8 0 0,3 1-34,-5 4 0,-1-1 180,0 7 1,0-3 0,0 5-39,-1-3 1,1 1-1,0 5-618,0 0 0,2 2 0,1 1-760,2 3 1,8 1-237,-3-2 1,5-1-980,1 7 0,1-6 0,5 4 1486,5-2 675,3-1 1,2-6-1,0 0 1</inkml:trace>
  <inkml:trace contextRef="#ctx0" brushRef="#br0" timeOffset="47">13285 3552 13399,'0'16'363,"0"2"1,0 2-193,0 1 1,0 8 0,0-2 26,0 3 1,0 2-89,0 1 0,-1-3 0,-3-1 1,-1-2-1,-1 2 0,1-1 256,0-1 1,-3-4 0,5-6-779,-3-1-207,1-7 462,5-2 0,0-9 76,0-3 0,5-4 1,3-7 37,1-1 1,1 1 0,6 0 206,1 0 0,-1 0 0,0 0 0,0 0 0,0 1 0,0 3 0,0 3 0,1 2 1712,-1 3-1647,7 2 0,-10 2-51,3 0 0,-4 2 0,3 3 0,-3 6 0,-3 3 1,0 3-1,-2-1 0,0 0 175,-3 0 0,-2 6 0,-4-1-196,-3-1-172,3-2-112,-12 5 0,5-5 0,-8 4 31,1-5 0,-5-6 1,-1-2-420,3-2 0,1 4 0,1-5-831,1-3 451,0-1 42,0-2 589,7 0 0,4-2-2183,10-3 0,4-4 0,7-7 0</inkml:trace>
  <inkml:trace contextRef="#ctx0" brushRef="#br0" timeOffset="48">13754 3745 9210,'-17'0'2066,"7"0"2482,-1 0-3076,7 0 1,4 0-528,11 0-623,3 0 0,10 0-105,3 0 1,-2 0 0,2 0-155,1 0 1,-3 0 0,1 0-544,-3 0 0,6 0 399,-2 0 1,-4 0 0,-2 0 247,-3 0 0,4 0-3065,-1 0 1,1 0-3113,-6 0 5311,0 0 0,-7-7 0,-2-2 0</inkml:trace>
  <inkml:trace contextRef="#ctx0" brushRef="#br0" timeOffset="49">14028 3600 11982,'-9'16'641,"4"0"0,3 1 1,0 0 803,-3 5 0,3-2-932,-3 7 0,1 0 0,0 3-324,-1-3 0,-2 3 0,3-3 0,-1 2 0,-1 0-295,-1-2 1,5-2 0,-5 2-158,0-6 0,5 3 0,-3-3 0,3-1-4203,2-2 0,0-2 3654,0 0 1,0 0-1,0 0 1</inkml:trace>
  <inkml:trace contextRef="#ctx0" brushRef="#br0" timeOffset="50">14189 3875 8355,'9'1'2176,"-3"5"0,-4-3 0,-2 8-1460,0 2 1,0 1 0,0 2-465,0 0 0,-6 0 0,1 1 0,1-1 173,2 0 0,2 2-416,0 3 1,0-3 0,0 4 73,0-4 0,0-2 162,0 0 0,2-5-556,4 0 0,3-8-112,7 3 1,0-6 0,0-6 110,0-5 0,0-3 0,0-2 188,1 0 0,-1-2 26,0-4 1,-5 4-1,-1-3 336,3 3 0,-4 2 1,0 0 515,-2-1-122,6 1 1,-12 0-224,5 0 1,1 5 530,-2 0-323,1 8-518,-6-4 0,0 9 0,0 3 0,0 6 1,0 3-1,0 2-405,0 0 0,0 2 1,0 2-1,0 1 1,0-1-1,0-2 1,0-2-1,1 0 1,5 1-1,3-1-2949,0 0 1,0-7 802,-4-4 1,-1 2 2022,7-1 1,-1-1 0,6-5 0</inkml:trace>
  <inkml:trace contextRef="#ctx0" brushRef="#br0" timeOffset="51">14658 4020 9992,'9'2'1149,"-4"3"1,-3 4 0,-2 7-784,0 0 0,0 0 0,0 1 0,0-1 0,0 0-75,0 0 1,-2 0 0,-2 0-198,-1 0 1,-2-1 62,1-4 1,5-11-1,-5-11 1,6-5 16,6-6 0,1 2 0,5-6-21,-1-3 0,0 4 1,5 0-1,-2 1 41,-3 5 0,3-5 0,-3 3-2190,4 1 1313,1 9 0,0-3-587,0 3 1,0 4-1,0 2-37,0 3 1,-5 2-293,0 0 1207,0 0 1,5-7 0,0-2 0</inkml:trace>
  <inkml:trace contextRef="#ctx0" brushRef="#br0" timeOffset="53">15206 3907 8355,'9'0'4375,"-1"0"1,-10 0-4284,-4 0 1,3 0 48,-8 0 0,0 5 0,-3 2-29,3 2 1,-3-3-65,3 5 1,2-1 0,-2 6-74,-1 1 0,3-1 0,0 0 44,2 0 1,-4 6-122,5-1 1,1 1 0,5-6-294,0 0 0,0-5 253,0-1 1,2-6 0,3 1-163,6-3 0,3-4 70,3-3 0,-1 1-89,0-6 1,0-3 0,0-7-34,0-1 0,0-1 469,1 6 0,-1 0 621,0 0 1,-5 7-274,-1 4-338,1 3 0,0 2 0,-2 2 1,-2 3 1373,-3 6 1,-3 3-1932,-1 2 1,6 0-1,-1 0 1,-1 1-1,-1-1 1,1 0 0,1 0-1,1-2 1,-1-1-7104,0-2 6975,8-8 0,-4-3 0,7-9 0</inkml:trace>
  <inkml:trace contextRef="#ctx0" brushRef="#br0" timeOffset="54">15416 3810 8355,'0'-16'1762,"0"5"0,-2 2-849,-3 2-564,3 2 1,2 5-200,11 0 1,0 0 0,3 1 16,4 5 1,4-4 0,-1 3 30,6-3 0,2 3 1377,-2 0 0,1 1 1,-4-6-1151,1 0 0,-6 0 0,5 0-965,-1 0 1,-5 0-1,4 0-709,-4 0 0,-8 0 0,1 0-1634,2 0 1,-6-2 1887,-2-3 1,-3 3-1,-2-5 1</inkml:trace>
  <inkml:trace contextRef="#ctx0" brushRef="#br0" timeOffset="55">15755 3729 14334,'0'16'1383,"-2"1"1,-1-1-416,-3 0 0,-4 7-636,4 4 1,-4 4 0,2 1-219,-1 0 0,4-5 0,-4 0 0,0 2 0,2-1-645,0-1 0,1 2-146,6-7 0,-5 4 0,0-4-734,1-2 0,2-8 0,4-3 0,3-2-123,6-3 1,4-2-1,1-2 1</inkml:trace>
  <inkml:trace contextRef="#ctx0" brushRef="#br0" timeOffset="56">16014 3971 12503,'0'-16'3733,"-2"7"-3321,-4 4 0,3 3 0,-6 4 1,2 3-27,3 6-273,2 3 1,2 8 0,0 1 0,0 1 0,0 1 142,0 0 0,0-5 1,0 3-1,0-2-70,0 1 0,2-2 1,2-8-1,3-3 1,2-2-209,3-3 0,3-2 1,1-2-1,0-2 1,0-3-653,0-6 0,0-9 540,0-1 0,1-8 0,-3 2 0,-3-2 0,-6 1 133,-3 1 1,-2 2 0,0-4 86,0 2 0,-2 7 1,-3-1-1,-4 3 25,0 2 1,-6 5-802,5 0 1,-5 9 0,1 2 0,3 9 103,6 6 0,5-1-1808,5-3 0,4 3 0,7-5 1</inkml:trace>
  <inkml:trace contextRef="#ctx0" brushRef="#br0" timeOffset="57">16385 3988 9361,'16'16'2970,"-2"0"1,-1 0-476,-2 0-2315,-8 0 1,4 0-2,-7 1 0,0-1-355,0 0 0,-5 0 0,-2-2 0,0-1 0,-2-4 37,0-2 0,0-3 1,-2-10-1,7-6 359,8-8 0,5 2 33,7-3 1,6-3 0,1 3 0,2 1 1,0 0 0,4 2 0,-4 0 20,-2 4 1,1 1 0,-5-3-242,3 0 1,-2 5 0,-8 1-266,-1-3 0,-8 4 0,5 0-4644,-1 2 0,-5-6 3861,3 3 0,-3 2 0,-2 1 1</inkml:trace>
  <inkml:trace contextRef="#ctx0" brushRef="#br0" timeOffset="58">17870 3794 13944,'16'0'2109,"-5"2"-1562,0 3 1,-8 0-1,3 12 1,-5 4 490,-1 2 1,0 1-954,0-8 0,0 5 0,-1 1 0,-3-2 0,-3-2 0,0-2 61,-1 0 1,1-2 0,4-1-1013,-3-2 1,-1-8 533,2 3 1,3-12-1,-2-5 1,8-3-1,7-2-113,3 0 1,8-6 405,-1 1 0,2-3 0,-3 5-5,2-3 0,5-5 1,-6 4-1,-1 0 357,-2-1 0,-2 3 0,0 6 578,0 5 0,-5-3 0,-2 9-409,-2 6 1,-2 5-1,-5 10 1,0-1 0,0 2-1,0 1 2,0 3 1,0-1-239,0-4 0,0 4 0,0 1-169,0-3 0,-1 1 0,-3 0 1,-1 1-584,1-1 1,2-2 0,2-2 0,2 0 0,2 0-2443,1 1 0,8-8-6883,-3-4 9522,5 4 0,1-7 0,0 5 0</inkml:trace>
  <inkml:trace contextRef="#ctx0" brushRef="#br0" timeOffset="59">18532 4084 21640,'-7'-9'-70,"-4"4"0,5 3-2388,6 2 0,8-7 1,8-2-1</inkml:trace>
  <inkml:trace contextRef="#ctx0" brushRef="#br0" timeOffset="60">19791 3794 9610,'-16'0'0,"0"0"0,-1 0 1081,1 0 1,9 0 0,7 0 0,9 0 0,7 0 0,6 0 0,5 0-1,3 0-766,2 0 0,2 0 1,2 0-1,4 0 1,-1 0-1,3 0 0,-3 0 1,0 0-1,-1 0 1,0 0-253,-1 0 0,6 0 1,-5 0-1,0 0 1,-1 0-1,1 2-513,-2 3 1,-2-3-1,-3 5 1,-5-2 8,-4 1 0,1-1 0,-1-3 1,-2 2-1,-2 1-784,-2-2 0,-6-1 0,1-2-3813,2 0 4200,-6-7 1,7-2 0,-5-7 0</inkml:trace>
  <inkml:trace contextRef="#ctx0" brushRef="#br0" timeOffset="61">20792 3697 16368,'1'16'0,"3"0"212,1 0 1,1 1-1,-6-1-470,0 0 1,0 5 0,0 1 0,-2-2 0,-2-2-738,-1-2 1,0-6-4891,5 1 5357,0-7 0,7-4 0,2-9 1</inkml:trace>
  <inkml:trace contextRef="#ctx0" brushRef="#br0" timeOffset="62">20856 3665 15135,'16'0'2105,"2"0"0,2 1-1756,2 5 0,1-3 0,-3 6 0,3 0-201,2 0 0,-3-5 0,3 3 1,-2-1-1,-3-1 213,-2-2 1,-2 1-171,0 1 0,-7-1 0,-6 7 0,-6 0-80,-8-2 0,-5 5 0,-4-5 0,-3 2-116,-2-1 0,-2 3 0,-4 7-534,5 1 1,0 1-1,7-6-512,-3 0 0,2 0-1069,10 0 1,4-7-308,12-3 0,3-12 0,7-3 1</inkml:trace>
  <inkml:trace contextRef="#ctx0" brushRef="#br0" timeOffset="63">22664 3536 14487,'0'16'837,"0"5"0,0 3 1,0-1-1,0 2 0,0 0-388,0 4 1,0-1-1,0 1-432,0-2 1,0-2 0,-2 4-199,-3-2 0,-2-7 1,-6 1-1,2-3-640,-1-2 1,5-9 0,1-7 448,5-9 0,2-10 1,3-5 76,1-1 0,8-2 0,-4-5 1,2 2 250,-1 3 0,-1-4 0,4 4 0,-2-2 490,1 3 0,-3-3 1,2 6-1,0-1 0,-1 1 117,1 3 0,-5 8 1,4 3-1,1 0 0,0 2 150,0-1 1,-6 5-536,6 8 1,-2 1-21,2 10 1,-4-4 0,-5 12 0,1-3 0,2 2-1,-1 1 301,-2-1 0,-2 4 1,0-6-579,0-1 1,0-2 0,0-2-673,0 0 1,0 1 0,2-3-12,3-3 1,2-6 0,6-10 0,-2-6 0,1-3 689,2-3 0,3-4 0,-1-2 0,0-3 0,0 0 227,0 0 1,0-4 138,0 3 1,6 2 0,-1 0 0,-1 2 0,0 3 26,1 2 1,-3 2 0,4 1 329,-4 5 1,-4 4-253,-3 12 0,-4 3 1,-7 8-1,0 3 91,0 2 1,0 6 0,0-1-383,0 4 0,-5 1 0,-2 0 1,-1-1-135,1-4 1,0 2 0,3-6 0,-1 2-626,2 4 1,1-4-1,2 0 1,0 0-1,0-2-1233,0 1 0,7-3 0,4-6 1,3-5 477,2-4 1,7-5 0,3-1 0</inkml:trace>
  <inkml:trace contextRef="#ctx0" brushRef="#br0" timeOffset="65">23536 3762 14185,'16'9'1113,"-5"-2"1,0-7-1060,1 0 0,-3 0 0,2 0 0,1 0 0,3 0 0,1 0 55,0 0 1,0-7-225,0-4 1,-5-2 0,-2 1-29,-2 1 1,-1 0-1,-6-5 200,0 0 0,-2 0 0,-4 1 0,-3 3 360,0 1 1,-5 7-1,3-1 1,-3 3 0,-2 2 284,0 0 0,0 7 0,-1 4-391,1 4 1,6 1 0,-1 2 0,0 1 0,2 5-172,4 1 1,-3-5 0,3 3 0,1-2-1,3 1 1,1-2 0,1-2-449,5-2 0,-3 0 0,8-2 1,2-1-575,1-2 0,2-8 0,0 3 0,1-5 1,0-1-1,3 0-1818,2 0 0,1-1 1326,-1-5 1,3 4-1,7-5 1</inkml:trace>
  <inkml:trace contextRef="#ctx0" brushRef="#br0" timeOffset="68">24182 3745 11644,'0'-10'3667,"-2"1"-2961,-4 2 1,3 1 0,-8 6-109,-2 0 1,-1 0-426,-2 0 1,0 6-1,0 1 78,0 2 1,-1-4-1,1 6 1,0 1-38,0 3 1,5 1 0,2 0-248,2 0 1,2 0-1,5 0 1,0 1-1,0-1 1,1 0-61,5 0 1,-3-7 0,8-2 0,4-1 0,2-1-530,5-1 0,0-8 293,-6-1 0,2-8 0,1 0 120,3-6 0,-1-1 0,-4-5 0,-1 2 144,0 3 1,0-4-1,0 1 70,0-2 1,-5 5-1,0-3 1,0 1-1,-1-1 195,1-2 1,-6 5 0,4-1 0,-1 3 0,-5 2 1756,-1 0-1266,-2-1 0,0 10-297,0 7 0,-2 7 1,-3 10-221,-6-1 1,2 5-1,0 3 1,0-1 55,0 0 1,6 0 0,-5-3-1,3 4-52,0 1 0,-1-6 0,6 3 0,0-4 0,0-2-236,0 0 1,6 0 0,1-1-1083,2-5 1,-4 3 0,6-6 0,1 0-209,3 0 0,1-1-1948,0-6 1,0-2 1996,0-3 1,1-4-1,-1-7 1</inkml:trace>
  <inkml:trace contextRef="#ctx0" brushRef="#br0" timeOffset="69">24569 3745 8355,'11'-5'4898,"-1"0"-4298,-6-1 0,3 13 0,-7 4-137,0 4 0,0-5 0,0 1 1,0 2-535,0 1 0,0 2 1,0 0-1,0 0 0,0 1-1611,0-1 0,0-6-212,0 1 504,0-7 0,0-4 0,0-9 0</inkml:trace>
  <inkml:trace contextRef="#ctx0" brushRef="#br0" timeOffset="70">24730 3600 9328,'0'-16'729,"-1"0"488,-5 0 0,4 0 0,-3-1-1949,3 1 0,4 7-1827,3 4 1571,4 3 0,15 16 0,1 4 1</inkml:trace>
  <inkml:trace contextRef="#ctx0" brushRef="#br0" timeOffset="71">25005 3665 8956,'9'-2'3908,"-4"-3"1,-3 1-3241,-2-7-501,0 8 0,-2-5 1,-1 10-1,-5 4 20,-1 4 1,-1-1 0,-6 2-1,-1 2 20,1 1 1,0 2-1,0 2 1,0 2 0,0 1-53,0-1 1,5-2 0,2 0-1,0 2 1,2 1-372,-1-1 1,3-2 0,5-2 0,2-2 0,3-3-540,6-5 1,3 1 538,3-2 1,-1-1 0,0-8 0,0-3 0,0-2-196,0-4 0,0-1 0,1-2 0,-1 0 0,0 0 854,0-1 0,-5 3-191,-1 3 0,-4-1 0,5 6 1606,1 3-1398,3 1 1,-1 4-355,-3 3 1,-4-1 0,-5 7 0,1 1-518,3 2 1,-1 3 0,-5-1 0,0 0-1684,0 0 0,2-2-608,3-3 0,-1-4 1991,6-7 1,1-7 0,5-2 0</inkml:trace>
  <inkml:trace contextRef="#ctx0" brushRef="#br0" timeOffset="72">25424 3600 8355,'0'-16'3124,"8"7"0,-7 5 1,5 13-2438,-4 8 1,-4 4 0,-2 1 0,-1 4-329,1 5 1,-3-4 0,2-2-719,1-2 0,2 4 0,2-5 1,0-3-1259,0-1 1,2-3-842,4-4 0,2 3 1,9-5-1</inkml:trace>
  <inkml:trace contextRef="#ctx0" brushRef="#br0" timeOffset="73">26490 3616 10772,'-25'0'1006,"3"0"0,4 0 0,4-2-6,3-3 0,0 2 0,11-6 0,8 0-113,4 0 0,11 5 1,4-1-1,4 3 0,5 2 1,3 0-1632,4 0 1,0 0 511,-10 0 0,4 5 1,1 2-8,-2 2 1,-7-5 0,-4 1-1,-2-1 1,-2 0 0,1 1-8514,-1-2 7498,-6-1 0,-1-9 0,-5-2 0</inkml:trace>
  <inkml:trace contextRef="#ctx0" brushRef="#br0" timeOffset="74">26845 3390 8355,'-2'20'1126,"-3"-4"0,1-3 0,-5 3 0,0 0 0,2 0 1,0 2 24,3 4 1,3-3 0,1 6-934,0-1 0,-2 4 1,-2-2-1,-3 0-197,-2 1 1,4 0-1,-4 6-1104,2-1 1,-1-5-1,5-2 1,-3-2-5476,3-3 5837,1-2 1,2-2-1,0 0 1</inkml:trace>
  <inkml:trace contextRef="#ctx0" brushRef="#br0" timeOffset="75">27055 3455 13241,'0'23'2208,"0"-3"0,0 7-1985,0 1 1,-6 3 0,1 1 0,0 2 0,-1 2-216,1 2 0,-6 0 0,4-6 1,0-2-1,-2-1-622,0-2 0,5-7 0,-1 1-422,3-3 0,4-9 0,3-5 665,6-8 1,0-7-1,3-8 1,4-5 548,0-1 0,0 5 0,-2-3 0,0 0 1,0 5 0,1-2-1,-1 6 1,0 5 0,0 0 560,0 0 0,0 5 0,0-1 9,1 3 1,-7 4-343,1 3 1,-7-1 0,3 7 0,-2 1-1,1 3-251,-3 1 1,-3 0 0,-3 0 0,-3 0-733,3 0 1,-5 0 0,3 1 0,2-1 0,1 0-1351,2 0 1,0 0-2305,0 0 3315,0-7 1,7 6-1,2-6 1</inkml:trace>
  <inkml:trace contextRef="#ctx0" brushRef="#br0" timeOffset="76">27523 3762 8933,'11'-6'2042,"0"1"0,-8 7 0,2 8 0,-3 5-2200,-2 1 0,0 2 0,0 2-380,0 1 1,0 1-1,0-6-1813,0 0 1,-2-2 1205,-3-3 0,3 3 0,-5-5 1</inkml:trace>
  <inkml:trace contextRef="#ctx0" brushRef="#br0" timeOffset="77">27604 3616 8355,'0'-16'3354,"-2"2"-31,-3 3-2957,3 4-1074,-5 7 1,14 2 0,4 1-1179,3 3 1,2 13-1,0-1 1</inkml:trace>
  <inkml:trace contextRef="#ctx0" brushRef="#br0" timeOffset="78">27959 3745 13651,'0'-16'2599,"-7"7"-2176,-4 4 0,-3 3-209,-3 2 0,1 0 0,0 2 9,0 3 1,0-1 0,0 7 0,-2 1-137,-4 3 1,6 6 0,-2 2 0,7 1-270,4-1 0,-4-1 0,6-6 1,2 0-1,3-2 0,5-3-318,6-6 0,3-3 0,2-2 0,0 0 150,0 0 0,2 0 1,2-2-1,2-1 0,-3-3 596,-1 3 0,-2 1 232,1 2 0,-3 2 0,-3 3 87,-6 6 1,-3 5 0,-2 4 0,0 1-259,0-1 1,-2 3 0,-2-1 0,-3-2-1,0-1-205,0 3 1,-4-10-216,6 5 1,-8-7 0,4 3-150,0-2 1,0-8-925,4 3 0,3-6 413,-3-6 0,3-3 0,4-7 0,3 0-3322,6 0 3114,3-7 0,2-3 0,1-6 1</inkml:trace>
  <inkml:trace contextRef="#ctx0" brushRef="#br0" timeOffset="79">28185 3665 8949,'16'-16'5235,"-7"8"-4658,-4 8 0,3 8 0,-3 8 0,-2 2 0,-1 1 1,-2 5-279,0 1 0,-2-4 1,-3 6-1,-4 0 1,-2 0-227,1 0 1,1-7 0,-4 1 176,2-3-597,8-2 0,-4-9 1,8-7 115,5-8 1,3-7-1,9-1 1,1-2 0,3 0-1,-1-2 187,3 1 0,-5 10 0,7-7 202,-3 1 1,-2 8 0,-3 2 289,4 3 0,-4 2 1,3 2 923,-3 3 1,-9-1-866,-3 6 0,-5 1 0,-1 5 0,0 0 1,0 1-1,-1-1-422,-5 0 0,4 0 0,-5-2 0,2-1-382,0-2-600,-1-8 0,6 6 1,2-5-2382,3 1 1,-1 1 1072,7-6 323,-8 0 0,12-8 0,-6-1 0</inkml:trace>
  <inkml:trace contextRef="#ctx0" brushRef="#br0" timeOffset="80">9185 6296 8355,'-7'0'0,"7"0"0,9 0 0,5 0 794,3 0 1,-1 0 0,0 2 0,0 2 0,0 1 0,0-1 0,0-3 0,1 1 87,-1 4 0,0 1 0,0 5 0,0-3 0,0 0 0,0-2-735,1 1 1,1 2 0,1-3 0,3 1 0,-1-1 335,3-4-505,-6-1 0,7 0 1,-6 2 67,3 1 1,-1 0 29,-4-5 1,-1 6 0,0-1 0,0-1 1,0 3 0,0 0-70,0 2 0,1 0 0,-3 4-54,-3-3 1,3-6 0,-3 3 114,3 0 0,8-5 0,-1 5-22,-1 0 1,0-5-1,-1 4 52,3-5 0,1 5 0,-3-1-68,1-1 0,3 3 0,-5 0 11,3 2 0,5-4 0,-6 4 104,-1-1 1,3-1 0,-1-4-22,-2 3 0,3 1-52,-1-2 0,4-3 1,-4 5-154,-2 0 0,-1-5 0,1 5 110,2 1 0,-1-7 1,-5 7 104,1-1 1,-1-6-24,0 5-72,0-4 0,2 3 0,2 0 87,1-1 1,6-2-1,-5-2-16,-3 0 1,6 0-41,2 0 1,-3 0 0,-3 0-19,-3 0 0,4 0 1,-1 0-30,-1 0 1,-2 2-25,-2 3 0,0-3 0,0 5-221,0 0 1,-5-5 0,0 3-557,1-3 0,-3-2 95,2 0-516,0 0-1290,5 0 1902,0 0 1,-5 7-1873,0 4 0,-8 11 1,5 3-1</inkml:trace>
  <inkml:trace contextRef="#ctx0" brushRef="#br0" timeOffset="81">11300 6635 8355,'-2'-9'5508,"-3"4"-5270,3 3 470,-5 2 0,7 7 0,0 4 0,0 3-624,0 3 0,0 4 1,0 2-1,0 1 1,0 1-1,0-2 0,0 0-450,0-3 1,0-2-1377,0-2 728,0-7 0,0-3-140,0-12 0,0-3 281,0-7 556,0-7 0,5 5 84,1-4 0,-1-1 0,-5 1 300,0 3 1,0-1 0,0 0 0,0-1 697,0 1 1,0 2 286,0 2 0,0 5 403,0 0 1,2 8-1018,3-3 1,-1 5-1,6 1 251,3 0 0,1 0-142,3 0-247,-1 0 1,5 5 0,2 2-1,1 2 1,1 2 743,0-2-936,2-2 0,0 0 35,0 4 1,-6-2 0,4 0 14,-1-2 1,-3 4 0,-6-4 189,-5 2 0,3 2-189,-8 5 1,1-5 0,-6-1-65,0 3 1,-2-4-1,-4 2-81,-4 1 1,-5 3-1,-3-1-203,-3-3 0,1 3 10,-7-3 0,8 3 0,-5 1-570,1-5 1,5 3-1,-4-6-968,5 2 1,6-5-1636,0 1 1337,7-3 0,4-2 0,9 0 1</inkml:trace>
  <inkml:trace contextRef="#ctx0" brushRef="#br0" timeOffset="82">12930 6312 8355,'-16'0'0,"0"0"0,5 6 0,1-1 0,6 8 6558,-3-4-5086,14 7 0,7-7-895,8-4 0,6-3 0,-1-2-214,4 0 0,-1 0-227,-3 0 1,4 0 0,-6 0-165,0 0 1,4-2 0,-8-1 125,-1-3 0,-2 1 1,-2 5 324,0 0-5140,0 0-1642,0 0 2352,1 0 3826,-16 0 0,-2 0 0</inkml:trace>
  <inkml:trace contextRef="#ctx0" brushRef="#br0" timeOffset="83">13076 6425 8355,'-9'16'0,"-4"1"0,6-1 0,-2 0 0,5 2 2043,-1 3 1,1-1 0,1 7-869,-3 2 0,1 1-977,5 3 0,-5 1 0,-1 1 0,3 5 0,-1-1 0,1 1-246,-3-4 0,-1 3 0,3-3 0,-1-4-399,1-3 0,3-9 0,1 1-721,0-3 1,7-9-832,4-3 1,1-6 0,1-6 1391,-3-5 0,1-10 0,5-4 1</inkml:trace>
  <inkml:trace contextRef="#ctx0" brushRef="#br0" timeOffset="84">13108 6781 8355,'0'-9'5706,"-2"1"-2512,-3 8-1824,3 0-1499,-5 0 1,9 0 0,3 0-126,6 0 0,-2 0 0,1 0-222,3 0 1,1 2-624,2 4 0,1-5 0,-1 5 1,0-4-1,-2-1-226,-3 5 0,11 3 0,-5 7 1</inkml:trace>
  <inkml:trace contextRef="#ctx0" brushRef="#br0" timeOffset="85">13560 6764 15548,'7'9'496,"4"-3"1,3-4 0,2-4-556,0-4 1,1 3 0,-1-6 100,0 2 0,0-6 163,0 2 0,-5 2-472,0-1 0,-6 1-130,6-2 372,-8-4 1,3 8 102,-12-3-3,5 2 1,-14 8 0,4 0 158,-3 0 0,-2 0 0,-2 0-151,-3 0 0,3 8 208,-4 2 0,-1 5 0,1 3 1,3 1-1,1 5 0,1-1 289,1 0 1,2 6 0,1-4-1,4 2 1,2-2-271,4-2 1,1 4 0,4-5-602,3-2 0,4-2 266,7-2 1,0-6 0,2-1-536,4-1 1,-4 2-1,5-4 1,-1-3 0,1-1-1,0-2 1,0-2-1,-3-1-3787,-2-3 2367,5-6 0,-5 3 0,6-7 0</inkml:trace>
  <inkml:trace contextRef="#ctx0" brushRef="#br0" timeOffset="86">13980 6829 8355,'0'16'564,"0"-5"0,0 0 3517,0 1-3436,0 3-314,0-7 1,0 12 0,0-4-257,0 2 0,0 0 0,0-2 0,0 1 0,-2-1-6,-4 0 1,5-5-554,-5-1 426,4-6 1,2-4 0,2-11-1,4-3 1,4-2 0,5 0 350,1-1 0,0 1-266,0 0 1,0 5 0,0 1 0,2-3 156,4-1 1,-10 5 0,5 2-1,-3 1 1,0 1 429,2 1 1,-5 2-347,0 2 0,-7 2 1,1 4-1,-3 4 0,-2 6 1,0 4-115,0 2 1,-2 1-1,-2-3-426,-1 1 1,-2 1-120,1-6 0,6-2 68,0-3 0,8-6 0,8-10 1,0-6-1,0-3 203,0-2 1,0 0 0,2 0 204,4-1 1,-4 1 0,3-2 0,-3 0-6,-2 2 0,0-4 0,1 12 0,-1-3 1,0 2 935,0 2 0,-5 1-378,0 6 1,-3 7 0,3 4 0,-5 4-118,-5 1 1,-1 2-785,0 3 0,0-3 0,0 4-816,0-4 0,0-2 0,0 0 356,0 0 1,-5 0 0,0 0-1,1 0-1735,2 1 0,9-1 1,2 0-1</inkml:trace>
  <inkml:trace contextRef="#ctx0" brushRef="#br0" timeOffset="87">14754 6926 10407,'0'-16'1017,"0"7"0,-7 2 0,-2 8 0,-2 5 0,3 4 1,0 7-655,5 4 0,-4-1 0,1 5-183,3-2 1,1 4 0,2-5-8,0-3 1,0-1 0,0-1 0,2-3-120,3-3 1,-1 3 0,6-5-102,3 0 1,1-2-1,2-7 1,1 0 0,-1-2-136,0-3 0,0-4 1,-2-7-1,-1 0 46,-2 0 0,-2-6 0,1 0 0,-4 1 279,-4-2 0,-2 5 0,0-4 186,0 4 0,0 2 0,-2 0 0,-4 0-672,-4 0 0,1 7-917,-2 3 0,7 12 0,-1 4-1124,3 5 1,4 1 1314,3 0 0,-3 0 0,5 0 1</inkml:trace>
  <inkml:trace contextRef="#ctx0" brushRef="#br0" timeOffset="88">15077 7007 8654,'11'5'1434,"0"0"1,-8 2-1,5-3-519,-1 1 0,-6 3-698,5-3 1,-4 4-1,-2 7 1,0 0-136,0 0 1,-2 1 0,-2-1-489,-1 0 689,0 0 0,6-9 1,3-7-1,3-9 108,2-5 0,0-2-272,2 0 1,3-1 0,-3 1 0,1 0-253,-1 0 1,4 0 0,-6 0-386,-1 0 0,5-1 0,-6 1 0,2 0 1,2 0-1,0 2-1159,-1 3 0,-4 2 227,5 3 487,-1 5 0,7-6 0,-1 7 1</inkml:trace>
  <inkml:trace contextRef="#ctx0" brushRef="#br0" timeOffset="90">15562 6958 8355,'10'0'1403,"1"0"421,2 0 0,-4-5 1,0-2-1216,-2-2 1,3 3-160,-4-5 1,-1 6 127,-5-6 0,-2 8 0,-3-3-278,-6 5 1,-3 1-250,-2 0 1,0 7 0,0 3-1,1 5-11,4 1 1,-3-5 0,5-1-1,-2 3 1,2 1-170,2 3 1,2-1-20,5 0 0,0-5-198,0-1 0,7-1 1,4 2-1,3-6-87,2-3 1,-5-2 0,0 0 282,1 0 0,3-5 0,1-2 0,0 0 80,0-1 1,0 1-1,0 4 1,1-5-1,-1 1 188,0 0 1,-2 0 0,-1 3 637,-3-1 1,-4 0 744,5 5 0,-8 1-1788,3 5 1,-5 3-203,-1 7 1,2-5-1,2-1-1960,1 3 1,1-4-1,-5 2 1032,5 1 1,3 3-1,7 1 1</inkml:trace>
  <inkml:trace contextRef="#ctx0" brushRef="#br0" timeOffset="91">15997 6797 8355,'9'-11'5065,"-1"2"-3322,-1 2 0,-4 3-1313,8 10 1,-7 4-1,1 12 111,-3 5 0,-2-2 0,0 2 0,0 1 0,-2 3-433,-3 1 1,3 1 0,-4-3-479,5-3 1,1-4 0,-2-7 0,-2 1-4598,-1-1 2704,0 0 1,12 0-1,2 0 1</inkml:trace>
  <inkml:trace contextRef="#ctx0" brushRef="#br0" timeOffset="92">17612 6813 16370,'5'11'0,"0"1"0,1 4 0,-1 4 1800,1 0 0,-1 3-1641,-5-1 1,0 4 0,0-4 0,0 0 0,0-1-40,0 1 1,-2-3-1,-1-6-732,-3-2 1,-1-8 357,2 3 0,5-12 1,-2-6-18,5-8 1,10-3 0,-1-6 127,8 2 1,0 5 0,5-4-1,0-1 1,0 0 0,2 2-46,-2 1 0,4 3 0,-6 5-30,2 0 0,-5 1 1217,2 4 0,-4 4 1,-4 9-198,-3 3 1,-4 4-1,-7 9 1,0 2-479,0 2 1,-2 1 0,-2-3 0,-3 3-1,0 2-326,0 4 0,2-6 1,5-1-1,0-4-858,0-2 1,0 0 0,0 0-260,0 0 1,1 0-1,5-1-1339,5-5 0,3 5 1,2-6-1</inkml:trace>
  <inkml:trace contextRef="#ctx0" brushRef="#br0" timeOffset="93">18209 7103 12159,'-6'-10'9561,"1"-1"-10849,-7 7-1170,17-3 0,-10 14 1,12 2-1</inkml:trace>
  <inkml:trace contextRef="#ctx0" brushRef="#br0" timeOffset="94">19581 6764 8355,'-22'0'227,"1"0"1,1 0-1,2 0 1906,2 0 1,5 0-1,1 0-829,-3 0 0,8 0 0,5 0-505,9 0 0,7 0 0,5 0-341,6 0 0,0 0 1,4 0-1,4 0-211,5 0 1,3 0 0,5 0 0,1 0-319,-1 0 0,-5 0 0,0 0-692,2 0 1,-7 0-1,-2 2 1,-6 2-1,1 1 197,-3-1 0,-6-2 0,-1-2 1,-3 0-2610,-1 0 0,-7 0 1625,1 0 1,0-8 0,5-1 0</inkml:trace>
  <inkml:trace contextRef="#ctx0" brushRef="#br0" timeOffset="95">20243 6668 15850,'0'16'2232,"0"-6"-2050,0 1 1,0 0 0,0 5 0,0 2 0,0 2 0,0 1-956,0-1 0,0 3 0,0-1 1,0-2-505,0-2 0,-6-8-3883,1 1 4500,0-7 0,5-12 0,0-9 0</inkml:trace>
  <inkml:trace contextRef="#ctx0" brushRef="#br0" timeOffset="96">20243 6684 10577,'0'-16'3733,"2"7"-2560,3 3 1,4 4-1,7 2 1,2 0-534,4 0 0,-3 6 1,8 1-1,0 0-345,-2 0 0,6 4 0,-6-6 1,0-1-121,-4-2 1,1 0 0,-4 1-1,-4 3 386,1-3 0,-8 1-286,-2 1 1,-5-3-1,-5 3 1,-6-1 0,-3 1-1,-4 4-32,-4 0 0,-1 6 1,-6-5-556,2 5 0,2 1 1,-2 0-304,6 0 1,-1 0-1,4 0 1,6 1-9217,3-1 7832,3-7 0,14-2 0,1-7 1</inkml:trace>
  <inkml:trace contextRef="#ctx0" brushRef="#br0" timeOffset="97">22083 6393 10504,'0'16'0,"-2"0"0,-1 2 0,-3 4 0,3 3 0,1 4 1122,2 3 0,-5-3 0,-3 8 0,1-1 0,-2 0 0,2 3 0,-2 1-905,0-1 0,0-3 1,-3-7-1,3-4 0,0-3 1,0-6-577,-4-4 1,4-8 0,0 0 0,2-8 0,3-7 0,3-5 0,2-6 227,5-4 1,3-7 0,5-3-1,-1-1 1,-3 1 0,3 2-1,1 0 1,2-2 0,1-2-1,-1 2 1,0 2 780,0 2 1,0 5 0,2 2-598,4 2 1,-8-1-1,8 5 1,1-3 383,0 2 1,0 10 0,-6 4-141,-1 4 0,0 10 0,0 4-213,0 8 0,-5-2 0,-2 5 1,0 0-1,-2 4 109,0 4 0,-1-1 0,-6-1-168,0-2 0,0 0-82,0 5 1,0 0-1,0 1 1,0-1 0,0 0-402,0 1 0,0-7 0,0 0 1,0-3-1205,0-3 1,0-2-994,0-2 0,-2-2 1489,-4-3 1,-3-4 0,-7-7 0</inkml:trace>
  <inkml:trace contextRef="#ctx0" brushRef="#br0" timeOffset="98">22148 6764 13323,'-17'0'1623,"5"-7"-135,7-4 0,8 4 1,17 2-1844,1 3 0,1 2 0,-6 0 0,0 0 0,0 0-1068,0 0 0,2-2 0,2-1-486,2-3 1,-1-6 0,-5 3 0</inkml:trace>
  <inkml:trace contextRef="#ctx0" brushRef="#br0" timeOffset="99">22583 6635 8355,'0'16'1979,"0"1"0,0-1 0,0 0-1556,0 0 0,0 0 1,0 2-1,0 2 1,-1 1-87,-5-1 1,4-2-329,-3-2 1,-2-9-78,2-7 0,6-9 0,10-10 1,3-5-43,3-1 0,1 4 0,1-5 0,3 3 0,-1 3 159,3 3 0,-6 6 1,3 2-1,-3 2 261,-2 3 1,0 2 158,0 2 1,1 0 0,-3 2-28,-3 3 0,-4-1 1,-7 7-230,0 1 1,0 4-1,0 4 1,0 2-594,0-3 0,0 5 1,0-3-1,0-1 1,-2-2-1265,-3-2 1,3 0 0,-2-1-2354,8-5 2964,5-2 0,7-8 0,0 0 1</inkml:trace>
  <inkml:trace contextRef="#ctx0" brushRef="#br0" timeOffset="100">22955 6409 8355,'0'-16'6983,"0"0"-6208,-7 7 0,7 2 0,0 7 0,9 0-391,5 0 0,2 0 1,2 0-357,3 0 1,-3 0 0,6 0-1,-3 0 1,3 0-149,1 0 1,-6 0 0,5 0 93,-1 0 0,-5-6-316,3 1 0,-3-6 548,-1 6 0,-8 1 0,-4 10-60,-3 4 1,-2 5 0,0 1 0,-2 2 0,-2 2 726,-1 1 0,-6 2-587,6-1 1,-6 1 0,4 6 0,-2-2-171,-4 2 0,6-4 0,0 0 0,2 0-688,-1 0 1,1-3-1,5 3 1,0-2 0,0-3-1,0-2 1,2-4 0,3-1-1074,6-3 0,-2-6 1,2 1-384,1-3 1,10-2-1,3 0 1</inkml:trace>
  <inkml:trace contextRef="#ctx0" brushRef="#br0" timeOffset="101">23471 6635 14305,'16'0'342,"1"0"1,-1 0 0,0 0 0,0 0 0,0 0-513,0 0 1,0 0 227,1 0 0,-7-5 0,1-2 0,0-2-4,-2-4 0,-2 4 0,-5-2 1,1-1 213,3-3 1,-1-1 107,-5 0 0,-2 5-194,-3 1 1,-4 6 0,-7-1 0,0 3-18,0 2 0,-1 7 0,3 4 0,2 3 0,1 2 190,-2 0 0,1 2 0,-1 2 0,2 2 0,1-1 107,1 3 1,1-5-331,8 8 0,0-7 1,0 1-1,0-3-70,0-1 1,2-1 0,4-2 0,3-1 0,1-4-1179,1-2 1,0 3 0,5-4-1,0-3-1676,0-1 0,0-2 557,1 0 0,-1-2 1668,0-3 0,0-4 0,0-7 1</inkml:trace>
  <inkml:trace contextRef="#ctx0" brushRef="#br0" timeOffset="102">23843 6603 8911,'9'7'4121,"-4"4"-3673,-3 3 1,3 2 0,0 1 0,-1-1 0,-2 2-134,-2 3 0,-6-1 0,-1 5-176,-2-2 0,6-1 0,-4-6 66,-1 0 0,7-5 0,-7-2 19,1-2 0,5-9-147,-3-9 1,10-8-1,4-5 1,2 1-1,0-2 1,1 2-195,3-1 1,1 3-1,0 5-97,0 0 1,0-1 0,1 1 0,-1 0 0,0 2-1013,0 3 1,0-3 0,0 5 250,0 0 1,1 0-374,-1 3 0,0-3 0,0-7 1</inkml:trace>
  <inkml:trace contextRef="#ctx0" brushRef="#br0" timeOffset="103">24262 6603 8355,'0'11'1560,"0"-1"0,0 1 1,0 5-1231,0 1 1,0-7-59,0 1 0,0 5 0,0 6 0,-2-3 0,-1-1 0,-3 0 0,3 2 0,1 2 1,2-3-3886,0-1 1397,0-9 0,0-3 1,0-12 2177,0-5 0,7-3 0,2-2 0</inkml:trace>
  <inkml:trace contextRef="#ctx0" brushRef="#br0" timeOffset="104">24343 6490 8989,'0'-16'832,"0"5"0,-2 0 353,-3-1 1,3 3-9,-3-2-3637,3 7 958,9-3 0,2 7 0,7 0 1</inkml:trace>
  <inkml:trace contextRef="#ctx0" brushRef="#br0" timeOffset="105">24585 6554 10198,'9'8'5139,"-4"-5"-4710,-10 8 1,1-7 0,-4 3-111,0 0 1,-2 2-114,4 7 1,-5 0 426,6 0-435,0 1 0,3 4 0,-2 2 1,-1 1-1,1-1 0,3-3 1,2-2-1,3-2 0,3 0 0,2-2 1,4-3-1,1-6-7,2-3 0,0-2-315,0 0 1,1-7 0,-3-4-1,-2-3 1,-3-4-162,-1-4 0,-3 5 0,-5-7 0,0 3 0,0-1 0,0 2-222,0 3 0,0 0 1,0 1-1690,0 0 1,0 5 0,2 2-746,3 2 2450,-3 2 0,12-2 0,-5-2 0</inkml:trace>
  <inkml:trace contextRef="#ctx0" brushRef="#br0" timeOffset="106">24860 6619 9316,'10'16'1177,"1"0"0,-7 1 1,1-1-1,-3 0-587,-2 0 0,0-5 0,0-1 0,0 3 0,0 1 0,0 3 249,0-1-1073,0 0 0,0 0 186,0 0 0,0-9 0,0-9 0,0-10 1,2-10-1,3-3 0,6-2 153,3 2 0,2-2 1,0 8 436,1-1 0,-1 7 0,0-5 0,0 6-355,0-1 1,0 4 0,0 0 0,1 2-1136,-1 4 0,0 1 0,0 2-1510,0 0 0,0-7 1,0-2-1</inkml:trace>
  <inkml:trace contextRef="#ctx0" brushRef="#br0" timeOffset="107">26086 6425 8355,'-16'0'0,"0"0"874,0 0 0,5 0 1066,0 0 1,10 0 0,1 0 0,10 0-675,10 0 1,5 0 0,7 0-1266,1 0 1,-1 0 0,0 0 0,1 0 0,-1 0-579,0 0 0,-1 0 0,-3 0 0,-1 0 0,0 0 74,-2 0 1,4 0 0,-7 0-1,-3 0-3670,-1 0 2454,-2 0 1,0 0 0,1 0 0</inkml:trace>
  <inkml:trace contextRef="#ctx0" brushRef="#br0" timeOffset="108">26393 6345 8355,'0'-9'3252,"0"19"0,0 12-2710,0-1 0,0 6 1,0 0-1,0 4-629,0 1 1,-2 6 0,-1-1 0,-5-1-961,0-2-340,4-1 1,-3-1 185,7 0 0,-6-7 1,1-3 318,1-4 0,3-2 0,1 0 1</inkml:trace>
  <inkml:trace contextRef="#ctx0" brushRef="#br0" timeOffset="109">26603 6328 8355,'11'-8'604,"-2"4"428,-2 8 1,-2-1-1,-5 8 1,0 3-1,0 4-422,0 4 1,0 6-1,0-3 1,-2 2 0,-1 0-476,-3 2 1,-1 1-185,2 3 0,1-1 0,-5-1 1,0-3-375,0-1 1,6-7 0,-4 0 0,1-6-220,1-3 0,1-9 0,10-2 242,4-9 0,7-6 0,2-3 285,3-3 1,1 3 0,-3-4-1,3 4 475,2 2 0,-5 0 1,3 2-1,-1 1 47,-1 2 0,1 6 0,-6-4 0,0 2 340,0 3 0,-5 2 0,-2 4 0,-2 4 5,-3 4 0,-2 5-568,-2 1 1,0-4-1,0 3 1,0 3-1,0 0-802,0 0 0,0 0 0,0 1-561,0 3 1,0-1 0,0-4 0,0-1-862,0 0 0,7-7 0,2-2 1</inkml:trace>
  <inkml:trace contextRef="#ctx0" brushRef="#br0" timeOffset="110">27119 6587 8355,'2'-9'2603,"4"3"1,-3 5-1,6 2-2344,-2 5 1,-1 3 0,-6 7-1,0 0 1,0 0-238,0 0 0,0 1-855,0-1 1,0 2 0,-2 1 0,-2 3-4301,-1-2 4305,0-2 0,5-2 0,0 0 1</inkml:trace>
  <inkml:trace contextRef="#ctx0" brushRef="#br0" timeOffset="111">27200 6458 9511,'0'-11'1937,"0"0"0,2 8-1671,3-3-2246,4 4 1,7 10 0,1 0 0</inkml:trace>
  <inkml:trace contextRef="#ctx0" brushRef="#br0" timeOffset="112">27539 6538 8355,'9'-1'3628,"-4"-5"1,-3 3-3014,-2-8-458,0 0 0,-2 2 1,-3 4-1,-6 3 1,-3 2 159,-2 0 0,0 7 1,0 2-173,-1 0 0,1 11 1,0-4-1,0 2 17,0 0 1,2 3 0,1 1 0,4-2-455,2-2 1,1-2-1,6 0 1,2-2-1,4-3-109,4-6 0,5-3 0,1-2 0,2 0 0,2-2 0,1-1 0,-1-4 133,-2-2 0,-2 5 0,0-1 0,0 3 309,0 2 1,0 2 430,1 3 1,-8 4-1,-4 7 1,-3 2-223,-2 4 1,0-3 0,0 8-1,-2 2 146,-3 1 1,-4-3 0,-8-2 0,1-1-1,0-5-219,0-1 0,0-1 0,0-1 0,0-2-606,-1-3 0,8-6 1,4-10-579,3-6 0,8-3 0,1-2 0,2-2-304,3-4 1,8-3-1,2-7 174,-3-1 0,6-6 0,1-2 1</inkml:trace>
  <inkml:trace contextRef="#ctx0" brushRef="#br0" timeOffset="113">27781 6458 9239,'9'1'2030,"-3"5"0,-5 5 1,-1 3-829,0 2 1,0 0-1082,0 0 1,0 0 0,0 2-110,0 4 0,0-4 0,-1 5 0,-3-1 0,-3 1 0,0 0-43,0 1 1,-4-3 0,5-5-408,3 1 1,3-9-1,3-4 1,6-8-298,6-6 1,-3-6 573,10-6 1,1 4 0,0-5 0,1 1-1,1 1 352,0 1 1,-4 2 0,5 4 0,-3 3 460,-3 6 0,3-3 0,-2 3 364,-1 1 0,-7 8 1,-4 3-1,-2 2-371,-4 4 1,-1 1-1,-2 2 1,0 0-1,0 2-245,0 4 1,0-2-1,0 5 1,0-2-1136,0-3 0,2 3-1103,3-1 1,4-3-621,8-8 0,-1-4 1,0-7-1</inkml:trace>
  <inkml:trace contextRef="#ctx0" brushRef="#br0" timeOffset="114">7474 7975 8355,'-7'0'574,"7"0"1,9 2 156,5 3 1,1 4 0,-5 7 0,-2 1 0,-3-1 0,2 0 0,0 0 0,1 0 0,-3 2 0,0 2 0,2 1 423,2-1 0,0-2-1059,2-2 1,4 0 0,-7 0-1,3 2 1,0 0 0,2 2-1,1-4 23,2-1 1,-5 6 0,0-8-1,1-1 1,2 3 0,3-1 0,-1 2 1,0 0-1,0 0 0,0 0 0,0 1 0,2-1 27,4 0 1,-4 0-80,3 0 0,3 0 0,-1 1 0,0-1 0,2-2 40,0-3 0,1 3 1,0-3-1,-2 1 1,-3 1-1,3-2 116,1 1 1,-6-3 0,3 2-110,-4 2 0,3-1 0,1 1-97,-2-3 1,-2-1 0,-2 2 0,0-4-164,0 1 1,-5-7-1,0 7-55,1-1 1,-3-6-448,2 5 1,-2-3-1025,2 3-1327,3-4-1056,-12 5-929,5-7 4284,-7 0 1,0 0 0,0 0 0</inkml:trace>
  <inkml:trace contextRef="#ctx0" brushRef="#br0" timeOffset="115">8717 8815 14898,'-9'1'2657,"4"5"-1968,3 5 1,2 3 0,-2 2 0,-1 0-539,-3 0 0,-1 6 0,3-1 0,-1 1-64,2 1 1,-5-3 0,3 5-1,1-2-717,3-3 0,-5-7 1,1-3-1406,1 3 1,4-8-30,6-5 0,-3-5 1308,8-6 0,-7-5 0,1 2 0,-1-6 0,-1 0 665,2 2 0,1-3 0,-6-1 1,0 3-1,0 1 0,0 2 0,0-1 792,0 1 1,0 0 1294,0 0 0,0 0 1880,0 0-3105,0 7 1,7 2-494,4 7 0,-2 0 1,2 0-1,1 1 0,2 5 1,4 3 106,4 0 0,-4 5 1,3-3-266,-3 3 0,0-3 0,2 0 0,1-1 1,-1 1 102,-2 0 0,-2-2-173,0 2 0,-5 1 1,-2-5-1,0 2 1,-2 4 136,0 1 0,-1 2-165,-6 1 1,-2-3 0,-2-2 120,-1-1 1,-9-5 0,-1 4 0,-4 1-114,-1-2 1,-3 4-1,-1-6 1,-1 2-1,-2 2 1,2-1-85,4 1 1,-3-2 0,3 4-1510,1-3 1,9-4-1245,6 5 1,5-6 737,5 6 1,4-8 0,7 4 0</inkml:trace>
  <inkml:trace contextRef="#ctx0" brushRef="#br0" timeOffset="116">10138 8944 11398,'-11'0'733,"0"2"0,-1 1 0,-3 3 0,-1-3 231,0-1 1,0-2-712,0 0 1,-6 5 0,1 1-1,1-3-93,2-1 0,2 3 0,1 3 0,3-1 0,3 2-109,2 0 0,-4 2 0,6 5 0,1 0 0,2 0 0,4 0 0,3 0 0,8 2-255,7 4 252,-2-4 1,12 5-1,-3-7 1,2 0-1,-1 0 87,-1 1 1,-7-1 0,3 0 144,1 0 1,-8-5 0,2 0 0,-7 1 0,-4 2 29,-4 3 1,-1-1-1,-2 0 1,-3 0-152,-8 0 0,4 0 0,-15 0 0,-1 1-72,-1-1 1,-8 0-1,2-2 1,-4-3-1,1-6-558,5-3 1,6-2-1,-3 0-474,2 0 0,3-2 1,7-3-1,4-6-836,2-3 243,2-2 883,5 0 1,5 5 0,2 2-1,2 2-791,4 3 0,8-5 0,5 0 1</inkml:trace>
  <inkml:trace contextRef="#ctx0" brushRef="#br0" timeOffset="117">10606 9105 8911,'-2'-9'4282,"-3"4"-3151,-6 3 1,-3 2-873,-3 0 1,3 2 0,1 3 277,3 6 0,-1 3-94,-5 3 1,-4-1 0,0 0-133,1 0 1,10 6 0,-7-1 0,3 1 0,2-1 0,2 1 150,2-3 0,2-1 1,5-2-757,0 1 0,7-3 0,2-2 0,2-1 0,-1 2-425,3 1 0,1 0 1,2-1 276,1-2 1,-7-8 0,1 5-1,2-3-960,1 0 1,2 1 0,0-6 0,0 0 109,1 0 0,-1-7 0,0-2 1</inkml:trace>
  <inkml:trace contextRef="#ctx0" brushRef="#br0" timeOffset="118">10896 9267 15267,'-1'14'0,"-3"-1"313,-1-3 0,-3 3 0,5 7 0,-3 1 0,3-1 280,1-2 1,0-2-1589,-3 0-133,3 0 1,-5 0-1462,7 1 977,0-8 1,-7-9-1,-2-9 1</inkml:trace>
  <inkml:trace contextRef="#ctx0" brushRef="#br0" timeOffset="119">10977 9138 8355,'-2'-17'3256,"-3"1"-2169,3 0 1,-5 5-118,7 1-1084,0 6 0,2-3 1,3 7-1,6 2-2028,3 3 0,2 4 0,1 7 1</inkml:trace>
  <inkml:trace contextRef="#ctx0" brushRef="#br0" timeOffset="120">11316 9251 15966,'-11'0'313,"1"0"0,-3 0-93,-1 0 0,-2 1 1,1 5-68,4 4 1,-1 5-1,5 1 1,-1 0 25,1 0 1,-3 2 0,4 2 0,3 1-241,1-1 1,2-2-1,0-2-420,0 0 0,0-5 0,2-2 64,3-2 0,4-1 0,7-8 0,-2-3 100,-3-6 1,4-4 0,-5-1-1,5 0 176,1 0 0,-5 5 0,-1 2 1,1 0 605,-2 0 0,5 6 1449,-3-3 1,-4 6-1580,-1 6 1,-4-3 0,-2 8-231,0 2 0,0 1 0,0 2 1,0 0-475,0 0 0,0-5 1,1-2-568,5-2 1,-3 4 0,8-6-2728,2-1 1,1-4 2992,2-5 0,0-4 0,0-7 0</inkml:trace>
  <inkml:trace contextRef="#ctx0" brushRef="#br0" timeOffset="121">11478 9138 10951,'-17'-9'3022,"8"1"1,9 8-1,13 0-2795,7 0 1,-1 2-1,7 2-248,-3 1 0,6 1 0,-4-6 0,2 0 1,-2 0-454,-2 0 1,0-2 0,-3-2 0,2-1 0,-3-1-415,-1-1 1,-7 5 0,0-3-246,1 3 1,-3-3-2564,2-1 2727,-7 1 1,3-2 0,-7-2 0</inkml:trace>
  <inkml:trace contextRef="#ctx0" brushRef="#br0" timeOffset="122">11768 9041 9980,'0'16'5275,"0"0"-5033,0 0 1,0 6 0,0 1-1,-2 0 1,-1 2 0,-4-1 779,-2-1 0,3 6-715,-5-2 1,2-2 0,-3 0-123,1-2 0,6-1 0,-4-4-866,2 3 1,1-3-1016,6 4 0,0-4 756,0-2 1,2-7-1028,3-4 0,12 4 0,8 0 1</inkml:trace>
  <inkml:trace contextRef="#ctx0" brushRef="#br0" timeOffset="123">11929 9299 8355,'9'2'4663,"-3"3"-3364,-4 6 0,-2-2-1030,0 2 1,0-1-1,0 7 1,0-1-626,0 0 0,0 5 232,0 1 1,0 1-51,0-1 0,-2-4 1,-2 3-5965,-1-3 5302,-1-9 1,6-2-1,0-7 1</inkml:trace>
  <inkml:trace contextRef="#ctx0" brushRef="#br0" timeOffset="124">12042 9186 11613,'0'-16'0,"2"1"89,4 5 0,-3-3 0,8 8 0,2-1 0,1 1-1670,2 0 0,0-1 0,0 6 0</inkml:trace>
  <inkml:trace contextRef="#ctx0" brushRef="#br0" timeOffset="125">12414 9218 12486,'0'-9'2609,"0"-5"-2383,-7 12 1,3-3 0,-7 8-1,-1 5 1,-4 2 975,-6 8 0,4 0 0,-3 7-908,3-1 1,1 4 0,3-3 0,2 2 0,3-2 348,1-1 1,3-3 0,5-3-500,0 4 1,7-10-1,4 4 1,3-3 0,2-2-483,1 0 0,-1-8 1,0 2-1325,0-3 1,0-4 322,0-3-3251,0-4 1,1-2 4176,-1 1-328,0-1 1,0-5 0,0 0 0</inkml:trace>
  <inkml:trace contextRef="#ctx0" brushRef="#br0" timeOffset="126">13237 9218 12227,'0'11'4372,"0"0"-4208,0 1 1,2 3 0,1 3 123,3 3 1,-1-1 0,-5 5 0,0 0 0,-2 0 75,-3 4 1,3-6-1,-5-1 2,0-4-207,5 5-370,-12-12 365,12 3 1,-5-17 50,7-8 0,7 0-867,4-10 1,3-5 0,2 1 218,0 0 1,0 0 241,1 4 1,4 3 0,1-6-40,-3 1 1,5 10 247,-3-3 0,3 4 1,-5-3 182,3 5 1,-6 2 0,-5 8 1386,1 0-1297,-5 0 1,6 2 0,-8 4 559,-1 4 1,-2 5-379,-2 1 1,0 0 0,0 0-110,0 0 0,-6 0-252,1 1 1,-2 4 0,3 1-374,-1-3 0,-1-1 242,6-2 0,0 1 0,0-1-1256,0 0 1,2-2 541,4-3 0,4 3-2985,12-3 1307,-4-4 1,5 8 0,-7-6 0</inkml:trace>
  <inkml:trace contextRef="#ctx0" brushRef="#br0" timeOffset="127">13867 9525 8355,'9'0'-656,"-2"0"1,0-7 0,2-2 0</inkml:trace>
  <inkml:trace contextRef="#ctx0" brushRef="#br0" timeOffset="128">14706 9493 16623,'25'0'0,"-2"0"0,1 0 0,3 0 0,3 0 0,2 0 419,1 0 0,4 0 0,3 2 0,-1 1 0,3 2 0,-3 1 0,2-1 0,-1 1 0,1-1 395,0 2 0,0-5-800,2 3 1,4-3 0,-4-2 0,4 0-146,1 0 0,-5 0 1,-1 0-250,-3 0 1,-1-2 0,-6-1 0,-2-3 0,-3 1-973,-5-2 1,-10 5-1,-1-3 164,2 3-1635,-6 2 0,-2 0 2030,-10 0 1,-4 0-1,-7 0 1</inkml:trace>
  <inkml:trace contextRef="#ctx0" brushRef="#br0" timeOffset="129">15901 9444 11669,'8'2'2252,"0"2"1,-3 3-2080,0 2 0,1 2 0,-6 7 0,0 1 0,0 5-196,0 1 0,0 0 0,0 3 0,0-2 0,0-1-891,0 0 1,0-5-1078,0 1 1,0-14-1863,0-12 3470,0-4 1,7-22 0,2 6 0</inkml:trace>
  <inkml:trace contextRef="#ctx0" brushRef="#br0" timeOffset="130">15981 9444 8951,'-7'-16'1840,"7"7"1,0 4 0,7 5 0,4 3-943,0 3 0,0 1 0,5-2-488,0 6 0,0-2-267,0 2 1,6 0 0,-1 3 0,-1-2 0,-2-1 28,-2 2 0,0 1 1,0 0-1,-1-1-39,-5-2 0,-3 0 1,-7 5 67,0 0 0,-1-5 1,-5-2-89,-4-2 0,-10 0 0,-3-3 1,-1 1-1,-1-1-301,0-3 0,5 5 1,-1-1-1,3 0-738,2 3 0,1-5 0,3 6 0,3 0-6007,2 0 5512,1-5 0,13 3 0,2-7 0</inkml:trace>
  <inkml:trace contextRef="#ctx0" brushRef="#br0" timeOffset="131">17224 9202 8355,'-16'0'6518,"0"0"-5601,0 0 0,10 0 1,10 0-1,10 2-654,4 3 1,7-3 0,2 3 0,4-1 0,-1 0 0,-1 1 0,-2-1 348,2-3 0,-1-1-493,-1 0 0,4 0 0,-4 0-400,3 0 1,1 0 0,-3 0 0,-3 0 0,0 0-1737,1 0 0,-7 0-867,3 0-886,-4 0 2387,-9 0 1,-2 0 0</inkml:trace>
  <inkml:trace contextRef="#ctx0" brushRef="#br0" timeOffset="132">17515 9347 8355,'0'17'1147,"0"-1"1,0 0 0,0 0 0,0 0 0,0 0-232,0 0 0,0 6 1,0 1-1,0 2-599,0 4 1,0 2 0,0-1 0,0-1-1,-2-2-171,-3 1 0,3-3 1,-4 1-719,5-3 1,-5-2-1523,1-4 0,-1-1 180,6 0 0,2-7 0,4-4 1169,4-3 0,5-2 0,1 0 1</inkml:trace>
  <inkml:trace contextRef="#ctx0" brushRef="#br0" timeOffset="133">17902 9606 9793,'9'0'5944,"-2"2"-5678,-7 3 1,0 4-1,0 7 1,0 2-1,0 2 121,0 1 1,0 6 0,0-5-635,0-3 1,-5 5 0,0-3 0,1-1-1025,2-2 1,2-7-4524,0-1 4999,0-13 1,0 1-1,0-14 1</inkml:trace>
  <inkml:trace contextRef="#ctx0" brushRef="#br0" timeOffset="134">18031 9509 8355,'-7'-16'6118,"-4"1"-6249,-3 5-903,5 2 1,4 8-603,10 0 1,4 8 0,7 1 0</inkml:trace>
  <inkml:trace contextRef="#ctx0" brushRef="#br0" timeOffset="135">18273 9299 13686,'0'16'0,"0"0"710,0 0 1,0 2-1,0 2 1,0 3-586,0 3 1,0 0 0,-1 7 0,-3-1-173,-1 0 0,-6 1 0,4-1-115,-2 0 1,3-5-1,-4-2 1,-1-2 0,0-3-917,0-2 739,8-9 1,-4-3-1,8-12 119,5-5 1,1 2 0,5-1 235,-1-3 0,0-1 0,5-2 0,2 1 414,4 4 1,-4-3 0,3 3-1,-3-1 1,-2 1 144,0 6 0,6 3 1,-1 2-1,-1 0-339,-2 0 0,-4 2 0,-1 3 0,-4 8 95,-2 6 1,4-1 0,-6 4-141,-1-4 1,-2 0 0,-2 1 0,0 3 0,0-2 262,0-2 0,-8-8-670,-2 1 1,-5-2-1,-1 2 1,0-6 0,0-1 199,0 1 1,5-3 0,0 3-2658,-1-3 0,-1-4 1091,2-3 0,4 1 0,9-6-1885,3-3 3157,4 6 0,7-7 0,1 5 1</inkml:trace>
  <inkml:trace contextRef="#ctx0" brushRef="#br0" timeOffset="136">18709 9622 8355,'16'0'3150,"-7"0"0,-1 7-2436,-8 4 1,0 3 0,0 2 0,0 0 0,0 1-742,0-1 0,0 0 1,0 0-1,0 2 1,0 2-2187,0 1 1,-2 1-3207,-4-6 4789,5-7 1,-7-9-1,8-9 1</inkml:trace>
  <inkml:trace contextRef="#ctx0" brushRef="#br0" timeOffset="137">18822 9460 8355,'0'-10'2659,"0"-1"0,2 7-3422,3-1 0,4 3-841,8 2 1,-1 0 0,0 0 0</inkml:trace>
  <inkml:trace contextRef="#ctx0" brushRef="#br0" timeOffset="138">19210 9525 8355,'9'7'7190,"-2"-5"-5786,-7 5-1198,0-7 1,-7 2 0,-4 2 0,-2 3 0,1 0 271,1 0 1,0 6-334,-5-3 1,2 5 0,1 1-167,2 0 1,1 2-1,-5 2-48,5 1 1,1 1-1,5-6 1,-1 0-1,1 0 1,2 0-220,2 0 1,2-7 112,3-3 0,4-4 1,8-2-296,-1 0 0,0-2 0,0-4 0,0-4 1,0-5 333,0-1 1,1 2 0,-1 1-1,0 4 1,0 2 726,0 4 0,-5-5 436,0 3 0,-1 0-402,7 5 1,-8 7 0,-2 2 0,-2 1-109,0 1 0,1 0-770,-6 5 1,0-5 0,0 0 0,2-1 110,3-1 0,-3 6-3459,3-4 0,4-4-1807,2-2 4929,-4-3 0,7-2 0,-5 0 1</inkml:trace>
  <inkml:trace contextRef="#ctx0" brushRef="#br0" timeOffset="139">19581 9412 8355,'7'-9'6217,"-3"-4"-4870,6 8 1,-6 7-1123,1 9 0,-3 5 1,-2 5-1,0 8 568,0 7 0,0 0 0,-2 5 0,-1-2-562,-3-3 1,1-2 0,3-1 0,-1-3 0,-3-3-1739,3-5 0,1-4-1248,2-2 297,0-7 0,7-2 1,2-7-1</inkml:trace>
  <inkml:trace contextRef="#ctx0" brushRef="#br0" timeOffset="140">20372 9509 12763,'11'0'3210,"-1"2"-2580,3 3 1,-4 4 0,0 7-270,-2 0 0,0 2 1,-3 2-1,1 1-73,-1-1 0,-2 0 0,-4 0 0,-2 3-152,-1 2 1,-8-5 0,3 1 0,-5-4 0,1-5 94,3-1-663,-3-8 0,14 1 187,0-15 0,9 0 0,10-10 0,5 1 0,1-1 0,4-4-509,1-1 1,-3-2 0,-2 4 611,-2-1 0,4 6 0,-5-3 1,-2 4 694,-2 2 1,-2 7 2867,0 4-2776,0 3 1,-7 5-1,-4 6 1,-3 8-260,-2 0 1,0 9 0,0-1 0,0 2-185,0 0 0,-2-2 0,-1 2 0,-3-6-255,3-3 0,1-2 0,2 0-221,0 0 0,2 1-1260,3-1 0,4-7 0,7-4-924,0-3 0,1 5 1,-1 2-1</inkml:trace>
  <inkml:trace contextRef="#ctx0" brushRef="#br0" timeOffset="141">21050 9832 8355,'9'0'3276,"-4"0"1,-10 0 0,-6 0-1329,-3 0 0,7 0-4406,7 0 0,7 0 1,9 0-1</inkml:trace>
  <inkml:trace contextRef="#ctx0" brushRef="#br0" timeOffset="142">22083 9380 10064,'-16'5'0,"0"0"1051,0-1 1,8-2-1,8-2 1,9 0 0,8 0-1,4 0 1,6 0-1,3 0-777,3 0 1,-5 0-1,3 0 1,3 0 0,2 0 130,3 0 0,-3 0 1,7 0-1,0 0 1,0 0 656,0 0 1,-5 0-1238,5 0 1,-7 0 0,2 0 0,-4 0 0,-2 0-435,0 0 0,-5-6 1,-2 1-1,-1 1 1,-5 3-1,-1 1 1,-2 0-399,1 0 1,-3-2-767,-3-3-470,3 3-1222,-12-5 2554,5 7 1,-14-8-1,-2-1 1</inkml:trace>
  <inkml:trace contextRef="#ctx0" brushRef="#br0" timeOffset="143">22987 9251 8355,'9'-2'2583,"-4"-4"1,3 6 0,-1 0-2218,2 9 1,-6 6-1,3 1 1,-5 0-559,-1 0 1,0 6-1,0-1-1933,0-1 0,0-8 0,0-1-1227,0 2 2968,0-6 0,-7 0 0,-2-7 0</inkml:trace>
  <inkml:trace contextRef="#ctx0" brushRef="#br0" timeOffset="144">23052 9267 15317,'16'0'611,"0"0"1,2 0 0,2 1 0,3 3 0,2 3-249,4 2 0,-4-5 0,0 1-123,-2-3 1,6 0-1,-4 1 1,0 3 468,-3-3 1,-4-1-215,-2-2 0,-6 2 234,1 3 1,-16 4-612,-6 7 1,-5 1 0,-11-3 0,-2-2-276,-1-1 1,3 0 0,0 3-1,0-3 1,2-4-1023,4 0 0,3-5-2840,1 4 3497,8-5 1,4-1-1937,10 0 0,4 0 1,8 0-1</inkml:trace>
  <inkml:trace contextRef="#ctx0" brushRef="#br0" timeOffset="145">24892 8912 12322,'0'16'3285,"0"2"-2672,0 3 1,-2 2-80,-3 4-395,3 4 0,-7-1 0,3 8 1,-1 0 0,-5-6 0,1 0 0,0 1 212,2-1 1,-3-2 0,5-1-148,-2-2 0,5-7-27,-1 1 1,3-8-3133,2-2 1718,0-8 1,0-3 858,0-11 1,7-8-1,2-5 191,0-1 0,0-2 0,-6-5 1,3-2-1,-1-2 0,1 0 1,-1 2 325,-1 0 1,3 11 0,-2-10 716,-1 3 1,3 1-558,-2 2 0,8-1 0,-2 4 31,3-1 1,-3 5-21,-1-1 1,1 8 0,5 4 103,1 2 0,0-4-276,5 6 0,-4 0 0,3 5 69,-3 0 0,-1 7 611,-1 4 1,0-2 0,-2 1-248,-3 3 1,1 1-429,-6 2 0,-1 6 0,-5-1 0,0 1 1,0-1 67,0 1 1,-7 0-1,-4-6-264,-3 0 0,-2 0-106,0 0 0,0-7 1,1-2-562,4 0 1,-3-5-1,3 4 1,-3-5-3830,-2-1 1,7 2 3223,3 4 0,12-5 0,3 7 1</inkml:trace>
  <inkml:trace contextRef="#ctx0" brushRef="#br0" timeOffset="146">25424 9138 9387,'-16'0'1905,"-5"0"1,-1 0-1,3 1-1100,1 5 0,2-3 1,-1 8-1,3 2 1,1 1-429,3 2 1,6 6 0,-1 1-264,3 2 0,2-3 1,0 3-1,2-2-184,3-3 1,4-4 0,7-4 0,0-3 0,1-1-76,-1-5 1,0-1 0,0-2-65,0 0 0,6-2 0,-1-3 0,-1-6-130,-2-3 0,-7-2 0,-2-1 334,-2 1 1,-2 0 0,-5 0 59,0 0 0,0 0 0,0 0 1,-2-1-1,-3 1 213,-6 0 1,2 0-1,-2 2 1,1 1-1,-1 4-529,0 2 0,6-4-755,-6 6 0,6-1 187,-6 6 1,7 2-1,1 2 1,6 3-1195,8 2 0,3 2 0,2 5 1</inkml:trace>
  <inkml:trace contextRef="#ctx0" brushRef="#br0" timeOffset="147">25780 9138 11652,'-17'-9'2285,"1"1"1,0 8-2073,0 0 0,7 2 0,2 4 0,2 4 0,1 5 46,6 1 1,0-5-47,8-1 1,-4 1 0,4 3 0,1-1 0,0-2 0,0 0 326,1-2 1,-3 3-1,0-5-311,-2 2 0,4-3-195,-5 4 0,-1 1 0,-5 5 0,-2-1-194,-3-5 1,1 3 0,-7-8 0,-1 1-626,-3 1 1,-1-5-2062,0 3 1,5-3 926,1-2 1,-1-7-1,-5-2 1</inkml:trace>
  <inkml:trace contextRef="#ctx0" brushRef="#br0" timeOffset="148">25876 8992 8355,'11'-7'1334,"0"-4"1,0 4-1,5 2 1,0 3-1,2 0 1,2-1-1,1-3-930,-1 3 1,3 1 0,-1 2-461,-2 0 1,-1-6 160,3 1 0,-4 0 0,3 5 139,-3 0 1,-9 1 0,-3 5 0,-5 5 37,-1 3 0,0 2 0,0 2 0,-1 4 72,-5 4 1,3 0-1,-6 0 1,0 1-405,0-1 1,5 4 0,-3-5 0,2 2-1205,-1 0 1,1-7 0,5 1 0,0-3 0,0-2-204,0 0 0,2-1 1,3-4-1357,6-6 1998,3-3 0,2-2 0,0 0 1</inkml:trace>
  <inkml:trace contextRef="#ctx0" brushRef="#br0" timeOffset="149">26393 9234 12852,'16'0'562,"0"0"0,-5 0 0,0 0 0,1-1-435,3-5 0,1 3 1,2-6-1,0 0 1,0 0-1,-4-4 0,-1 4 51,3-2 1,-5 2 0,-3-3 141,0 1 1,-5 0-77,-8-5 1,1 7 0,-6 4 0,-3 3 107,-1 2 1,-3 2 0,1 1 0,0 5 228,0 1 1,2 1 0,1 7 0,2 0-284,-1 5 0,5-4 1,-1 3-1,3-3-249,0-1 1,-1-1 0,6 0 0,0 0 0,2-2 0,2-1-1469,1-2 1,6-6 384,-6 6 1,8-8-1,-2 5 383,3-1 0,-3-5 0,-1 3 0,3-3 0,1-2-3990,2 0 3688,1-7 1,-1-2 0,0-8 0</inkml:trace>
  <inkml:trace contextRef="#ctx0" brushRef="#br0" timeOffset="150">26829 9218 8355,'11'0'4208,"-1"0"-3555,-6 0 1,5 0-1,-5 2-345,1 3 1,0 4-1,-5 8 1,0-1-105,0 0 1,-1 0 0,-5 2 0,-3 2 302,0 1-229,2-6 119,0-1-219,-2-5 1,0-2-16,4-7 0,5-7 1,5-9-17,6 0 0,1-6 0,1 1 0,-1 1-57,6 2 0,-2-4 0,6 1-413,-4 1 1,-2 2-324,0 2 0,0 5 0,0 2-81,1 2-1,-1-5 0,0 4-3567,0-2 3128,0 2 0,0 1 0,0-2 0</inkml:trace>
  <inkml:trace contextRef="#ctx0" brushRef="#br0" timeOffset="151">27281 9218 8893,'9'2'3080,"-4"3"0,2-1-2498,-1 7 0,-1 0-267,-5 5 1,0 0-138,0 0 1,-2 0-468,-3 0 0,3 0-1804,-3 1 1327,-4-1-3924,7-7 3854,-5-2 0,14-14 0,2-2 0</inkml:trace>
  <inkml:trace contextRef="#ctx0" brushRef="#br0" timeOffset="152">27410 9105 9446,'0'-16'449,"0"0"-449,0 7-485,0-5-784,0 5 667,0 0 0,7 2 0,2 7 1</inkml:trace>
  <inkml:trace contextRef="#ctx0" brushRef="#br0" timeOffset="153">27717 9170 15046,'-6'16'1285,"1"0"1,-2 0-893,1 0 1,5 6 0,-5 1 199,4 2-260,-5-5 0,5 3 0,-3-6 5,3-1 1,4 0 0,3 0 0,6-2-61,4-3 1,1-4-101,0-7 1,-2-2-126,-3-3 0,3 2 0,-5-8-987,0-2 0,4-1 453,-8-2 1,6-6 119,-6 1 1,1-1-1,-6 6 13,0 0 0,0 0-2089,0 0 1033,0-1-3995,0 1 4589,0 7 1,0 2 0,0 7 0</inkml:trace>
  <inkml:trace contextRef="#ctx0" brushRef="#br0" timeOffset="154">28023 9283 11097,'11'5'0,"-2"2"1799,-2 2 1,-3 2-1,-8 5-1027,-1 0 0,-6-5-624,6 0 0,-2-7 38,1 1 0,4-5 0,-1-5-88,6-6 0,1-9 1,7-3-1,3-1 1,4 1 137,4 3 1,1 2-1,-3 2 1,3 0 0,0 2 123,1 3 1,-3 4-1,-3 7-126,4 0 0,-4 0-1857,3 0 1,-3 0 0,-2 0-836,0 0 0,0 7 1,1 2-1</inkml:trace>
  <inkml:trace contextRef="#ctx0" brushRef="#br0" timeOffset="155">29250 8847 8355,'-25'0'3276,"4"0"1,6 0 0,10 2-2165,10 3 0,11-3 1,10 3-1,6-3-866,2-2 0,2 2 0,0 1 0,1 3-603,-1-3 1,0 1-1,-2 0 1,0 1-1,-5-1-834,-4-3 0,2-1 0,-6 0-730,-1 0 0,-2 0 1,-2 0-1684,0 0 2813,-7-7 1,6-2-1,-6-7 1</inkml:trace>
  <inkml:trace contextRef="#ctx0" brushRef="#br0" timeOffset="156">29589 8734 9451,'0'16'1374,"0"0"1,-2 0 0,-1 1 0,-3-1 0,3 2-300,1 3 1,0 1 0,-1 8-839,-3 4 0,-4 2 1,2-4-1,1 1 1,-2-3-881,0-3 0,6 4 1,-4-6-1,1 0-1677,1-4 0,-1-3-3092,6-2 4816,0-7 1,0-1-1,0-8 1</inkml:trace>
  <inkml:trace contextRef="#ctx0" brushRef="#br0" timeOffset="157">29783 8799 8355,'9'1'0,"-4"5"1756,-3 4 0,-2-1 0,0 2 1,0 4-1068,0 4 1,0 1 0,0 7 0,0 2-364,0 1 0,-2 2 0,-1 1 0,-4-1-400,-2 0 1,3-5-1,-5-2 1,1-1-1,1-5-887,3-1 807,-3-9 1,9-2 0,0-7-132,9 0 1,6-7 0,1-4 0,2-5 0,1-3 189,3-3 1,1 1-1,-3 6 1,2 3 222,-3 1 1,5 2 0,-3-4-1,-1 4 1,-2 2 750,-2 4 0,0 3 1,-2 5 111,-3 6 0,-4-2-750,-7 1 0,0 1 0,0 5 0,0 1-428,0-1 1,0 0-1,0 0 1,0 0-640,0 0 0,0-5 1,-1 0-977,-5 1 0,4-3 0,-1 0-128,6-2 0,6-1 0,7-6 1</inkml:trace>
  <inkml:trace contextRef="#ctx0" brushRef="#br0" timeOffset="158">30299 9057 10913,'11'-9'5592,"-2"5"-5359,-2 8 1,-1 5 0,-6 7 0,0 0 0,0 2-111,0 4 1,0-4 0,0 3-1791,0-3 0,0-2-4278,0 0 5187,0-7 0,0-2 0,0-7 0</inkml:trace>
  <inkml:trace contextRef="#ctx0" brushRef="#br0" timeOffset="159">30429 8895 8355,'0'-10'1129,"0"-1"1,7 7 0,4-1-2633,3 3 1,2 9-1,0 2 1</inkml:trace>
  <inkml:trace contextRef="#ctx0" brushRef="#br0" timeOffset="160">30784 8992 10520,'-7'-11'2606,"-4"3"1,-4 0-2112,-1 5 0,0 1 0,0 4 0,0 3-180,0 6 1,-2 3 0,-2 2-1,-1 2-61,1 4 1,4-4 0,3 5 0,2-1-130,-1-1 0,5 1 0,1-6-466,4 0 1,10-2-1,2-3 1,5-6-1,1-3-310,0-2 1,6-2-1,1-1 1,0-2 14,1 1 0,-3 0 714,-5-1 1,0 3 0,0-3 270,1 3 1,-8 9-1,-4 4 503,-3 3 0,-2 8 0,-2-1 1,-2-1-592,-1-2 0,-6-2 0,4 0 1,-2 0-1,-2 1 0,1-1-638,-1 0 1,5-5-5,-4-1 1,6-4-723,-1 5 1,3-10 367,2-1 1,2-9 0,3-10 0,6-5 0,3 1-1248,2 0 0,8-6 0,1 4 0</inkml:trace>
  <inkml:trace contextRef="#ctx0" brushRef="#br0" timeOffset="161">31090 8879 9085,'17'0'1969,"-8"2"1,-4 3 0,-3 8-1,-2 5-1561,0 3 1,-2 8 0,-2-2 0,-3 4-144,-2 1 0,6-5 0,-5-2 0,3-2-33,0-3 1,-2-2-1,3-2-1566,-1 0 1127,-1-7 0,8-9 0,3-11 0,8-3 0,5-2 0,3 0-1,-1 0 1,3-1 0,1 1 0,-1 0 296,0 0 1,1 5-1,-5 2 1,3 2 847,-2 3 1,-2 3 138,-2 1 1,-2 7-424,-3 4 1,-4 3 0,-7 2 0,0 0 0,0 0 0,-2 1-297,-3-1 0,-2 0 0,-6 0-464,2 0 0,8 0 0,-3 0-1449,5 1 1,2-8-1,5-4-902,5-3 0,10-17 1,4-3-1</inkml:trace>
  <inkml:trace contextRef="#ctx0" brushRef="#br0" timeOffset="162">28879 9864 11353,'-7'0'1795,"7"0"1,9 2-1618,5 3 1,0-1 0,-1 5 0,-2 0 0,1 0 0,4 1 0,4 1-1,2 0 212,-3 2 1,-1 1 0,-1 2 0,-1 0 0,-2 2 673,-3 4 1,3-4-1,-3 5-862,3 0 1,-3-3-1,-2 7 1,-2 2-1,-1 1-53,1 2 1,-6 1 0,5 1 0,-4 2 39,-2 1 1,0 6-1,0-5-157,0-2 0,-6 3 1,1-3-1,0-2 0,-1-3 1,1-3-453,1-4 0,2 1 455,2-4 0,-1 1 1,-3-6-1,-1 0 1,1 0-226,2 1 1,2-7 0,0 1-1699,0 2-253,0-6 1,0-2 167,0-10 1,0 1-1985,0-7 1854,0 8 1914,0-4 0,0 7 0,0 0 1</inkml:trace>
  <inkml:trace contextRef="#ctx0" brushRef="#br0" timeOffset="163">28992 10865 8355,'-16'0'3438,"7"2"-2160,3 3 0,5 4 0,2 5 0,3-1-848,1-2 0,6 0 1,-4 5-1,1 0-315,-1 0 0,0 0 0,-4 0 1,3 0-1,-3 1-636,-1-1 1,-2-6-1960,0 1 765,0 0 1,0-4 0,0-7 1027,0-9 1,0-11-1,0-3 1,-2 0-1,-1-1 453,-3 5 1,-4 1 0,3 2 1218,-2 0 1,3-1 390,-5 1 0,8 5 1,-3 1 830,5-3 1,2 6-1585,5 2 0,3 3 0,7 2 0,2 0-310,3 0 1,-3 0-1,6 0 1,-1 0-155,4 0 0,-2 0 0,0 0 0,0 0 0,-1 0-79,-1 0 1,0 0 0,-3 0 0,1 0 147,-1 0 1,-7 0-1,-4 2 31,-2 3 0,-2-1 1,-5 6-92,0 3 1,-2-4 0,-3 2 0,-6 1-1,-3 3-96,-2 1 0,-6 0 0,-1 2-253,-2 3 0,3-1 0,-3 5 0,2 0-454,3 0 1,4-5-1,3 2 1,5-4-795,0-2 0,5-7-1662,8-4 1,4-9 1522,7-1 0,0-15 0,1 2 1</inkml:trace>
  <inkml:trace contextRef="#ctx0" brushRef="#br0" timeOffset="164">25844 11898 8355,'2'11'0,"3"0"0,-3-1 0,4 7 0,-5 1 0,-1 1 0,0 5 0,0 1 0,0 3 0,0 3 1876,0 1 0,-5 6 1,-2 1-1,0 3 0,-2 1-1450,0-2 0,3 0 0,-3-7-476,2-1 0,-4 1 1,6-13-1,1-1-820,3-2 0,-1-9 665,-4-4 1,5-5 0,-5-7 0,4-9-1,2-9-143,0-6 0,0-6 0,0-3 336,0-1 0,6 0 0,-1-4 190,-1 2 0,3 7-155,-2-2 1,3 4-1,-5 2 116,3-1 0,6-4 1,-1-1-1,1 2 1,3 4-1,-1 3 1,4 4 516,0 2 1,2 1-1,-1 6-161,3 0 1,5 2-318,-6 3 0,3 4 0,-5 7 0,3 0 0,-1 2 290,3 3-349,-6 4 0,3 7 0,-8 0 79,-2 0 1,-8 6-171,3-1 1,-5 6 0,-1-3 128,0 1 1,-1-4-245,-5 6 0,-6-7 45,-5 1 0,-8-3-164,9-2 1,-4 1 0,4-3-821,0-3 1,0 1 528,0-6 0,5-1-370,0-5 1,6 0-1,-2 0 1,3 2-1317,6 3 1,9-3 0,-2 5 0</inkml:trace>
  <inkml:trace contextRef="#ctx0" brushRef="#br0" timeOffset="165">26409 12011 8355,'9'0'4225,"-3"-5"-2737,-12-1 1,3 1-532,-8 5 1,2 2-518,-2 3 0,-1-1-105,6 7 1,-1-1 0,3 6-50,-1 1 1,0-1-94,5 0 0,0 2 0,0 2 132,0 1 1,7 1-407,4-6 1,3-2 0,2-3 0,0-6-26,0-3 0,0-2 0,1-2 0,-1-3 0,0-8 0,0-5 1,0-3-1,-1 1-98,-5 2 0,3-3 0,-8-1 0,-1 2 0,-2 2 0,-4 4 0,-4 2 0,-4 3 0,-5 0 1211,-1 0 0,0 5-733,0-1 0,5-2 1,0 1-413,-1 3 1,3 1-564,-2 2 1,9 0-1675,2 0 0,7 0 166,10 0 0,6 7 0,2 2 1</inkml:trace>
  <inkml:trace contextRef="#ctx0" brushRef="#br0" timeOffset="166">26910 11898 11720,'0'-16'1948,"-2"7"1,-4 4-1555,-4 3 1,-5 2 0,-1 0-173,0 0 1,2 7 0,1 4 0,4 3 124,2 2 0,2 0 0,5 1 0,1-1-11,5 0 1,1 0 0,6 0-215,-3 0 0,1-5 0,5 0 0,0 1-52,0 3 0,1-4 1,-3-1-1,-3 3-4,-6 1 0,-3 2 0,-4-1 0,-3-3-84,-6-1 1,-3-7-1,-3 3 1,1-2-360,0 1 1,0-1-2106,0-5-1546,7 0 2973,2 0 0,7-2 0,2-1-168,3-3 0,4-6 0,7 3 1</inkml:trace>
  <inkml:trace contextRef="#ctx0" brushRef="#br0" timeOffset="167">27103 11914 8949,'16'-9'2160,"1"4"0,-1 3 1,0 2-1,0 0-1974,0 0 1,0 0 0,0-2-1,1-1-170,-1-3 0,-2-1 0,-1 4 1,-3-3-146,3 3 0,-4 1 173,2 2 350,-8 0 1,4 2 0,-7 3 0,0 6 0,0 5-68,0 5 0,-5-3 1,-2 4-1,0-4-91,0-2 0,-4 2 0,4 2 0,-1 1 1,1-1 104,4-2-926,-6-2 1,7 0-1,-3 0-1142,3 0 1,4-1 757,3-4 0,-2-4 0,8-7 1,2 0-1,1 0-833,2 0 0,0-7 0,1-2 1</inkml:trace>
  <inkml:trace contextRef="#ctx0" brushRef="#br0" timeOffset="168">27555 12076 9023,'11'0'1397,"0"0"1,1 0 0,3 0-884,1 0 0,0-6 1,0-1-380,0-2 1,0 4 0,1-6-250,-1-1 1,-6-3-1,-1-1 452,-1 0 0,-3 0 0,-7 0 170,-3-1 0,1 8 1,-7 4-239,-1 3 0,3 2 0,-2 2-87,-1 3 1,3 3 0,-2 4 0,-2-1 124,-1 2 1,-2 1 0,2 2 104,3 0 0,-4 2 1,6 2-1,-1 1 66,-1-1 1,7-2 0,-1-2-416,3 0 0,2-5 0,0 0 0,2 1 0,3 3-681,6 1 0,3-7 0,3-4 0,-1-3-910,0-2 0,0 0 1,0 0-1,0-2-4221,0-3 4950,1-4 1,6-14-1,2-3 1</inkml:trace>
  <inkml:trace contextRef="#ctx0" brushRef="#br0" timeOffset="169">27910 12043 9970,'9'8'1388,"-1"1"0,-8 7 0,0 0-1075,0 0 1,0-5 0,0 0-246,0 1 0,0 2 1,0 3-1,-2-3 999,-4-3 1,3 1-635,-8-6 1,7-8 0,-1-9-1,3-3-124,2-2 1,6-1-1,1 1 1,2 0-148,3 0 1,3 0 0,1 0-219,0 0 1,0-1-1,0 3 1,0 2-555,1 1 0,-1 2-713,0-2 1,0-1 0,0 6-1,0 1-2616,0-2 2804,1 5 1,-1 2-1,0 9 1</inkml:trace>
  <inkml:trace contextRef="#ctx0" brushRef="#br0" timeOffset="170">28314 12027 8355,'0'11'1777,"0"0"0,0 0 0,0 5 0,0 0-1856,0 0 1,0 0 17,0 0 0,0 0-1489,0 1 0,-2-8-38,-3-4 1,3 4-1,-5 0 1</inkml:trace>
  <inkml:trace contextRef="#ctx0" brushRef="#br0" timeOffset="171">28411 11947 8355,'0'-17'0,"0"7"0,-2-1 0,-2-2 1992,-1-1 0,1 5-3904,10 4 1,3 3 105,7 2 1562,-7 0 0,5 0 0,-5 0 0</inkml:trace>
  <inkml:trace contextRef="#ctx0" brushRef="#br0" timeOffset="172">28669 11947 10036,'-16'9'1572,"5"3"0,2-5 0,0 2 1,2 4-1201,0 1 1,0 2 0,3 0 0,-1 2-17,1 4 0,1-4 0,-1 3 0,-1-3 0,1-2 0,2 1 450,2-1 0,2-5 1,3-2-505,6-2 1,4-2-388,1-5 1,-4 0 0,4-2 0,4-3-197,-2-6 1,4-3-1,-13-4 1,1-2-43,1-1 1,-7-1 0,1 4-1,-3-2-90,-2-1 1,0-1-482,0 6 1,-2 2-1850,-3 3-1195,3 4 2638,-5 7 0,14 7 0,2 2 0</inkml:trace>
  <inkml:trace contextRef="#ctx0" brushRef="#br0" timeOffset="173">28960 12043 8355,'16'17'4294,"-7"-7"-3333,-4 1 1,-3 0-529,-2 5 0,0 0 0,0 0 0,0 0 254,0 1 1,-5-1-1,-1 0-638,3 0 1,-6-7 79,-2-4 0,4-6-35,1-10 1,6 0-1,4-12 1,3-1 0,2-1-1,4 0 117,1 4 0,4 3 1,2 2-1,1-1-116,-1 1 0,3 2 0,-1 3 1,-3 4-1,-1 2-299,-1-1 0,-1 1 0,0 5-927,0 0 0,-5 0 1,-1 0-1328,3 0 0,-6 0 1,0 0-1</inkml:trace>
  <inkml:trace contextRef="#ctx0" brushRef="#br0" timeOffset="174">30299 11882 8355,'0'-11'1761,"-1"1"-242,-5-3 0,5 8 1,-5 5-1,4 9 1,2 5-1,0 4-896,0 3 1,0 3 0,-1 4 0,-3-1-1,-1 2-536,1 1 1,-3 1 0,1-2 0,1-4-1620,-2-2 0,5 4 1,-3-5-1718,3-3 0,9-3 1780,4-5 1,3-4-1,2-7 1</inkml:trace>
  <inkml:trace contextRef="#ctx0" brushRef="#br0" timeOffset="175">30493 12076 8355,'9'2'2388,"-2"1"1,1 3-1721,2-3 1,-1-1 0,2-2-490,2 0 1,1-5-1,2-3 1,0-1-157,0-3 0,0 3 0,-1-2 0,-3 0 46,-1 2 1,-7-5 310,1 3 0,-5-1 0,-5-1-151,-6 2 0,-3 8 0,-3-3 0,1 5 210,0 1 0,0 0 0,0 1 1,0 5 76,0 5 1,5-2 0,2 1-202,2 3 0,-4 1 0,6 2-215,1 0 0,2 1 0,2-1 0,0 0-115,0 0 1,2-2 0,2-1 0,3-2 0,2-1-1519,3-1 1,3 0 0,3-5 34,3 1 1,-3 1 0,4-6-479,-5 0 1,7 0 0,1 0 0</inkml:trace>
  <inkml:trace contextRef="#ctx0" brushRef="#br0" timeOffset="176">31042 12076 9024,'5'-11'1660,"1"0"0,-1 6 1,-5-6-317,0-1 0,0-3-860,0-1 0,-2 7 0,-3 4-274,-6 3 0,-3 2 0,-2 0 0,0 0-55,-1 0 0,1 0 1,0 2-149,0 3 0,5-1 0,1 6 0,-1 3-38,2 1 0,0 2 0,5 1 1,-1-1-397,1 0 0,10-2 1,4-1 71,5-2 1,1-8 0,0 3-1,2-5 1,2-1-96,1 0 1,6 0 0,-5 0 359,-3 0 0,-1 2 1,-2 4-1,1 4 1,-1 6 911,0 6 1,-2 3 0,-3 7 0,-4 2-57,0 4 0,-5-2 0,4 5 0,-5-1-509,-1-4 1,0-2 0,0-4-237,0-3 0,-1 2 0,-5-8 0,-5-3 0,-3-3 29,-2-5 1,0-6 0,0 1 0,-1-3-237,1-2 1,2-7 0,1-6 0,3-5-114,-3-3 1,6-8 0,2 4 0,3-2 349,2 0 1,7 8 0,4-3-1,3 2 102,2-1 1,7 8 0,3-3-1,1 4 106,-1 3 1,1 0-1,4 5 203,-4-1 0,1-1 1,-6 4-1,-2-1-32,-2-3 0,-2-1-2236,0 2 0,-2-4 605,-3-7-1257,-4 7 0,-7-6 1,0 6-1</inkml:trace>
  <inkml:trace contextRef="#ctx0" brushRef="#br0" timeOffset="177">12123 10510 8355,'2'-9'0,"3"3"0,6 6 0,3 4 0,3 3 0,-1 2 0,0 4 1137,0 1 1,6 8-1,-1-1 1,-1 1 0,0-1-1,-1 2-381,3 3 1,-1-5-1,-6 8-341,-5 5 1,5-2-1,-4 8 1,1-1-1,1 4 1,-4 4-1,0 1 1,-2-1-242,0-4 0,4 2 0,-4-6 1,0 1-1,2-1 0,-2-3-161,0-2 0,1-7 0,-5 0 1,3 0-1,-3-2-392,-1-4 0,3 3 1,1-3-1,-3-1-391,-1-2 1,-2-7-660,0 0-302,0-8 1,0 3-2852,0-12 958,0-3 3624,-7-7 0,-2 0 0,-7 0 0</inkml:trace>
  <inkml:trace contextRef="#ctx0" brushRef="#br0" timeOffset="178">12349 11543 9088,'-9'2'2736,"6"1"1,6 5-1885,8 1 1,3 0 0,2 3-600,1-1 0,-1 0 0,-2 5 0,-1 0 0,-3 0-511,3 0 1,0 0-678,-3 0 1,3-5 303,-8 0 1,1-9 0,-6-2-283,0-9 1,-2-6 0,-2-1 0,-3 0 667,-2 0 1,-2 0-1,-5 0 1,2 0-1,1 1 1324,3 4 1,4-1 0,-3 5 2607,2-2-3392,2 5 1,6-8-1,5 6 1,5 3 0,3 1-1,2 2 1,0 0 1318,0 0-1491,0-7 0,2 5 0,2-3 0,2 3 237,-3 2 1,5 0-1,-1 0-254,2 0 1,-5 0 0,1 0 0,-3 0-1,-2 0 205,1 0 0,-8 2-1,-4 3 1,-5-3 0,-5 5 0,-6 0 0,-4 4-216,-1 3 0,0 2 0,-2 0 0,-1 1 0,-3-3-188,2-3 1,8 3 0,1-5-1299,-2 0 1,6 0 0,0-5-5219,0 1 4656,5 0 0,2-5 0,9 0 0</inkml:trace>
  <inkml:trace contextRef="#ctx0" brushRef="#br0" timeOffset="179">10122 12189 9551,'0'-16'1945,"-2"1"0,-4 5 0,-4 4-1409,-5 4 0,-1 2 0,0 2 1,0 4-1,-2 4 0,-2 6-269,-1 6 0,-6-2 0,5 7 1,1 1 210,-3 3 0,6 1 0,-3 0-243,3 1 0,7-1 0,0 0 0,1-1 1,1-3-1,3-2 0,5-3-179,1-3 0,0 3 1,0-2-145,0-1 1,1-4-1,5-3 63,4-2 0,-1-8 0,2 3 1,2-5-910,1-1 0,2 0 1,0 0-1,1 0 0,-1-1 1,0-3-390,0-1 1,6-8 0,1 4 731,2 0 0,-4-5-928,6 3 1,0-3-1,6-2 1</inkml:trace>
  <inkml:trace contextRef="#ctx0" brushRef="#br0" timeOffset="180">10348 12431 8355,'0'-16'0,"-2"5"0,-4 0 3085,-3 8 1,-1-4-2359,-1 7 1,5 1-1,-2 5-449,0 4 1,3 7 0,3 2-116,-3 3 0,3-1 0,-3-3 175,3 4 1,2-4-201,0 3 0,0 3 1,0-3-1,2-1 0,1-2 1,4-2-89,2 0 0,2-2 0,5-3-109,0-5 0,1-5-159,-1-1 1,0 0-1,0-1 52,0-5 0,0-8 0,-1-9 38,-5-3 1,3 5-96,-8-6 154,1 0 1,-6 0 581,0 0 0,0 8 0,-2-3 259,-3 4 1,1 2-336,-7 0 1,0 0-493,-5 0 0,5 5 139,1 0 0,4 7-3736,-4-1 1192,6 3 1,-1 4-1313,10 3 2835,4-3 1,14 13-1,2-6 1</inkml:trace>
  <inkml:trace contextRef="#ctx0" brushRef="#br0" timeOffset="181">10654 12366 8355,'9'8'1165,"4"-5"0,-8 8 1,-1 1-427,-2 3 0,-2-4 1,0-1-1,0 3-478,0 1 1,0 4 0,0 2-1,0 1-154,0-1 0,0 3 1,-2-1-1,-2-2 1,-3-2-112,-2-2 1,4-7 0,-4-6 0,3-6-80,8-8 0,0-3 0,9-2 106,1-1 1,4 1 0,4 0 0,2 0 0,-3 0-1,-1 0 174,-2 0 1,1 5 0,-1 2 12,0 2 0,0-4 326,0 5 0,0-4-183,0 4 0,-7 8 0,-3 9 0,-4 3-118,-2 2 1,-2 1 0,-2-1-208,-1 0 1,-2 0-1122,1 0 759,4-7 0,-3-4 0,10-10 111,6-6 1,4-3 0,1-2 165,0 0 1,2-2 0,1-2 0,3 0-1,-2 4 1,-4 4 0,-4 1 930,-1 2-194,0 2 1,3 8-1,-3 5-184,-6 5 0,-3 3 0,-2 2 0,0 0-448,0 0 1,0 1 0,0-1 0,-2-2-710,-3-3 1,3 3 0,-3-3-1055,3 3 0,2-3-2911,0 0 3199,0 0 109,7-3 0,2 0 0,7-8 0</inkml:trace>
  <inkml:trace contextRef="#ctx0" brushRef="#br0" timeOffset="182">11268 12447 13554,'0'16'1262,"0"0"0,0 1-1031,0-1 1,0 0-1,0 0 1,0 0-96,0 0 1,0 0 0,-2 1-1290,-4-1 974,5-7 1,-5-9-1,12-13 1,4-5 81,5-3 1,1-1 0,2 6 144,3 0 1,-3 5-1,4 0 180,-4-1 0,-7 5 1,-1 1-1,3 4 606,1 2 0,-5 2-512,-3 4 0,-5 3 0,-1 7-32,0 0 1,0 0 0,-1 0 0,-3 0 0,-3-1-137,-2-5 1,3 3-832,-4-8 1,8 1 0,0-8 0,7-4 446,4-4 0,2-5-41,5-1 0,1 0 0,-1 0 203,0 0 0,0 0 1,0 1-1,0 3 267,0 1 1,-5 7 0,0-1 549,1 3 0,-4 4 0,-3 3-383,-3 6 0,-2-2 0,0 2 0,0 1-437,0 3 0,0 1 0,0 0 0,0 0-1576,0 0 0,0-5 1,0 0-1370,0 1 1,7 1 2068,4-2 1,3-4 0,2-7 0</inkml:trace>
  <inkml:trace contextRef="#ctx0" brushRef="#br0" timeOffset="183">11816 12544 9937,'0'-11'4660,"0"0"-4136,0 8 1,-5-3 0,0 12 0,1 5-326,2 3 1,2 2 0,0 2 0,0 2 0,0 1 0,0-1 258,0-2 1,2-2 0,2 0-313,1 0 1,8-7-1,-3-3 1,5-4-152,1-2 1,0 0 0,0-2 0,-1-4 0,-3-4 29,-1-5 0,-8-1 1,3 0-1,-4 0 1,-2 0-255,0 0 0,0-1 132,0 1 1,0 0 0,-2 2 0,-2 1 0,-3 4-847,-2 2-2152,-2 2-287,-5 5 1914,7 0 1,9 0-1,9 0 1</inkml:trace>
  <inkml:trace contextRef="#ctx0" brushRef="#br0" timeOffset="184">12155 12479 11964,'11'6'610,"0"-1"0,-7 8 0,-1-4 0,-5 1 10,-3 1 0,-2 0 0,3 5 0,-1 0 1,-1-1-312,-1-5 0,6 5 0,-5-5-733,4 5 275,-5 1 1,7-9-1,0-5 34,9-6 0,5-10-81,3-2 0,4 0 0,2-8 0,1 3 0,-1-1 0,-1 3 0,-1 1 270,1 2 1,1-1 0,-3 3 521,1 3 1,1-1-1,-6 6 250,0 3 1,0 3-67,0 5 0,-7 4 1,-3 9-431,-5 4 1,-1-3 0,0 6 0,0 0-1,0-1 1,0-1-1238,0-3 1,-1 3 0,-3-1-2023,-1-3 784,-1-1 1,6-10-16,0-8 0,8-8 0,0-8 0</inkml:trace>
  <inkml:trace contextRef="#ctx0" brushRef="#br0" timeOffset="185">13528 12334 8355,'-17'2'809,"1"1"1,0 3 0,0-3 0,3-1 0,10-2 0,12 0 0,11 0-212,5 0 1,2 0 0,3 0 0,-1 0-1,-2 0 1,1 0 0,3 2 0,-1 2-290,-3 1 1,2 0 0,-8-5-1,1 0 1,0 0 0,-1 0-1001,-1 0 0,3 0 1,-1 0-576,-3 0 1,-1-1-1,-2-3-2671,1-1 231,-8-1 3349,-2 6 1,-7 7-1,0 2 1</inkml:trace>
  <inkml:trace contextRef="#ctx0" brushRef="#br0" timeOffset="186">13850 12689 10858,'-16'0'755,"0"0"1,5-7-1,2-4 1,0-3 46,0-2 0,6 0-575,-2 0 1,3-6 0,2-1 0,-2-1 0,-2-1 0,-1 0 166,1-4 0,3 1-299,1 1 0,0-4 1,0 6-1,1 0 1,3 2 55,1-1 1,6 7 0,-6-5 0,1 4-111,1 2 0,-3 2 0,5 1 0,0 2 0,0 0-789,3 3 0,-3-5 211,2 8 0,0-3 0,5 5 1,0-3-1637,0 3 1,-5 1 0,0 2 375,1 0 1487,-5 7 1,8 2 0,-6 7 0</inkml:trace>
  <inkml:trace contextRef="#ctx0" brushRef="#br0" timeOffset="187">14157 12269 11386,'2'17'0,"2"-1"0,1 0 845,-2 0 0,-1 0 0,-2 0 0,0 1-533,0-1 1,0 2-1,0 1 1,0 3-1,0-2 1,0-2-111,0-2 0,-2 2-1127,-3 3 0,-2-3-4684,-4 4 5198,4-4 0,7-11 0,2-7-244,3-9 0,4-13 0,7-3 1</inkml:trace>
  <inkml:trace contextRef="#ctx0" brushRef="#br0" timeOffset="188">14254 12221 8355,'-16'0'5490,"0"-2"-4111,0-3 0,5 3-899,0-3 0,9 3-2934,2 2 0,2 2-4463,9 3 6916,-8-3 0,12 5 0,-6-7 0</inkml:trace>
  <inkml:trace contextRef="#ctx0" brushRef="#br0" timeOffset="189">14432 12076 8355,'0'11'1051,"0"-1"0,0 3 0,0 1 0,0 2 0,0 2-266,0 4 1,0 1 0,0 6 0,0 0-589,0 5 1,0-7-1,0 5 1,-2-3-1,-2-3-261,-1 1 0,-6-7 0,6 2-288,1-4 0,0-10 25,-1-2 0,3-6 1,-3-6-1,5-4 0,5-5-83,6-1 0,2-5 0,1-1 580,2 2 1,-7 3 0,11 2 0,0 3 0,-3 3-65,1 1 0,-1-2 1,-1 4-1,0 3 582,0 1 0,0 2 0,-2 2-211,-3 3 1,2-1-1,-8 6 1,-1 3 127,-2 1 1,-2 3-404,0-1 1,0 5 0,0 1 0,-2-1 0,-4 1-91,-4-1 0,-5 1 0,-1-6 0,0 0-629,0 0 0,5-7 1,0-3-1,-1-5-4355,-3-1 2244,-1 0 0,9-1 0,7-3 2290,9-1 1,5-8 0,3 4 0</inkml:trace>
  <inkml:trace contextRef="#ctx0" brushRef="#br0" timeOffset="190">14819 12334 8355,'16'0'2336,"-7"0"0,-2 2 0,-7 3-149,0 6-1922,0 3 1,0 3 0,0-1 0,0 0 0,0 0-27,0 0 0,0 0 0,0 0 0,0 1-194,0-1 1,0 0 0,2 0 0,3-2-420,6-3 1,4-4 0,1-7 0,0 0-448,0 0 0,0-7 669,0-4 0,0-5 0,1-4 0,-1-1 0,0 1 138,0 2 0,-5 2 1,-1 0-1,3 0-64,1 0 1,1 5 0,-3 2 437,-1 2 0,-6 1 365,6 6 0,-7 2-136,1 4 0,-3 3 1,-2 7-1,0 0 41,0 0 0,0 0-596,0 0 0,0 0 0,0 1 0,2-1-723,3 0 1,-1-2-1,5-1-478,-2-3 1,5-6-2597,-1 1 1,-2-3 2736,2-2 1,0-7 0,5-2 0</inkml:trace>
  <inkml:trace contextRef="#ctx0" brushRef="#br0" timeOffset="191">15384 12205 10724,'9'0'6085,"-2"7"-5528,-7 4 0,0 9 0,-2 3 0,-1 2 0,-4 4 0,-1 1-125,1 3 1,2-1 0,3 0-507,-3 0 0,3-5 0,-4-2-951,5-1 0,-5-3 0,1-5-413,1 1 0,4-9-3157,6-2 3358,3-4 0,7-10 0,0 0 1</inkml:trace>
  <inkml:trace contextRef="#ctx0" brushRef="#br0" timeOffset="192">15788 12366 8355,'0'-10'0,"0"-1"6187,0-2-5050,0 6 0,0-2-581,0 4 1,-2 3-93,-4-3 0,3 3 1,-8 2-1,-2 0 0,1 2 144,1 3 0,-3-3 0,3 3-312,-3-3 0,-2 5 1,1 4-120,4 3 1,-1 2 0,5 1-150,-2-1 1,5 5-1,-3 1 1,2-1 46,-1 3 1,1-7 0,5 5-155,0-4 1,0-2 0,2-2-212,3-3 1,4-4 47,7-7 1,-5-1 0,0-5 0,1-5-1,3-3 1,1-2-577,0 0 1,0 0 413,0 0 1,0-1 252,0 1 1650,1 0 0,-9 9-936,-2 7 0,-4 7 0,-2 9 0,1-1-555,5-5 0,-4 5 0,5-6-1605,0 0 1,-3 5 365,6-3 1,-4 1-53,4-1 1,-4-4-30,5-7 0,-6 0-608,6 0 0,0-7 0,5-2 1</inkml:trace>
  <inkml:trace contextRef="#ctx0" brushRef="#br0" timeOffset="193">15997 12512 8355,'8'-9'3345,"-5"2"0,8 7-2334,1 0 0,-4 7 1,-3 3-808,-3 5 1,-2 1 0,0 0 0,0 0-190,0 0 1,0-5-1,0 0-151,0 1 1,0-8 0,0-8-170,0-10 1,0-11-1,0 2 167,0-2 0,7-2 278,4-6 0,3 6 1,2 2-1,0 2 1,0 3 20,1 2 0,-1 8 1,0 1-1,0 1-285,0 5 1,0 1 0,0 2-1082,1 0 1,-1 0-1254,0 0 0,0-7 1,0-2-1</inkml:trace>
  <inkml:trace contextRef="#ctx0" brushRef="#br0" timeOffset="194">17353 12237 11556,'0'16'4181,"0"0"-3457,7 1 0,-5-1 0,5 0-396,1 0 0,-7 0 0,5 0 0,-4 2 0,-2 2 0,0 2 0,0-1 0,0 1 0,-2 1 1524,-4 2-1683,-3-5 0,-5 3-95,3-7-519,-3-7 1,12-3 415,-3-12 0,5-3 142,5-7 1,4-7-679,7-4 0,0 2 0,1-2-290,-1-2 0,5-1 508,1-3 0,1 8 0,-3 4 76,1 3 1,6 2 233,-5-1 0,-1 9 0,-5 2 466,1 4 1,-7 2-310,1 0 0,-7 2 530,1 4 0,-3 2 0,-2 9 0,0 1 1,0 1-1,0 5 0,-2-1 0,-1 2 0,-5-2 1,1 2-98,0 1 1,2-7-1,5 3-1010,0-4-1225,0-2 1,1-2 721,5-3 0,3 2 1,7-8-1,0-1-1498,0-3 0,7-1 1,3 0-1</inkml:trace>
  <inkml:trace contextRef="#ctx0" brushRef="#br0" timeOffset="195">18047 12544 8355,'9'-2'9830,"-3"-3"-6977,-4 3-2263,-10-5-3048,7 7 0,1-7 1,9-2-1</inkml:trace>
  <inkml:trace contextRef="#ctx0" brushRef="#br0" timeOffset="196">9928 13303 10724,'-15'10'0,"3"1"0,1 2 0,-1 3 0,-3 2 0,-1 2 912,0-1 1,0-4 0,0 6 0,-2-1 0,-2 0-1,-3 3 1,-2 2-363,-4 4 1,-7-4 0,-2 2 0,2 2 0,2 1 0,2 2-190,0 1 0,0-6 0,1-2 1,2-2-1,4-3 0,2-2 1,3-2-3070,2 0 1,2-2 694,0-3 0,14-11 833,8-11 1,1 2-175,4-1 1,-1-8 0,6-8 0</inkml:trace>
  <inkml:trace contextRef="#ctx0" brushRef="#br0" timeOffset="197">9153 13884 8355,'-11'2'5806,"2"3"-5000,2 6 0,2 3 0,5 2 0,0 0-316,0 1 0,0-1-409,0 0 0,0 0-592,0 0 1,0 0-272,0 0 0,0-5 0,-2-2 45,-3-2 1,3-3 0,-4-9 251,5-6 0,1-4 0,0-2 0,-2-3 0,-2-2 0,-1 3 929,1 1 0,2 7 0,2 0 1,0-1 1103,0-3 0,2 6-739,4 4 1,-3 3-1,8 2-288,2 0 1,-5 0 0,3 2 0,2 1 849,1 3-1204,2 6 0,6-8 1,1 5-1,0 0 0,1-2-22,-5 0 0,-1 0 1,-1-3-1,-1 1 71,0-1 0,-5 3 1,-2 0-1,-4 0 0,-7 2 102,-7 0 1,-7 2 0,-5 4 0,-5-3-171,1-1 1,-3-2 0,4 3-557,-1-1 0,5-7-46,-1 1 1,3 2-1979,2-1 0,2 1-643,3-2 669,4-3 0,14 5 0,2-7 1</inkml:trace>
  <inkml:trace contextRef="#ctx0" brushRef="#br0" timeOffset="198">3568 14594 10269,'-7'-9'2240,"3"2"1,-7 7 0,-1 2-1558,-3 3 1,-1-1-495,0 7 1,0-6 200,0 6 1,-6 0 0,1 5 267,1 0-500,9 0 54,-3 0 0,12 0 0,-3 0 50,3 1 0,9 4-222,4 1 0,5 4 0,4-4 103,1-2 1,3 3-176,-3-1 1,-3-1 83,4-5 0,-6 0 1,-4-1-21,-1-4 0,-7 3 194,1-3 0,-3 3-73,-2 2 0,0 0 69,0 0 1,-13-5-278,-3 0 1,-4-2 0,4 2 58,0-6 1,-2 2-153,-3-1 1,3-1 0,-4-5-918,4 0 0,2 0 91,0 0 0,5 0-1750,0 0 1613,8 0 0,-3-2 0,12-1 0,6-5 0,6-1-131,4-3 1,-1-2-1,-5-3 1</inkml:trace>
  <inkml:trace contextRef="#ctx0" brushRef="#br0" timeOffset="199">3729 14869 10122,'0'16'1394,"0"0"0,0-5 1,0 0-1,-2-1-537,-3-1 0,3 6 0,-3-5-598,3 5 1,0-5-1,-1 1 1,-3 2 0,3 1 33,1 2 0,2 6 1,0-1-177,0-1 0,0-7 1,2-3-1,3 1-245,6-2 0,3-2 1,2-7-1,2-2 1,2-3-489,2-6 1,4-3 301,-4-2 1,-1-6-1,-4-1 1,-1 0-1,0-1 174,0 5 1,0-5-1,-1 3 161,-5 1 0,3 2 0,-6 4 1052,2 3-490,-5 4 1,3 14 0,-7 4 0,-2 3 32,-3 2 1,3 2 0,-4 2 0,5 1-823,1-1 0,0-2 0,1-2-136,5 0 0,-3-7 0,6-1-552,-2-1 1,6-5-1,-2 3 1,3-3-2154,2-2 1,-5 0 1557,0 0 1,0-7-1,5-2 1</inkml:trace>
  <inkml:trace contextRef="#ctx0" brushRef="#br0" timeOffset="200">4278 15014 8355,'0'16'1993,"0"6"1,0 1-1170,0 2 1,0-3-612,0 5 1,0-1 11,0 7 0,-2-1 1,-1 0-1,-3 1 677,3-1 1,-5-2 0,3-1-872,2-2-73,1 0 1,-4-2-1067,1-3 1433,0-5-647,-3 0 0,7-10 0,-5-7 154,4-9 0,2-13 1,0-6-1,0-7 1,0-4-1,2-2 1,2-4-260,1-2 1,8-1 356,-2-1 1,-3 6 0,3 4 798,2 5 1,1-2-305,2 9 0,0 4-86,1 1 0,4 4 0,1 4 65,-3 3 0,-1-1-119,-2 6 0,1 1-93,-1 5 0,0 2 0,0 1 1,-2 4-1,-3 2 0,-4 4 1,-1 1-1,-1 2 0,-1 1 531,-3-1 0,-2 0 0,-3 0-536,-1 0 0,-8 0 0,2 2-169,-3 4 1,-2-4-331,0 3 0,-4-8-400,4-2 1,-4-3 0,11 5-1,-2-4-1014,1-2 0,13-3 0,3-8 0,8-3 1,6-2 385,1-4 0,8-1 0,-4-2 0</inkml:trace>
  <inkml:trace contextRef="#ctx0" brushRef="#br0" timeOffset="201">4762 14998 10994,'11'5'1240,"0"1"0,-6 4 0,6-4-997,2-3 0,-5-1 0,3-2 0,2 0 0,-1-2 0,1-1 197,-2-3-452,-1-6 0,1 3 1,-2-7-36,-2 0 1,-1-1 95,-6 1 1,0 6 0,0-1 121,0-2 0,-2 6 1,-3 2 8,-6 3 0,2 2 0,-2 0 1,-2 2-1,-1 3 0,-2 6 277,0 3 1,2 2-1,1 2-153,2 4 0,2-4 1,-3 5 106,1 0 0,6-5 0,-4 4 0,1-3 0,5 1 1,1 2-311,2-3 0,2-6 1,3-2-728,6 1 0,-2-4 0,2-1 1,1-2-1,3 0 0,1-1 1,0-4-1045,0-5 1,0-4 0,0-7 0,0-1 45,1 1 1,-1-7 0,0-2 0</inkml:trace>
  <inkml:trace contextRef="#ctx0" brushRef="#br0" timeOffset="202">5085 14998 8990,'7'9'4490,"-5"5"-4220,3-3 1,-3 3 0,-2 2 0,0 1 0,0-1 275,0 0 0,0 0-300,0 0 1,0-5 0,-2-2-14,-3-2 1,3-3 0,-3-10-94,3-5 1,2-3-1,2-4 1,3-2-57,6-1 0,-2-2 0,2 3 1,1-2-1,3 3 0,1 2-62,0 7 0,-2-5-493,-3 5 0,3 1 1,-3-2-368,4-2 0,-5 6 0,1 0-859,2 0 0,-4 5 0,1-3 765,3 3 0,1 9 0,2 2 1</inkml:trace>
  <inkml:trace contextRef="#ctx0" brushRef="#br0" timeOffset="203">5440 14901 15531,'7'9'2029,"-3"-2"0,7-7-1537,1 0 0,3 6-420,1-1 1,-5 0-1,-1-5 1,3 0 0,1 0-244,2 0 316,1 0 0,-1 0-645,0 0 0,-5 0 0,-1 0-292,3 0 0,-4 0-630,2 0 0,-6 0 1,6 0-526,1 0 0,-3 0-873,2 0 2505,-7 0 1,10-7-1,-5-2 1</inkml:trace>
  <inkml:trace contextRef="#ctx0" brushRef="#br0" timeOffset="204">5682 15111 8355,'-9'7'683,"-3"-3"0,5 5 0,0 0 1910,-1 0 0,-2-4-1922,4 6 1,-1-10-457,2-1 0,3-7 0,-4-9 0,5-2 0,1-2 150,0-1 0,0-6 1,1 4-1,3-1-142,1 1 1,3-4 0,-5 6 0,4 1-119,2 2 1,-5 0-1,3 0 1,-2 0 55,1 4 1,1 3-661,-2 0-917,-3-3 424,5 12-1124,1-12 1564,1 12 1,1-5 327,1 7 1,-6 0 0,6 0-3871,2 0 2972,-6 0 1,7 7 0,-5 2 0</inkml:trace>
  <inkml:trace contextRef="#ctx0" brushRef="#br0" timeOffset="205">5941 14901 9332,'0'16'1162,"0"0"0,0 0 1,0 1-1,0-1 1,0 0-145,0 0 1,0 2 0,0 2-1508,0 1 0,0 1 0,-2-6 1,-2 0-1,-1 0-260,1 0 1,3-9-1218,1-7 1,0-7 0,0-9 1307,0 0 1,7-7 0,2-2 0</inkml:trace>
  <inkml:trace contextRef="#ctx0" brushRef="#br0" timeOffset="206">6021 14853 8355,'0'-9'4115,"0"0"-7720,0 3 2822,8 4 0,1-5 0,7 7 1</inkml:trace>
  <inkml:trace contextRef="#ctx0" brushRef="#br0" timeOffset="207">6296 14917 10560,'0'9'6818,"0"-2"-6492,-7-7 0,-2 2 1,-7 2 115,-1 1 0,5 8 0,-1-1 0,-1 6 0,1 4 149,-1-3 0,1-1 1,1-2-351,1 1 0,8-1 0,-3 0 0,4 0-254,2 0 0,8-2 0,2-1-934,5-2 1,1-8-1,0 3 1,0-4-1,0-2-3165,0 0 0,1-8 3411,-1-2-268,0-5 1,0-8-1,0-2 1</inkml:trace>
  <inkml:trace contextRef="#ctx0" brushRef="#br0" timeOffset="208">6490 14966 8355,'8'0'6408,"0"1"-5170,-8 5 0,0 3-835,0 7 1,0 0-251,0 0 1,0 0-1,0 0-426,0 1 1,-6-1 108,1 0-2403,0 0-404,5 0 0,0-9 2082,0-7 1,7-14-1,2-11 1</inkml:trace>
  <inkml:trace contextRef="#ctx0" brushRef="#br0" timeOffset="209">6619 14885 8355,'0'-9'3169,"0"0"-4065,0 4 1,7 3-105,4-4 0,3 5 0,2 1 1</inkml:trace>
  <inkml:trace contextRef="#ctx0" brushRef="#br0" timeOffset="210">6941 14949 15632,'-7'-9'668,"6"2"1,-14 9 0,4 2 0,-3 3-98,-2 2 0,5 2 1,0 5-320,-1 0 0,3-2 0,-2-1 0,0-2-80,2 1 0,2 4-149,7 6 0,0-4 0,0 3 0,2-5 0,2-3-741,1-2 0,8-8 0,-3 3 0,5-5 0,1-2 178,0-5 1,0-3-1,0-7 1,0 0-1,-1 0 820,-5 0 0,5 0 1200,-4-1 1,3 3-1395,2 3 1,-7 6 427,-4 10 0,-3-1 0,-2 7 0,0 1-106,0 3 0,6 1 0,-1 0-1172,-1 0 0,-3 0 0,-1 0 0,2 0-69,4 1 1,-3-3-1626,8-3 0,0-4 1,5-7-1</inkml:trace>
  <inkml:trace contextRef="#ctx0" brushRef="#br0" timeOffset="211">7377 14836 8355,'15'-16'863,"-3"2"0,-3 1 3459,-2 3-2744,-1 6 1,-6-1-202,0 10 0,0 4 1,-2 9-618,-3 3 1,1 5-497,-7 6 1,6 0-286,-6 0 1,8 1 0,-3-3-411,4-3 1,2 2-1437,0-8-392,0 8 1,2-11-1,4 2 148,4-8 0,5 3 0,1-6 1</inkml:trace>
  <inkml:trace contextRef="#ctx0" brushRef="#br0" timeOffset="212">8653 14933 15082,'0'27'872,"0"0"0,0 2 0,0 8 0,0 5-518,0-1 0,0 9 0,-2-5 0,-2 0 0,-1 0 1,-1-4-296,-1-3 1,4-10 0,-6-3 0,2-1-772,3-4 1,0-4 249,-1-6 1,3-10 0,-3-10 0,3-6-173,2-6 1,0-3 0,0-7 245,0-1 0,2-4 363,3-1 1,-1-7-1,7 4 1,1-2 0,2 2 187,3 1 1,4 2 0,1 6 321,-3 0 1,-1 7 0,-2 3 0,1 4-1,-1 4 1,0 3 425,0 6 1,0 3 0,0 2 0,0 0-305,1 0 1,-8 7-441,-4 4 0,2 3 0,-2 2 0,-1 1 0,-2 0-24,-2 5 0,0-4-200,0 3 1,-7-1-1,-4 0 1,-3 1 67,-3-1 1,1-2 0,0-4-495,0-3 1,2-2-1,1-5 1,2 1-2657,-1-1 1,6-2 400,6-2 0,9-2 1576,13-4 0,-4-3 0,5-7 0</inkml:trace>
  <inkml:trace contextRef="#ctx0" brushRef="#br0" timeOffset="213">9137 15046 9149,'11'6'4832,"-1"-1"-4244,3-1 1,1-3 0,2-2 0,-1-5-550,-4-5 1,3 3 0,-3-3 0,1-2-253,-1-1 1,-2 3 0,-5 0 333,1-1 1,0 3 0,-5-2 0,-2 0 68,-3 2 0,2 0 0,-8 6 1,-2-3 42,-1 3 1,-2-4 0,0 1-11,-1 3 1,1 3 0,0 3 6,0 3 1,5 6-1,0-1 1,1 3 0,1 4 199,3 4 1,-1-4-1,2 3 1,1-3-188,2-2 1,2 2 0,0 2-515,0 1 0,0 1 0,2-8-328,4-3 0,3-2 383,7-4 1,-6-3-1012,1 4 1,0-5 0,5-1-1075,0 0 1,6-1 279,-1-5 1119,1 4 0,-6-19 0,0 3 1</inkml:trace>
  <inkml:trace contextRef="#ctx0" brushRef="#br0" timeOffset="214">9460 15046 8355,'0'16'0,"0"1"0,0-7 0,0 1 0,0-6 647,0 6 0,0-5 4968,0 4-4435,0 1-268,0-2-426,0-2-134,0-21 0,2 3 1,3-10-27,6 3 0,1-4 1,1 1-361,-2 1 1,-1 2 149,6 2 0,1 0 23,-1 0 0,0-1 0,0 1-1744,0 0 0,0 2-606,0 3 1,1-2-1,-1 8 990,0 1 0,7-4 0,2-1 0</inkml:trace>
  <inkml:trace contextRef="#ctx0" brushRef="#br0" timeOffset="215">9831 14933 8355,'9'0'3703,"-2"0"0,-9 0-2962,-3 0 0,3 2-30,-3 3 0,1-1-469,-1 7 0,3 0 1,-5 6-1,1 3 1,-1 4-1,0-1 1,0 0-62,3-3 1,3-2 0,1-2 0,1 0-1,5-2 1,4-1 0,5-4 0,3-2-688,3-3 0,-3-8 338,4-1 0,-4-10 93,-2-1 0,0 0 0,0-7-159,0 0 0,-7 5 23,-3-4 0,-5-1 372,-1 1 0,0 1 0,-1 5 0,-3-1 0,-3 3 0,-2 2 1,-4 3-2731,-1 1 1,5 5-635,4 8 1601,3 4 0,9 7 0,2 0 1</inkml:trace>
  <inkml:trace contextRef="#ctx0" brushRef="#br0" timeOffset="216">10138 14949 8355,'16'0'4374,"-7"8"-1635,5-7-2336,-12 14 0,7-6 0,-6 7-77,3 0 0,-1-5-228,-5 0 0,0-1 1,-2 6-1,-1 1 1,-3-1-1,1-2-414,-2-3-652,5-4 818,9-21 0,-1 3-15,10-11 0,-2 4 1,6 2 38,1 0 1,1 2 11,-6 3 1,0-3 789,0 3 0,1 4-308,-1 1 1,0-1 70,0 2 1,-5-1 408,-1 6 1,-6 2-386,1 4 1,-1-5-129,1 5 1,-3 3 0,4 1 0,-5 5-317,-1 1 1,0 0-1320,0 0 1,-1 0 684,-5 1 529,4-1 1,-5 0-5409,7 0 1737,7-7 2765,-5-2 0,20-7 0,-4 0 1</inkml:trace>
  <inkml:trace contextRef="#ctx0" brushRef="#br0" timeOffset="217">10670 15014 9098,'11'5'976,"0"1"0,0-1 1744,5-5-2133,0-7 1,-5 0-186,-1-4 1,1-3-198,5 3 1,1-3-426,-1-3 1,-7 7 223,-4-1 1,2 0 363,-1-5 0,-1 5-116,-5 0 0,-2 8 1,-3-3-1,-6 5 1,-3 1-1,-2 0 1,-1 0-1,1 0 0,0 0 1,0 1-1,0 5 1,0 5 970,0 3 0,1 2 0,3 0-957,1 0 1,7 1-1,-1-1 1,1 0 104,-1 0 1,3-5-523,-3 0 1,3-1 0,4 5-315,3-5 1,-3 5-519,3-5 1,4-2 760,2-3 0,3-3-1829,3-2 1,-1 0 284,0 0 1,2-7-234,3-4 544,-3 4 0,13-15 0,-6 4 0</inkml:trace>
  <inkml:trace contextRef="#ctx0" brushRef="#br0" timeOffset="218">11122 14933 8981,'9'-7'2661,"-1"5"-2309,-8-5 2586,0 7-1052,0-7-1318,0 5 1,-8-3-1,-2 10 1,-5 6 1116,-1 3-1418,0-5 1,5 6 0,0-5 181,-1 5 0,3 1-195,-2 0 0,8-5-614,-3 0 0,4-6 31,2 6 0,2-2-85,4 1 0,-3-2 1,8-8-1,1 0 1,3 0-1,1 0 1,-2-2-1,-1-4 0,-2-3 1,1-1-1,1-1-204,-3-2 0,3 4 1938,-8-1-911,8 6 753,-4-3 1,2 7 553,-1 0-1589,-6 0 1,3 2 0,-5 3 0,2 6-1195,1 3 0,0 2-593,-5 0 0,0-5 1,2-2-1198,4-2 0,-5-3 1971,5-9 1,3-12-1,0-8 1</inkml:trace>
  <inkml:trace contextRef="#ctx0" brushRef="#br0" timeOffset="219">11558 14707 8355,'9'0'3591,"-2"0"1,-7 2-2711,0 3 0,0 6 0,0 9 1,-1 3 738,-5 2 1,4 0-1309,-3 2 1,-2 4-155,1-4 0,-1 3 0,4 1 50,-3-4 0,1-4-324,5-7 0,-5 0-327,-1 0 0,3-7-2015,8-3 0,4-12 1,7-3-1</inkml:trace>
  <inkml:trace contextRef="#ctx0" brushRef="#br0" timeOffset="220">12607 14869 8829,'0'-9'7520,"0"3"-6803,0 12 1,0 3 0,0 7 0,0 0-1,0 0-351,0 0 1,0 2 0,0 2-1,-1 1-125,-5-1 1,4-2 0,-5-4 294,0-3-590,5 4 1,-3-21 0,9 1 0,3-10-590,2-6 0,7 1 0,5-7 0,1 0 249,1 2 1,2-3-1,6 6 346,-4 2 1,1 2 0,-6 4 0,-2 1 0,-2 5 770,-2 0 0,0 3 0,-2 7 373,-3 3 1,-4 4-622,-7 7 1,0 0 0,0 1 0,0-1-1,-2 2 1,-1 1-506,-3 3 1,1-1-1,5-4 1,-2-1-1451,-3 0 0,3 2 829,-3 3 1,5-3 0,5 4-1,6-6-2558,3-5 751,2 3 0,0-5 1,1 7-1</inkml:trace>
  <inkml:trace contextRef="#ctx0" brushRef="#br0" timeOffset="221">13172 15143 11236,'0'-11'5056,"0"1"-7514,0-1 0,0-5 1,0 0-1</inkml:trace>
  <inkml:trace contextRef="#ctx0" brushRef="#br0" timeOffset="222">16740 13416 8355,'0'-11'5009,"0"0"-3636,-7 8 1,7-5 0,0 10-810,9 4 0,5 3 0,2 7 1,0 0-1,0 2 0,1 2 0,-1 3 73,0 2 0,5-4 0,1 5-250,-2-3 0,-1 6 0,1-2 0,3 3-111,3 2 0,-5 1 0,4-1 0,0-2 0,-1-1-164,-1-2 0,4-7 0,-6 1-286,-1-3 1,-2-3 0,-2-3-1,0-3-434,0-2 1,-5-1-1,0-6-1342,2 0 0,-4 0-133,1 0 0,-6 1 142,1 5-147,4 3 0,-7 7 0,5 0 1</inkml:trace>
  <inkml:trace contextRef="#ctx0" brushRef="#br0" timeOffset="223">17450 13932 9237,'0'11'3083,"0"0"0,-5 0 1,-1 5-2771,3 0 0,-6 2 0,-2 2 0,-3 1 129,-2-1 0,-1 3 0,0-1 0,-3-3 16,-2-1 1,1-2-1,5-1 1,-1-3-126,1-1 0,6-5-240,-1 4 1,9-6 0,2 1-105,9-3 0,5-2 0,2 0 0,1 0-93,-1 0 1,0-5 0,0-1 0,0 3-2,0 1 0,2 2 0,2 0 127,2 0 1,-6 0-1,-6 0 1,3 0-1,1 0 141,2 0 0,1 5 51,-1 1 0,-5-1 157,-1-5 0,-6-2 212,1-3 1,-3-6-356,-2-10 0,-5 3 1,-3-4-212,0 4 0,2-3 0,-3-1-255,2 2 0,-4-3 0,6 2 1,1 1-4832,2 2 480,-5 9 1312,5 2 0,-5 7 0</inkml:trace>
  <inkml:trace contextRef="#ctx0" brushRef="#br0" timeOffset="224">18031 14610 9607,'0'13'654,"0"1"1,0 6 0,0 2-1,0 3 1,0 0 0,-1 2 0,-3 0-1,-1-2-375,1-2 0,-3 4 1,1-6-1,3-1 1,-1-4-57,-1-5 0,3-6 0,-3-10 1,3-6-1221,2-3 1,0-15 821,0-3 0,0-9 1,0 1-1,0 1 0,0-2 1,0 1-1,0 1 181,0 3 1,0 7 0,0 4 480,0 2 0,2 1 0,1 6 76,3 0 0,6 1-11,-1 5 1,3 3 0,2 7 0,1 0 0,-1 1-232,0 5 1,0 1-1,0 5 1,0-1 0,2 2-1,2 1 182,1 2 1,1 0-77,-6 1 0,-5 0 1,-2 3-100,-2 2 1,-2-1-1,-5-3 1,0 4-214,0 5 0,-7-4 0,-4 0 1,-3-1-131,-2-1 1,0 1 0,0-6-477,0 0 0,-1 0 0,1-1 1,0-3-918,0-1 1,0-7-3218,0 1 1,9-3-75,7-2 4504,7 0 0,9-7 0,0-2 1</inkml:trace>
  <inkml:trace contextRef="#ctx0" brushRef="#br0" timeOffset="225">18483 14772 8355,'11'0'1066,"0"0"1,-6-6 0,4-1-1,0 0 1,0-2 0,4 2-1,1-2-833,2 0 0,-5-2 1,0-5-1,1 2-438,3 3 0,-5-3 0,-1 3 403,-2-3-97,-1-3 0,-8 3 0,-3 3 1,-6 6 549,-3 3 1,-3 2-409,1 0 0,0 2 1,0 1-1,0 5 1,0 1 195,0 3 0,5 3 0,2 1 0,2 0-194,3 0 0,-3 0 0,2 0 0,1 0 26,2 1 1,2-1 0,2 0-950,3 0 1,-1-5 0,7-1 0,1 1-617,3-2 0,1 0 0,0-5-222,0 1 1,2 1 0,2-6-1,3-2 409,2-4 1,-5-3-1,3-7 1</inkml:trace>
  <inkml:trace contextRef="#ctx0" brushRef="#br0" timeOffset="226">18838 14756 9172,'11'5'542,"0"0"0,0 1 0,5-6 1,0-2-1,0-2 410,0-1 1,0-7-792,1 1 0,-7 2 0,-1-2 9,-2-2 1,4 4 166,-5-1 784,-1 6-778,-5-10 0,-7 12-98,-4-3 1,2 3-1,-2 2 1,-1 0-1,-3 0 1,-1 0 0,0 0 676,0 0 1,0 2-712,0 3 0,5-1 0,2 6-91,2 3 0,1 1 0,6 2 168,0 1 0,0-1-77,0 0 1,0 0-965,0 0 0,0-5 0,2-2 0,4 0-215,4 0 1,5-6-1,1 3 1,0-4-1,0-2-5435,0 0 5821,8 0 1,-6 0 0,5 0 0</inkml:trace>
  <inkml:trace contextRef="#ctx0" brushRef="#br0" timeOffset="227">19161 14804 8355,'11'5'492,"0"1"0,-8 1 165,3-2 0,1-1 0,-2 7 0,-1 1 0,-2 3 0,-2 1 0,0 0 1,0 2 893,0 3 1,0-1-1447,0 7 1,0-5 0,0 5-1,0 1-14,0 3 1,-6-4-1,1-2 1,0-2-821,-3-3 1,7-8 359,-5-1 0,4-11 0,2-3 0,0-14 1,2-6-310,4-6 1,3-1 0,5-1 510,-3 4 0,3-3 1,-3 3-1,3-3 90,2-3 1,-5 6 0,0 2 0,1 0 451,3 0 0,1 5 1,-2-1-1,-1 3 8,-3 2 0,1 1 1,5 3-1,1 3 0,-1 2 677,0 3 1,0 8 0,-2 3-781,-3 2 1,2-4 0,-6 6 46,2 1 0,-6-3 0,3 2 1,-4 2 34,-2 1 0,0-3 1,0 0-1,-2 1 0,-2 3 73,-1 1 0,-8-6 0,2 1-613,-3 2 1,3-4 0,1 0 0,-1 0-305,2 0 1,-5-6-1785,3 3 0,4-6 1643,1-6 1,6 3-1836,6-8 0,3 0 1,7-5-1</inkml:trace>
  <inkml:trace contextRef="#ctx0" brushRef="#br0" timeOffset="228">20646 14723 8716,'0'17'265,"0"-1"0,0 0 0,0 0 0,0 0 1531,0 0 1,0 6 0,0 1-1094,0 2 0,0 4 1,-1 7-1,-3 1-183,-1-1 1,-6-2-1,4-1-343,-2-1 1,0-2 0,-2-3 1,2-3-280,4-8 0,3-5 0,-4-4-341,5-5 1,1-13 0,0-18-1,0-7 1,0-7 0,1-2-1,3 1-46,1 0 1,6 1-1,-4-3 1,2 3 1399,4 5-840,1 4 1,2 2-1,2-1 1,2 3 0,2 3-1,-1 5 145,2 5 0,-5 2 0,4 4 0,-2 6 971,1 3 0,-3 2-864,4 0 0,-5 2 0,-2 3 37,-4 6 1,-4 4 0,-7 1-1,0 0 67,0 0 1,0 0 0,-2 0 0,-2 0 0,-3 1-203,-2-1 1,-2 0 0,-5 0-1,0-2-631,0-3 1,0 2 0,0-8-1151,0-1 1,0-3-274,-1-1 1,10 0 750,7 0 0,7-1 0,10-3-930,-1-1 1,7-8-1,2 4 1</inkml:trace>
  <inkml:trace contextRef="#ctx0" brushRef="#br0" timeOffset="229">21131 14740 8355,'10'0'3123,"-1"1"-2129,-1 5 1,-1-4 0,-2 3-1,6-3-307,3-2 1,2 0 0,0-2-676,1-3 1,-1-4 0,0-8 0,-2 1 138,-3 0 1,2 0 0,-6 0-55,2 0 1,-6 0 0,3-1-49,-5 1 0,-8 7 0,-3 4 0,-5 3 0,-1 2 17,0 0 0,-6 0 75,1 0 1,-1 7-1,6 4 1,0 3-1,0 3 347,0-1 1,0 5 0,1 1-227,5-3 1,-3 5 0,8-3 0,1 1 0,2-1 0,2 1-34,0-2 0,2-2 0,3-2-468,6 0 1,3-7-175,3-4 1,-1 2-1,2-1 1,1-4-1837,3-6 1,5 0-1,-4-6 773,2-3 0,-5 0 0,3 1 0,-1 1 820,-1-1 1,1-10 0,-6-3 0</inkml:trace>
  <inkml:trace contextRef="#ctx0" brushRef="#br0" timeOffset="230">21518 14756 8989,'9'7'3112,"-2"-4"-2060,-7 8 1,6-5-570,-1 4 0,0 1 1,-5 5-1,-1 0 179,-5 1 1,3-3-1,-6-2 1,0-3-424,0-1 0,5-5 1,-1-8-1,3-8-101,2-6 1,2 1-1,3-6 1,4 1-1,2-2-3,0 0 0,-1 1 0,6 8-445,1 0 1,-7 0-1,1 0 1,2 0-798,1 0 1,2 5-1,0 2-669,0 2 0,1 1 1,-1 4 469,0-3 0,0 3 0,0-5 0</inkml:trace>
  <inkml:trace contextRef="#ctx0" brushRef="#br0" timeOffset="231">21938 14659 12664,'-16'0'1221,"-1"0"1,1 7-1,2 4 1,1 3-642,3 2 0,6 0-347,-1 1 0,-2 4 0,1 1 0,3-3-43,1-1 1,2-2 0,0 1 0,2-1-143,3 0 0,4-7 0,7-4 0,0-3 0,2-2-261,4 0 0,-3-2 1,6-3-1,-1-6-44,-4-3 0,-4-2 0,-4-1 356,-1 1 0,-7-2 0,3-1 0,-2-3 0,1 2 0,-3 2 113,-1 2 1,-7 5 0,-1 1 0,1-1 629,-2 2-1120,-2-5 1,-8 12-1,3-5-1642,3-1 1,4 8 1148,7 0 0,0 2-1570,0 9 1,15 0-1,2 5 1</inkml:trace>
  <inkml:trace contextRef="#ctx0" brushRef="#br0" timeOffset="232">22212 14659 8355,'9'11'2012,"-3"-1"0,1-4 0,-2 4-1710,-1 3 1,-3 1-1,-1 3-296,0-1 1,0 0 0,-1 0 0,-3 0 0,-3 0 18,-2 0 0,4-1-199,-6-4 0,9-6-20,2-10 0,7 1 1,9-9-1,0-3-63,1-4 1,-1-1 350,0 5 1,0 0-1,0 0 1,0-1 186,0 1 0,1 5 0,-1 1 0,0-1 0,0 2 1088,0 4 206,-7 3 0,5 2-962,-3 0 1,-4 7 0,-1 4 0,-4 3-735,-2 2 1,-2 6 0,-2-1-1,-1-1-912,1-2 1,1-2 0,-1 0 0,-1 0-1102,1 1 0,4-8 0,5-4 695,6-3 0,4-2 0,1 0 0</inkml:trace>
  <inkml:trace contextRef="#ctx0" brushRef="#br0" timeOffset="233">22713 14740 15113,'16'0'475,"0"0"1,0 0-1,0 0-372,0 0 1,0-2 0,1-4-14,-1-4 1,-6-3-1,-1 0 79,-1 3 0,-3-1 1,-5-5 160,0 0 0,0 5-59,0 0 0,-2 2 0,-3-2-4,-6 6 1,2 3 0,-2 2 0,-1 2 0,-3 2 41,-1 1 0,6 8 0,-1-3 0,0 5 161,2 1 1,-4 0-346,8 0 0,-6 0 1,6 0-1,1 1 0,3-1 27,1 0 0,0 0-383,0 0 0,1 0 0,5-1 0,5-5-792,3-4 1,2-4 0,2-2-1,2 0 1,1-2-1436,-1-4 0,5-3 1,0-7-1</inkml:trace>
  <inkml:trace contextRef="#ctx0" brushRef="#br0" timeOffset="234">23165 14691 9252,'0'-16'4088,"0"0"0,-2 7-3773,-4 3 1,3 5 0,-6 2 29,2 5 0,-6-3 0,2 8 1,-1 2-1,-1 1-30,2 2 0,1 0 0,-5 1 0,5-1-563,4 0 1,-1 0-1,2 0 65,1 0 0,4-5 1,5-2-555,6-2 0,4-3 0,1-8 0,2-3 286,3-2 0,-3-2 1,4-3-1,-4 1 1,-2 3 577,0-3 1,-5 6 0,-1 1 741,3 5 0,-4 1 1828,2 0-2118,-1 0 0,-1 1-562,-3 5 1,-4 3-1,-2 7-1373,0 0 1,5-5 0,0 0-6890,-1 1 7532,5-5 0,0 1 0,7-8 0</inkml:trace>
  <inkml:trace contextRef="#ctx0" brushRef="#br0" timeOffset="235">23568 14481 8355,'7'-9'2814,"-5"-5"1,5 5-1970,0 0 1,-5 4 0,5 8-1,-1 6 87,-1 5 1,1-1-1,-6 12 75,0 4 0,-6-8-820,1 12 0,-2-5 0,3 3 0,-1-2-413,1-3 1,-3-6 0,2 2-596,1-4-1637,2-2 0,2 0 1,0 0-1</inkml:trace>
  <inkml:trace contextRef="#ctx0" brushRef="#br0" timeOffset="236">24440 14497 15109,'0'17'950,"2"-7"1,1 1-1,3 2-351,-3 1 0,-1 2 0,-2 0 0,0 0 0,0 1-195,0-1 0,0 0 0,-2-2 0,-3-1-240,-6-3 0,2-1 1,0 4-1,0-4-295,0-2-640,6-1 1,3-8 0,10-4 0,5-4-69,1-5 1,7-1 455,4 0 0,-2-6 1,2-1-1,2 0 0,1-2 166,3 0 1,-7 5-1,0-2 1,-3 4 1348,-3 2 0,-2 2 0,-2 3-473,0 6 0,-5 5 1,-2 5-1,-2 6 293,-4 3 0,-1 8 0,-2-1 0,0 1-115,0 1 1,0-5-831,0 4 1,-5-4-1,-1-2 1,3 0-1244,1 0 0,2 0 0,0 0 291,0 0 0,2-5 0,3-2 0,4 0-1513,0 0 0,13 2 1,-4 5-1</inkml:trace>
  <inkml:trace contextRef="#ctx0" brushRef="#br0" timeOffset="237">25005 14820 10192,'0'-11'3722,"0"1"1,2 6-6181,3-1 0,4-4 1,7 0-1</inkml:trace>
  <inkml:trace contextRef="#ctx0" brushRef="#br0" timeOffset="238">15013 6974 12536,'10'16'840,"-1"1"1,-1-1-137,-5 0 1,-1 0 0,-2 0 0,0 0 354,0 0 0,0 1 0,0-1-1036,0 0 1,0 0 0,0 0-106,0 0 0,0-9 0,0-7-4,0-9 1,0 0 0,0-1 0,0-3 0,0-1 304,0-2 0,0 0 0,0-1-173,0 1 0,0 5 0,2 1 0,1-3-1,3-1 0,6-2 1,-3 0-1,2-1 1,0 1 248,1 0 0,-3 0 0,0 0-18,-2 0 1,6 5 0,-2 2-1,1 0 451,-1 0-437,3 5 1,-5-3-221,8 7 1,-7 0-1,1 0 343,2 0-411,-6 0 1,0 7-638,-7 4 126,0-4-591,7 1 0,-5-10-1393,3-4-7338,-3 5 9030,-2-7 0,-7 8 0,-2 0 1</inkml:trace>
  <inkml:trace contextRef="#ctx0" brushRef="#br0" timeOffset="239">15142 6926 8086,'-16'-7'1093,"5"3"355,0-7 1,6 8 1378,-6-3-2196,7 5 1,-3 2 0,7 5-1,0 4 1,0 5-44,0 1 1,0 2 0,0 2 0,0 1 0,0-1-331,0-2 0,0 3 1,0 1-1,0-2 0,0-2-54,0-2 1,0 0-390,0 0 1,0 0-1,0 0-280,0 0-7,0-7 330,-7-1 1,5-10 119,-3-4 0,3-3 0,2-7 0,0 0 10,0 0 1,-2 0 0,-1 0 0,-3 0 93,3-1 0,1 1 0,2 0-32,0 0 1,0 0 4,0 0 1,0 5-40,0 0 1,0 6 0,-2-6 0,-1-2 44,-3-1 28,1 5 0,5-5 1,0 3-1,0-3 167,0-2 1,0-1-1,0 1 1,2 2-123,3 3-917,-3-3-1371,5 5-759,-7 0-1775,7 2 3030,-5 7 1,5 7 0,-7 2 0</inkml:trace>
  <inkml:trace contextRef="#ctx0" brushRef="#br0" timeOffset="242">15029 6813 12586,'-16'0'3309,"7"2"-2919,3 3 1,5-1-1,2 6 1,3 3 366,1 1 1,1 2 0,-6 2-365,0 4 1,0-4-1,0 3 1,0-3 0,0-2-1,0 1 815,0-1-1083,0 7 0,0-5 0,0 3 0,0-3-139,0-1 1,0-1-31,0 0-451,0 0 1,-6-9 0,1-7 225,1-9 1,3 0-1,1-2 1,0-1-1,0-2-20,0-3 0,0-1 0,0-1 264,0-3 0,0 1 0,0 5 0,0-1-18,0 1 0,0-2 0,0-1 1,0-3 120,0 2 0,0 2 1,0 2 1242,0 0-85,0 0-1047,0 7 0,0 9 1,0 11-1,0 3 1,0 2-1,0 2 62,0 4 0,0-3 0,0 7-111,0-3 0,1 0 0,3-3-81,1 1 0,1 6 0,-6-5 1,0-2-1,0-2-51,0-2 0,0 5 0,0 1 0,0-3-517,0-1 0,0-1 268,0-1 0,0-6 0,1-1-333,5-1 1,-4-5 372,3-8 0,-3-4 0,-2-7 0,0 0 182,0-1 0,5 7 0,1-1 465,-3-2-195,-1 6 0,-2-2-18,0 4 1,0 1 0,0-7-1,0-1 1,5-2-1,1-3 1,-1 1 0,0 0 213,1 0 0,5 0 0,-4 1-231,2 5 0,-4-3 1,6 8-103,1 1 1,3 2-81,1 2 0,0-5 0,0-2 0,0 0 194,1-1 1,-1-2-57,0 4 0,-5-4-60,-1 4 0,-4 1 0,4 5 9,3 0 1,-4 0 0,2 0 178,1 0-364,-5 0-104,1 0-564,-8 0 1,0-2-718,0-3 0,0 1 508,0-7 0,0 6-868,0-6 0,-2 8 681,-4-3 1,3 4-1331,-8 2 0,0 8 1,-5 1-1</inkml:trace>
  <inkml:trace contextRef="#ctx0" brushRef="#br0" timeOffset="243">15045 6877 8355,'-11'-5'6348,"0"0"-5310,8-1 1,-4 8-433,7 3 1,0 4 0,1 6-90,5-5 1,-4 5 0,3-4-219,-3 3 0,0 7 0,1 1 0,3-2 0,-3-2-155,-1-2 0,-2 0 0,0 0 0,0 0 0,0 0 26,0 1 1,0-1-1,-2 0-213,-3 0 1,3-5-252,-3-1 0,3-4-228,2 5 419,-7-8 0,5 3 110,-4-12 0,5-3 1,1-7-1,0 0 189,0 0 0,5-6 1,0 1 101,-1 1 1,0 7 0,-1 3 5,3-3 0,6 1 1,-3-1-166,0 2 0,5 8 1,-3-4-1,4 1-69,1 1 1,-6-1-1,1 5 1,2-3-20,1-1 1,-3-3-1,0 5 1,-1-4 251,-1-2 1,6 5-1,-5-1 97,5 3 0,1 2-327,0 0 1,-5 0 38,0 0-111,-8 0 1,4-2-1033,-7-3-3034,0 3 48,0-5 1559,0 7 0,0 7 1,0 2-1</inkml:trace>
  <inkml:trace contextRef="#ctx0" brushRef="#br0" timeOffset="246">15658 6990 12316,'-9'0'2169,"2"-1"0,5-3-1598,-3-1 0,3-3 0,-5 5-74,0-3 0,5-1 0,-5 4 358,0-3-582,-2 1 1,-7 5 0,0 0-70,-1 0 1,7 0 0,-1 2 2,-2 3 0,4-1 0,-1 6-19,-3 3 0,4-4 0,-2 2 0,1 1 172,1 3 1,1-5 0,7 1-1,-3 2 221,-1 1 0,-1-3-363,6 0 0,0-1 0,0 7-63,0-1 0,0-6 0,2 1-97,3 2 0,-1-4 0,7 1 0,1 1-107,3-2 0,1-2 0,0-7 0,0 0-167,0 0 0,0-1 86,1-5 0,-1 3 1,0-6-2,0 1 1,-2-4-1,-1 3 1,-2-2-1,-1 0-62,-1-1 0,4 3 1,-6-2 91,2-1 1,-5 3 0,3 0 0,-2 0 3,1 0 0,1 3 0,-4-4 86,3-3 1,1 0 9,-2 3 1,-3 1 750,3 3-140,-3 5-56,-2-7-116,0 16 1,0 1-232,0 7 1,0-6 0,0 1 0,-2 2-34,-3 1 0,3-3 1,-3 0-172,3 1 0,-3-3 0,-1 2 0,3 1-3,1 3 0,2-4 0,0-1 0,2 1 0,1 0 0,3 0 0,6-8 0,-5 6 0,4-3 0,4-5 0,-12 7-1144,8-8 0,-6 1-1013,6 5 0,-6-4 1,4 5-302,-1 0 0,4-5 1,-3 5-1</inkml:trace>
  <inkml:trace contextRef="#ctx0" brushRef="#br0" timeOffset="248">15691 6974 15208,'-16'0'2365,"5"0"-2021,0 0 0,6 0 1,-4-2 97,1-3 0,-2 1-94,4-6 1,-1 6 0,2-1-123,-6 3 1,2-3 0,-2-1 13,-1 3 1,3 1 0,-2 2 0,-2 0 173,-1 0 0,-2 7-202,0 4 1,1-2 0,3 1-1,1 3 152,-1 1 0,3 3-270,-2-1 48,7 0 0,-8 0 0,6 0-43,3 0 0,1 0 0,2 1 55,0-1 0,5 0 0,3-2-41,0-3 1,-2-2-132,5-4 1,-6-3-7,6 3 0,0-3 0,5-2 1,0 0 106,0 0 0,-2-2-215,-3-3 1,2 1-1,-6-4 1,2-1 0,3 1-1,1-1-166,-2 0 0,1 4 219,-6-6 0,1 6-21,-2-6 0,-1 6 1,5-6 14,-2-2 0,0 4 0,-3-1 66,1-3 1,0 4 304,-5-2-2,0 8 78,0-4-232,0 7 1,0 1 270,0 5 1,0-3 13,0 8 0,0 0 0,0 5-127,0 0 1,-1-5-1,-3 0 1,-1 1-197,1 3 1,2-5-1,2 1-89,0 2 0,2 1-3,3 2 0,-1-5 0,7-2 0,0 0 0,-1-2 0,1 0 0,-6-1 0,6-6 0,0 0-59,5 0 1,-5 0-868,0 0 0,-6-6-4053,6 1 1650,-8-8 871,5 12 0,-8 1 1,0 9-1</inkml:trace>
  <inkml:trace contextRef="#ctx0" brushRef="#br1" timeOffset="249">10218 13916 8355,'0'-16'0,"-5"5"0,0 1 0,-3 4 0,3-5 0,3 15 0,-3 1 4084,3 8 0,2 3-2867,0 0 0,0 0-1056,0 0 0,0 1 1,0-1 254,0 0-2136,0 0-703,0 0-1939,0-7 2957,0-2 1,7-14-1,2-2 1</inkml:trace>
  <inkml:trace contextRef="#ctx0" brushRef="#br1" timeOffset="250">10331 13916 8355,'9'-2'4940,"-3"-3"-3947,-4 3 0,-2-3 0,0 10-839,0 6 0,0-2 0,0 2 0,0 1 0,0 3-3030,0 1 1106,-8-7 1,7 5 545,-5-3 0,4-4 0,2 0 1</inkml:trace>
  <inkml:trace contextRef="#ctx0" brushRef="#br1" timeOffset="251">10767 13916 9673,'-16'0'0,"0"0"3082,0 0 0,9 0-1226,7 0-1436,7 0 0,14 0 1,1 2-1,-1 2-136,3 1 0,-5 0 0,8-5 1,0 0-618,-2 0 1,4 0 0,-7 0-133,-3 0 1,5 0 0,-3 0 0,-1-1-1321,-2-5 1,-2 4-1384,0-3 1580,-7 3 0,-9 8 1085,-11-1 1,-3 15-1,-2-2 1</inkml:trace>
  <inkml:trace contextRef="#ctx0" brushRef="#br1" timeOffset="252">10848 14013 8355,'-9'0'2061,"0"7"0,5 4 0,-1 5-1458,1 6 0,1-4 1,-1 5-1,-1 0-390,1 4 1,-3 4 0,0-1-1,0-1 1,-2-4 0,2 0-409,-1 0 0,1-5 0,4 1-549,-3-3 1,1-7 0,5 0-1950,0 1 1,2-4 1617,3-3 0,4-3 0,7-2 1</inkml:trace>
  <inkml:trace contextRef="#ctx0" brushRef="#br1" timeOffset="253">10816 14255 9662,'-8'0'2549,"8"0"0,9-2 0,6-1-1941,1-3 1,0 1-1244,0 5 0,0 0 1,1 0-1,-1-2-4281,0-3 1,0 3 4809,0-3 1,0 3-1,0 2 1</inkml:trace>
  <inkml:trace contextRef="#ctx0" brushRef="#br1" timeOffset="254">11187 14207 14162,'0'11'1273,"0"-1"0,-2 3-1420,-3 1 1,3 2 0,-3 1 0,3-1-1,2 0-1838,0 0 1922,0 0-600,0-7-1220,0-2 0,-7-7 0,-2 0 1</inkml:trace>
  <inkml:trace contextRef="#ctx0" brushRef="#br1" timeOffset="255">11203 14158 8355,'0'-16'4263,"-7"0"-10290,5 7 5812,-5 2 1,14 7 0,2 0 0</inkml:trace>
  <inkml:trace contextRef="#ctx0" brushRef="#br1" timeOffset="256">11445 13948 8905,'0'17'1718,"0"1"1,0 1 0,0 5-1247,0 1 0,0-4 0,0 6 1,-2 0-1,-1 0-246,-3 0 0,-4-2 1,4 4-88,3-2 0,-4-13 1,1 2-1,1-3-42,-2-4-607,5-2 1,-5-14 0,8-4-1,3-3 341,1-3 1,8 3-1,-2 1 1,3 3 115,2-3 0,0 4 0,1 0 221,-1 2 1,0-4 0,0 6-1,0-1 353,0-1 0,0 6 0,0-5 82,1 4 1,-1 4-183,0 4 0,-5-3 0,-2 8 1,-2 1-1,-4 3-219,-1 1 0,-2 0 1,0 0-1,-2 0-202,-3 1 0,-4-3 1,-7-2-129,0-1 0,0-5 0,-1 3 0,1-2-1168,0-4 0,5 4 0,1-1-727,-3-3 1,6 1 923,2 1 1,5-3 0,5 4 155,6-5 1,3-8-1,2-2 1</inkml:trace>
  <inkml:trace contextRef="#ctx0" brushRef="#br1" timeOffset="257">11800 14174 14503,'0'11'1333,"0"0"0,0-6 1,0 6-1071,0 2 1,0 1 0,0 2 0,0 0-103,0 1 0,0-7 1,0 1-1,0 2-402,0 1 0,2-5 0,4-2 0,4-2-886,5 1 0,-5-3 833,1-8 0,0-2 1,3-6 32,-3 3 0,3-1 0,-5-5 0,2 0 0,-2-1 148,-2 1 0,4 5 0,-4 2 0,0 1 759,1-1 1,-1 5 1601,-2-1-1634,-3 3 1,5 4 21,-7 3 0,5-1 0,1 6-573,-3 3 0,-1 1 0,-2 2-366,0 1 0,0-1 0,0 0 0,2-2-1066,3-3 0,-3 3-354,4-3 0,-3-2 1,3 0-1,4-2 563,5-3 0,1-10 0,0-3 1</inkml:trace>
  <inkml:trace contextRef="#ctx0" brushRef="#br1" timeOffset="258">12252 14045 8355,'9'-1'2309,"-3"-5"-783,-5 4 0,-1-3 0,0 10-844,0 6 1,0 3 0,0 3 0,0 1-1,-1 1-142,-5 3 0,3 5 0,-6-4 0,2 2-332,3 4 0,-3-6 0,1-1-418,3-4 0,1-2 1,2 0-2513,0 0 1,2-7-1,3-4-273,6-3 0,3-2 2764,2 0 1,1-7 0,-1-2 0</inkml:trace>
  <inkml:trace contextRef="#ctx0" brushRef="#br1" timeOffset="259">12559 14207 8782,'0'-11'3085,"0"0"1,0 6-2000,0-6 0,0 6 372,0-6-1122,0 7 1,0-5 0,-2 6-16,-3-3 0,1 1 1,-6 5-192,-3 0 1,4 5-1,0 3 1,0 1 35,0 3 0,0 2 1,-3 3-1,3-1-8,1 0 1,1 0 0,4 0 0,-3 0 51,3 1 1,-1-1 0,1 0 83,-3 0 1,1 0-339,5 0 0,2-1 0,1-3 0,4-3-976,2-2 499,2-1 0,5-6 0,-1-2 1,-3-2-1,-1-3-18,1-2 0,-3-3 1,0-8-1,0-2-61,0 3 1,-3 1 0,4 2-1,1-1 168,-2 1 1,0 7 0,-5 2 552,1 0 511,0 5 1,-3-5 623,4 7 12,-5 7-1529,7 2-1120,-8 7 1,0-5 0,1-2-5321,5-2 6444,-4-1 1,12-6-1,-5 0 1</inkml:trace>
  <inkml:trace contextRef="#ctx0" brushRef="#br1" timeOffset="260">12753 14223 14145,'9'7'1520,"3"-3"-1219,-6 6 0,-1 1 1,-5 5 63,0 1 1,0-1 0,-2-2 0,-1-1 373,-3-3 0,-1-6-585,2 1 1,3-5-1,-3-5 1,3-6-132,2-3 0,5-2 0,2 0 5,2-1 1,2 3 0,3 1 0,-1 3-74,-2-3 1,-1 4 0,5-2 0,-3 1-77,-1 1 0,0-6-729,5 5 1,-5 2-1,-2 1 1,0 2-1821,0-1 0,1 1-1661,7 5 4058,-8 0 1,5 0-1,-5 0 1</inkml:trace>
  <inkml:trace contextRef="#ctx0" brushRef="#br1" timeOffset="261">13205 13981 8355,'0'-9'8929,"0"-6"-8462,0 14 0,5 1-427,0 10 0,1 5-168,-6 1 0,0 0 1,0 0-2160,0 0 1,0-5 384,0 0 0,7 0 0,2 5 0</inkml:trace>
  <inkml:trace contextRef="#ctx0" brushRef="#br1" timeOffset="262">13318 13981 18615,'0'16'-497,"0"-5"0,0-1 0,0 3-1434,0 1-434,0-5 0,0 6 0,0-6 1</inkml:trace>
  <inkml:trace contextRef="#ctx0" brushRef="#br0" timeOffset="263">21340 15660 8355,'8'16'913,"-7"0"0,5 0 0,-3 2 1,1 4-1,1 5 0,-1 3-416,-2 2 0,0 1 1,1-1-1,3 0 1,-3 0-1,-1 1 460,-2-1 1,0 0-1,0-1 1,2-2-1,1-3-988,3 3 0,-1 0 1,-5 0-1,2-4 1,1-2-1525,3-3 0,1-2 1,-3-2-1652,1 0-629,0-7 2450,-5-2 728,0-7 0,-7 7 0,-2 2 0</inkml:trace>
  <inkml:trace contextRef="#ctx0" brushRef="#br0" timeOffset="264">21276 16419 9311,'0'16'2140,"0"-6"1,0 1-926,0 2 0,0 1-918,0 2 0,2 0 0,1 1 0,4-1 1,1 0-591,-1 0 1,4-5 0,-4-1-816,2 3 1,-4-4-3184,6 2 3036,-8-8 0,3-1 1,-10-9 1217,-1-2 1,-6-2 0,4-5-1,0 0 242,0 0 0,-1 0 2415,3 0 0,5-1-1509,0 1 0,7 2 0,9 3 0,-1 4-478,-5 0 0,5 5-358,-4-3 0,8 3 0,3 0 0,-2-2 0,-1-1 56,3 1 0,-4 3 1,3-1-1,-1-2 10,2-1 1,-5 0-1,5 5 85,-4 0 1,-9 1-179,-4 5 0,-5 3 0,-5 7 0,-6 2 1,-3 1-40,-2 3 0,-6 5 0,-1-4-459,-2 2 1,5-3-1,-2 3 1,4-2-194,2-3 1,0-4 0,2-3 0,3-3-4629,6 3 0,3-6 3726,9 0 1,2-7 0,7 0 0</inkml:trace>
  <inkml:trace contextRef="#ctx0" brushRef="#br0" timeOffset="265">19629 17258 8355,'0'16'992,"0"2"0,0 2 1,0 1-1,0 1 1,-1 1-1,-3 4-524,-1 4 1,-3 1 0,5 2 0,-4 0 0,0 0 0,-2-3 0,1-3 0,1-1 0,4-2-386,1-1 1,0-5-57,-3-8 0,3-5 0,-4-12-687,5-5 0,1-5 0,0-5 229,0-6 0,0-4 0,0-1 395,0 0 0,5-1 1,2 1-1,0 0 0,2 0 1,-1-1 421,-1 1 1,5 0 0,-1 1 0,3 3-195,3 1 0,-1 7 0,2-2 163,3 4 0,-3 8 0,4 1 0,-4 2 18,-2 3 0,0 2 0,0 4 0,0 3-17,0 6 0,-1 9 1,-3 3-1,-3 2-178,-2 4 0,-1 1 0,-6 3 0,1-1-93,5 0 1,-4 1-1,3-1 1,-3 0-1,-2-1-229,0-4 0,0 1 1,0-4-1,0-1-2369,0 0 0,5-1-309,1-6 1,-1-5 1343,-5-1 0,0-20 0,0-1 1</inkml:trace>
  <inkml:trace contextRef="#ctx0" brushRef="#br0" timeOffset="266">19646 17597 9625,'-4'-9'2457,"4"4"1,0 3-1,14 2 1,4 0-2541,0 0 0,0 0-410,-2 0 0,2 0 1,2-2-1,1-1 1,-1-3-92,-2 3 1,-2-1 0,0 0 0,1-1-1607,-1 1 0,0-5 0,0 0 1</inkml:trace>
  <inkml:trace contextRef="#ctx0" brushRef="#br0" timeOffset="267">20098 17565 8355,'8'0'1708,"0"2"-483,-8 3 1,0 4-1,-2 5 1,-2-1 183,-1-2-1248,-8-1-220,4-1 0,-1-2 0,2-8 0,5-5-7,5-4 1,8-3 0,1 0-12,4 3 0,1-1 0,0-3 0,0 1 209,0 2 0,0 2 0,-1-3 1,-3 3 1131,-1 2-928,0 1 0,3 8 0,-1 3 0,-4 6 282,-2 3 1,-2 3 0,-5-1-807,0 0 1,0 5-1,0 1 1,0-2-1,0-2-4951,0-2-149,0 0 4365,7-14 1,-5-4 0,5-14 0</inkml:trace>
  <inkml:trace contextRef="#ctx0" brushRef="#br0" timeOffset="268">20307 17306 8355,'9'-1'1499,"-3"-5"1,-3 4 0,3-3-1,4 3-200,5 2 1,1 0-1066,0 0 1,0 0 0,2 0 0,2 0-155,1 0 1,1 0 0,-6-1-1,0-3 41,0-1 0,-5-1 0,0 6 304,1 0 0,-4 2-165,-3 3 1,-3-1-1,-2 7 1,0 1-75,0 3 0,0 6 1,0 1-1,-2-1 0,-2 1 58,-1-1 0,-6 6 0,4-5-230,-2-3 1,6 5 0,-5-3 0,3-1 0,0-2-1,1-2-2228,2 0 1,2-5 36,0 0 1,2-6 0,3 4-1,6-2 1339,4-3 0,1-2 0,0-2 0</inkml:trace>
  <inkml:trace contextRef="#ctx0" brushRef="#br0" timeOffset="269">20776 17516 13724,'16'0'864,"0"0"1,0 0-732,0 0 1,0-1 0,0-3-1,-1-3-265,-5-2 1,5-2-1,-6-5 89,0 0 0,0 5 1,-6 0 105,3-1 0,-1-3 1,-5-1 266,0 0 0,0 5 0,-2 2-106,-3 2 1,1 2 0,-6 5 0,-3 2 213,-1 3 0,3-2 0,0 8-75,-1 2 0,3 1 0,0 4 1,0 2 39,0 1 0,3 1 0,-3-6 0,2 2-187,4 3 1,1-8-1,2 3 1,0-1-1,0-1-350,0 2 0,7-7-726,4-4 0,-2 3 1,1-3-358,3-1 1,1-4-1,2-4 1,1-3 620,-1-2 0,-5 3 1,-1-3-1348,3 2 1,1-12-1,2 1 1</inkml:trace>
  <inkml:trace contextRef="#ctx0" brushRef="#br0" timeOffset="270">21147 17484 8355,'11'2'1240,"-1"3"1,-6-1 0,1 7 0,-3 1-700,-2 2 0,0-3 0,0 0 0,0 2-78,0 1 1,0 2 0,-2-2 325,-3-3-643,3-4 0,-3-14 0,8-4-32,3-3 1,6-2 0,-3 0 0,2 0 0,0-1-142,1 1 1,3 0 0,-1 0-134,-3 0 0,3 0 0,-3 0-271,3-1 0,-3 1 0,0 2 0,-1 1 0,1 3-1609,0-3 0,-6 6 0,6 0 1013,2 0 1,1 5-1,2-5 1</inkml:trace>
  <inkml:trace contextRef="#ctx0" brushRef="#br0" timeOffset="271">21518 17387 8355,'9'11'534,"-4"0"1319,-3 1 1,-2 3-1,0 1-1491,0 0 0,0 0 0,0 0 0,0 0 0,0 0-41,0 1 1,0-1-938,0 0 0,-2 2 0,-1 2-2148,-3 1 1125,1 1 0,5-13 0,0-2 0</inkml:trace>
  <inkml:trace contextRef="#ctx0" brushRef="#br0" timeOffset="272">21599 17339 11588,'0'-16'-298,"0"-1"1,2 8-1018,3 4 0,11 3 0,9 2 1</inkml:trace>
  <inkml:trace contextRef="#ctx0" brushRef="#br0" timeOffset="273">21841 17403 9642,'0'16'1619,"-2"-1"0,-1-3 0,-3-1-1029,3 2 0,1-4 0,0 1 0,-2 5-307,-1 4 0,0-1 1,5 4-1,0-4 0,0-2 60,0 0 1,1 0 0,5-1 0,3-3-226,0-1 1,5-7-103,-3 1 1,3-3-1,2-2 1,0-2 0,1-3-277,-1-6 0,-5-4 1,-3-2-1,1-3 233,0-2 1,-5 1-16,1 5 0,-3-1 0,-2 1 0,-2 2-83,-3 3 0,1-3 0,-6 3-658,-3-3 1,6 3-3696,2 0 1878,3 0 1,4 2 2259,3 4 0,4 10 0,7 4 1</inkml:trace>
  <inkml:trace contextRef="#ctx0" brushRef="#br0" timeOffset="274">22115 17500 8845,'6'11'1507,"-1"0"1,6-6-415,-6 6 0,1 0 0,-6 5-752,0 0 1,0-5-164,0-1-232,0-6 0,0 1 187,0-10 1,0-4 0,0-7-1,1 0 1,5 0 102,5-1 1,3 1-1,2 0 1,0 0 0,0 2 36,0 3 0,-5-2 0,0 6 0,2 0 0,1 0-310,2 3 1,-5 1-568,0-3 0,-1 4 0,6-3-1502,1 3-240,-1 2 0,0-7 0,0-2 1</inkml:trace>
  <inkml:trace contextRef="#ctx0" brushRef="#br0" timeOffset="275">23310 16984 9157,'-14'7'1722,"3"3"0,5 5 1,3 1-792,-3 0 0,5 7 0,-7 4 0,3 4 0,-2 1-163,-2 0 0,0 6 1,-4 2-728,3 1 0,1-7 1,-4 2-1,4-6-704,2-1 0,2 3 0,3-10 0,-2-1 0,-1 1-1130,1-1 0,10-4 0,4-9-990,5 0 1723,1-3 1,7-5-1,2 0 1</inkml:trace>
  <inkml:trace contextRef="#ctx0" brushRef="#br0" timeOffset="276">23504 17403 10712,'10'0'3465,"1"0"-3223,2 0 0,-4-5 1,1-2-1,1-2 1,0-2-1,0 0-183,1 0 1,-3 1 129,2-6 1,-7-1 0,1 1 306,-3 0 1,-2 0-228,0 0 0,-2 5 1,-3 2-1,-6 2 323,-4 3 1,-1 4-440,0 6 1,5-3 0,1 8 0,-3 2 0,0 1 141,3 2 1,-3 0 0,6 2 1,-2 4 0,5-4 0,-3 3 0,2-3-131,0-2 1,-1 0 0,6 1-1,2-1-1243,3 0 1,4-2 458,7-3 1,1 2 0,-1-8 0,0-1-405,0-3 0,0-1 0,0 0 0,0 0 0,2-1-1810,4-5 0,-4 3 2343,3-8 1,-3 0-1,-2-5 1</inkml:trace>
  <inkml:trace contextRef="#ctx0" brushRef="#br0" timeOffset="277">23972 17339 9461,'0'-16'1611,"0"-1"0,0 1 0,-2 2-963,-3 3 0,1 4 1,-7 7-1,-1 0-167,-3 0 0,-1 2-340,0 3 1,5-1 0,0 7 0,1 1-24,1 2 1,2 3 0,5-1 0,-2 0-225,-1 0 1,-1-5 0,6 0-1,2-1 1,2 1-713,1 0 0,8-8 607,-3 3 0,5-4 0,1-2 0,0 0 0,0 0 174,0 0 0,1 0 0,-1 0 215,0 0 1,0 1-1,0 5 1,0 5 192,0 3 1,-5 4 0,-2 2 0,0 3-28,0 2 0,-5 0 0,1 4 0,-3-2-186,-2 1 0,0-2 0,0 0 1,0 1-1,0-2-138,0-3 1,-7-1 0,-4-3-100,-3-3 0,3-8 0,0 2 0,-2-2 0,1-5 1,-1-7-414,3-12 0,6-1 730,-1-8 0,3 4 0,2-3 0,2 0 349,3 0 1,4 5 0,9-2 0,2 4-328,1 2 0,8 6 0,-4 1 0,2 0-205,0 0 0,-6 5 1,4-3-1,-1 2-405,-5-1 1,-1-5-1847,-1 6-1291,-9-8 1029,0 4 0,-8-7 1,0 0-1</inkml:trace>
  <inkml:trace contextRef="#ctx0" brushRef="#br0" timeOffset="278">8168 15837 8355,'0'11'2349,"0"0"1,0 1 0,0 3-1453,0 1 1,-5 7-1,0 4 1,1 2-385,2-2 1,0 9 0,-1-4 0,-3 2 0,3 0 0,1-2-1,0 1 1,-1-1 0,-3 0-651,3 1 0,1-1 1,2 0-1,2 0 0,1-1 1,3-2-1,-1-4 0,0-2 1,3-3-2926,1-2 1,-6-8-462,3 1 241,-5-7 2537,-1 3 0,-1-7 186,-5 0 0,-10 7 0,-9 2 0</inkml:trace>
  <inkml:trace contextRef="#ctx0" brushRef="#br0" timeOffset="279">7894 16741 8355,'-2'-9'5279,"-3"4"-1673,3 3-3186,-5 9 0,7 2 1,2 6-1,3-3 1,6-1-377,3 2 0,2-4 1,0 1 160,0 3 0,-5-4-534,0 2 1,-2-6 0,4 4 0,-5 0-1676,0 0 1467,-3-5-552,-5 3-3685,0-7 3451,0-7 0,-7-2 1090,-4-8 1,-1 1 0,1 0 0,4 0 0,1 0 4480,1 0-3178,-1 0 0,6 5 0,2 2 0,4 0-362,4 0 0,5 5 0,3-3 0,1 2 0,5-1 0,-1 1 307,0-2 1,1 5-784,-3-3 1,-1-3 0,5 3-85,-2 1 1,-1 1 117,-6-2 1,0 3-4,0-4 0,-7 12 0,-3 4 75,-5 5 0,-2 1-180,-5 0 1,-3 0-1,-7 0-162,0 1 1,0 4 56,0 1 1,0-3 144,-1-8 1,1 3-1300,0-3 1,5-4-4134,1-1 3375,6 3-2385,-3-7 2778,7 5 1,0-14 0,0-2 0</inkml:trace>
  <inkml:trace contextRef="#ctx0" brushRef="#br0" timeOffset="280">6183 17323 8355,'0'10'113,"0"1"1,-2 2 0,-2 1 0,-1 4 0,1 2 0,3 1 0,-1 1-1,-2 1 1,-1 4 0,0 3 0,-3 3 0,-1-1 978,0 0 0,-5 1 0,3-1 0,-1 0 1,-1 0-1,4 1 0,0-1 0,2-1 1,0-3-655,3-1 1,3-7-1,1 1 1,0-3-1,1-3 1,5-3-1,4-3 1,5-2-1,1-1 1,0-1-1518,0 1 1,0-1 0,1-5 0,-1 0-526,0 0 1,0-5 0,0-1 0,0 1 0,0-1-1342,1 1 2213,-1 0 0,7-3 0,2-1 0</inkml:trace>
  <inkml:trace contextRef="#ctx0" brushRef="#br0" timeOffset="281">6635 17758 8355,'9'-10'2021,"-4"-1"0,-3 6-1601,-2-6 0,0 5 110,0-4 1,0 4 0,-2-3 433,-3 2-755,3-5 0,-5 8 0,5-5-133,-3 2 0,1 1 78,-7 6 26,1 0 1,-7 0 0,1 2 30,0 4 1,-5 3 97,-1 7 0,2 0 93,10 0 1,-5 0-194,4 0 1,-1 6 0,1 1-175,6 2 1,-2 0 19,1 2 0,1-2-264,5-3 0,5-4 1,2 2-493,2-8 0,2-5 99,5-7 1,0 0 273,1 0 0,4-7 104,1-4 0,-1-8 0,-5-3 296,0 2 1,1-3-90,-1 2 0,0-1-102,0 6 0,0 7 1,-2 2 1112,-3 0 701,4 5-834,-6-5 0,5 14-123,-3 4-617,3 3 1,-12 7 36,3 1 1,-3-1-559,-2-4 1,0-1 0,0 0-1086,0 0 1,2-2 719,3-3 0,-1 2-452,6-8 1,-4 0-526,5-5 1,-1-7 0,7-2 0</inkml:trace>
  <inkml:trace contextRef="#ctx0" brushRef="#br0" timeOffset="282">6861 17613 8355,'-2'-11'3857,"-3"1"-255,3 6-2945,-5-10 0,8 12 0,5-3-42,5 3 1,3 2-461,2 0 1,0 0 0,0 0 42,0 0 1,1 0 138,-1 0 0,0 0 73,0 0-2842,0 0 2041,0 0 0,-7 2 902,-3 3 0,-5-1-299,-1 6 0,0 1 0,0 5 1,0 0-1,-1 0 0,-3 1 1,-1-1-227,1 0 1,-3 2 0,2 2 0,1 3-1349,2 2 0,0-3 751,-3 4 0,3-4 0,-3 3-1176,3-2 0,2-1 363,0-6 731,7-7-363,2-2 0,7-14 0,0-2 1</inkml:trace>
  <inkml:trace contextRef="#ctx0" brushRef="#br0" timeOffset="283">7232 17758 8355,'16'0'1213,"-7"-7"0,0 6 1,-3-5-150,4 4 0,5 1 1,1-3-683,0-1 1,-2-3-935,-3 3 293,3 3 153,-5-5 1,2 2-590,0-1 672,-8-6 329,5 3 0,-8-2-111,0 0 1,-8 8 0,-2-3 0,-5 4-1,-1 2 1,0 0 0,0 0 0,0 0 0,0 2-1,1 4 1,3 4 0,1 3 0,0 0 1512,2-3 0,-3 1-1587,6 5 0,1 0 1,5 0-1,0 2 1,0 2-76,0 2 1,0-1 0,0-5-1,2 0 1,1 1-406,3-1 1,4 0-805,-4 0 0,6-5-19,-1 0 1,-2-8 0,2 3-1,1-5 1,3-1 0,1 0-260,0 0 1,7-7 0,2-2 0</inkml:trace>
  <inkml:trace contextRef="#ctx0" brushRef="#br0" timeOffset="284">7555 17839 8355,'0'11'3461,"0"0"-2343,0 1 1,5-3 0,1 2 0,-3 2-868,-1 1 1,-2 2 0,0 0 513,0 0-509,0-7 1,0-3 0,0-12 0,0-4-1,0-5-72,0-1 0,5-5 0,3-1 1,-1 2-1,2 2-667,0 2 0,1 0 24,7 0 1,-1 0 0,0 0-1,-2-1 1,-1 1-766,-2 0 1,-1 2 0,5 1-2910,-5 3 3328,5 6 0,-6-10 0,7 5 0</inkml:trace>
  <inkml:trace contextRef="#ctx0" brushRef="#br0" timeOffset="285">7958 17678 9632,'11'5'5081,"0"1"-3189,-7-1-752,3-5-763,-7 0 1,-2 0 14,-3 0 0,-4 0 1,-8 2-51,1 3 0,0 4 0,2 7-289,3 0 1,-1 6-1,4 1 1,1 0 0,0 3-1,3-3-401,3 0 0,1-1 0,0-6-50,0 0 1,7-5 0,4-2-1,3-4 107,2-7 1,0 1 0,0-10 0,0-4-149,1-4 0,-1 1 0,0-4 0,0 4 190,0 2 1,0 2 0,-1 1 422,-5 3 1,5 6 428,-4-1 1,-2 3 384,1 2 1,1 2-1,3 3-837,-3 6 1,-2 1 0,-5 1 0,1-2 0,0-1 0,1 1-1559,-1 0 1,1-6-3267,-6 6 453,7 0 3540,2-2 0,0-2 0,-2-7 0</inkml:trace>
  <inkml:trace contextRef="#ctx0" brushRef="#br0" timeOffset="286">8394 17565 8081,'11'-6'3698,"0"1"-2668,-8-8 1,5 13 0,-8 0 0,0 9 0,0 8 0,0 4 0,0 6 587,0 3 1,0 3-1703,0-1 1,0 0-1,0-1 1,0-2 0,0-3-1916,0 3 1,0-6 891,0-1 0,1-4-1351,5-2 0,-4-7 1,5-2-1</inkml:trace>
  <inkml:trace contextRef="#ctx0" brushRef="#br0" timeOffset="287">9621 17549 8355,'0'-9'3546,"0"1"1,0 21-2909,0 3 1,0 11-1,0 0 104,0 3 1,0 3 0,-2-3 0,-1 1-582,-3 1 1,-4-9-1,4 10 1,1-3 0,-1-1-927,1-2 1,0-4-1,5-7-445,0 0 0,1-7 0,5-3 0,5-5-4819,3-1 5467,2 0 1,0-14 0,0-4 0</inkml:trace>
  <inkml:trace contextRef="#ctx0" brushRef="#br0" timeOffset="288">9831 17807 12311,'16'0'917,"0"-2"0,0-1 0,1-3-815,-1 3 0,0-6 0,0 0 1,0-2-1,0 0-156,0-1 1,-5-3 69,0-1 0,-7 0 0,1 0 187,-3 0 1,-8 5 0,-1 2-1,-2 2 1,-3 3 504,-3 2 0,-1 2-461,0 0 0,0 7 0,0 4 0,0 2 0,-1 1 55,1 2 1,6-3 47,-1 8 0,7-3 1,-1-2-158,3 1 0,2-1 0,0 0 1,0 0-1,2 0-716,3 0 0,-1 0 1,7-1-1,1-3 0,2-3-26,3-1 1,-1-3-1,0-3 1,0 1-492,0 3 0,6-1 0,-1-5 1,1 0-2790,1 0 3010,-5-7 0,12-2 0,-4-7 1</inkml:trace>
  <inkml:trace contextRef="#ctx0" brushRef="#br0" timeOffset="289">10396 17710 9297,'0'-16'4400,"0"0"-3295,0 0 0,-7 7-712,-4 3 1,2 4 0,-2 2 49,-1 0 0,-3 2 0,1 4 1,1 4-334,3 5 0,4 1 0,-3 0 1,2 0-75,4 0 0,1 0 0,2 1 0,0-1 1,0 0-274,0 0 0,7-2 0,2-1 0,2-4-458,-1-2 1,7-2 0,4-5 449,-1 0 1,-2 0-1,-2 0 1,0 0 227,0 0 1,0 2 0,1 4 479,-1 4 0,-6 7 0,-1 2 1,-1 5-186,-5 1 1,-1-4-1,-2 4 1,0 0-1,0 1 1,0 2-1,0 1 11,0-2 0,-5-2 0,-3-5-271,-1 1 0,4 1-97,-6-6 1,1-7-1,-7-4-33,1-3 0,5-4-4,1-3 1,6-4 0,-1-7 0,3 0 0,4 0 297,3-1 0,4-4 0,9-1 1,2 1 31,1-3 1,6 7 0,-3-7 0,1 3 0,2-1 157,-2 2 0,3 2 1,-6 2-83,-2 0 1,3 5 0,-2 2 0,-1 2-54,-2 4 0,-7 1 0,0 2-371,1 0 0,-3 0 1,2 0-1,1 2-4545,3 3 2221,-6-3 0,-2 12 1,-7-5-1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1-04T06:27:52.47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18831 7237 12105,'-6'0'1126,"1"1"0,5 3 0,1 4 0,1 2-577,2 2 1,2-2-1,-3-1-302,5-1 0,-1-4 312,0 4-487,1 0 1,4 2 0,-2-1 17,-2-1 0,3-6-2,-4 2 1,0-2 0,-1-4 0,1-2-23,-1-3 0,-2 0 1,3-1-1,-1-1 1,-1-1-30,1-2 1,1-3 0,-3-1-39,-1 2 0,2 1 0,-1 1-60,-1 0 1,2-3 0,-1-1-1,0 1 1,-1-1 9,1 0 1,0-4 0,-2 0 0,0-1-10,2 2 1,1-2 0,-2 4 0,1-1 0,0-2 25,1 2 0,-4-2 0,3 3 76,-3-2 0,-1 4 1,2-3-1,0 1 143,2 3 0,0-3 0,-4 1 0,0 2-145,0 1 1,0-3-1,0 1 7,0 0 1,-1 2-1,-2 2-81,-1-1 1,-1 0 0,2 1-1,0-1 1,-1 1 8,-2 4 0,5-4 1,-4 3 95,0-2 1,2 0-1,-3 1 1,0 1 34,4-1 0,-3 2 1,-1 1-1,1-1 0,-1 2-26,-1 0 0,3-3-106,-3 4 0,3-4 1,-4 3 38,-1-1 1,-2 3-15,0-1 140,-1 3 1,0 1-107,1 0 1,0 5 0,2 2-1,3 0 1,0 1 136,4 1 1,-3 2-79,1 0 1,0 1 0,4 0 0,-1-1-26,-3 1 0,2 0 0,-1-1 0,1 1 0,2 0 16,0 0 0,0-1 1,0 1-1,0 0-242,0-1 0,0 1 0,2-2-1265,1-2 0,-1-1-841,2-3 332,2-3 1,-3 4-93,4-5 0,1-5 0,4-2 1</inkml:trace>
  <inkml:trace contextRef="#ctx0" brushRef="#br0" timeOffset="2">19018 7260 9471,'0'8'596,"0"0"0,0 1 90,0 1 1,0-2-1,0 0 1,0 1-438,0 1 0,4 2 0,0 0 0,-1 1 0,-1 1 0,1 3 113,1 1 1,0-2-178,-4 3 1,0 0 0,0 5 102,0-1 0,0 5 0,1 0 0,2 2 0,0 1-19,0-1 1,-2 2 0,-1-3-160,0 1 0,0-3 1,2 3-1,0 0-100,2 0 0,0-3 0,-3 3 1,2 0-1,1 0 0,-2 2 1,0 2-1,-2 1 110,0 0 0,0 0 0,1 0 0,2 0-30,0 0 1,1 2 0,-4 0 0,0 2 0,0-1 34,0-2 1,0 3-1,0 2 1,2-1-46,2 0 0,-3 1 1,3-5-22,-3-1 0,0 5 0,2-6 0,1 1 0,-2 3 37,0-2 1,2 4-1,0 1 1,-2 0-15,-1 3 0,3-2 0,0-1-54,-1 0 0,2-4 0,0-4 1,0-2-1,1 0-20,-4-1 1,3-1 0,-1-6-43,-1 0 1,2-3-1,-1-1 1,-1 1-165,-2-2 1,-1-1-1,1-5 1,2-1-1,1 1-4748,-2 0 2229,0-1 914,-2-4 1,0-2 0,0-5 0</inkml:trace>
  <inkml:trace contextRef="#ctx0" brushRef="#br0" timeOffset="3">18329 10405 8355,'-8'0'135,"0"0"1,0 1 0,0 2 779,1 1 1,-1 5 0,-4-2 0,0 4-1,1 1 1,-1-1-591,0 1 1,1 0 0,-1-1 0,0 1 0,1 0-1,-1-2-176,0-2 0,4 2 0,2-2 0,1 2 0,3 2 1,5 1-1,6 1 41,5 2 0,1 1 0,4-4 0,3 1-73,4 0 0,-1-7 0,1 5 0,-4-3 0,-4-1 20,-1-1 1,-1-3 0,-5 3 0,0-1-1,-3 1 1,-5 2 120,-1 1 0,-2 2 0,-2 0 0,-1-1 0,-5 1 1,-3 4 0,0-1-1,-2-2-268,-3-4 1,3 2 0,-4-5-1,2 2 1,-1-2-2662,2 0 1,5-3 1112,1-3 1,5-1-257,-1-3 1,8-2-1,3-6 1</inkml:trace>
  <inkml:trace contextRef="#ctx0" brushRef="#br0" timeOffset="5">18492 10697 8355,'8'1'0,"-1"3"778,-2 4 1,3 2 0,-5 3 0,1 2 0,0 2 0,1 1 0,1 3 0,-1 1 319,-3 1 1,4-1 0,-3-1-963,0-2 0,-2 1 1,-1 2-1,0-1 1,0-3-121,0-1 0,0-6-65,0-3 1,-1-5 0,-2-1-460,0-4 1,-3-9 0,4-5 0,-2-3 129,1-1 0,-2-2 1,1-2-1,2 1 324,0-1 1,2 1-1,0 0 1,0-1 218,0 1 0,0 3 1,0 2-1,2 0 1,0 1 365,2 0 0,5-2-347,-1 3 0,2-1 0,2 4 0,0 0 1,-1 3-1,1 1 146,0 2 1,-1-2-1,1 4 1,0 0-1,0 0 48,-1 2 1,-3 3 0,-1 4 0,-2 4 0,-3 2-118,0 2 0,-2 3 0,0 2 0,0 0 0,-2 0 60,-2-3 1,2 1-514,-6 0 1,2-2-1,-4 1-1899,3-4 1,3-1-2322,-4-5 3057,5-1 1,-1-3 0,7-1-1,2-1 638,2-2 1,1-5 0,3 2 0</inkml:trace>
  <inkml:trace contextRef="#ctx0" brushRef="#br0" timeOffset="6">18855 10533 9092,'6'6'1476,"-1"-4"1,-5 6 0,2 1 0,0 1 0,2 2-662,-1 0 0,-2 1-1091,-1 2 0,0 0 0,0 3 0,0-1 0,0-3-89,0-1 1,0-1-157,0-1-1915,0 1 1,5-11-1,2-2 1</inkml:trace>
  <inkml:trace contextRef="#ctx0" brushRef="#br0" timeOffset="7">18866 10416 8355,'-5'-6'1756,"2"-1"118,-4 4 0,3 1-1937,-4-2 623,5 3-322,3 1-2453,7 0 0,5-5 0,-1-2 0</inkml:trace>
  <inkml:trace contextRef="#ctx0" brushRef="#br0" timeOffset="8">19018 10475 8355,'7'12'202,"-2"-1"0,-1 1 0,0 0 889,-2-1 1,0 5 0,-2 0 0,0-2 0,0-1-637,0-2 1,0 1-1,0 0-395,0 0 0,0-5 0,0-1 0,0-5 450,0-6-598,0-4 0,0-8 0,0-3 0,0-2-73,0-1 0,4 3 0,1 1 73,1-2 0,1 3 1,2 0-1,-1 1 1,1 2-1,1 4 1,2 2-45,-1 1 1,1 4 396,0-4 0,-4 6 381,-1-2 0,0 4 0,1 4 1,-3 3-1,-1 5 0,0 2 14,-2 2 0,1 0-841,1-5 0,-3 5 0,3-1 1,-1-2-1,-1-2-948,2-3 0,1-2 1,-1 2-412,4-4 1,-2-4 0,1-4 0,-1-4-1164,1-2 2286,-4-2 0,7-5 0,-4-1 0</inkml:trace>
  <inkml:trace contextRef="#ctx0" brushRef="#br0" timeOffset="9">19392 10358 8355,'0'-8'2512,"0"0"0,0 5-1475,0-5 1,0 4-705,0-4 0,-1 5 0,-3 0 246,-4 1 0,2 4-276,-2 1 0,0 4 0,-2 5-44,2-1 1,2 2-1,3 2 1,-1 1 0,1 1-34,2 0 0,-3 0 0,0-3-372,2 2 0,2-2 0,2-5 0,4-2 0,0-2 0,3-4 0,0-3 0,0-6 1,-2-2-1084,-2-2 0,4 0 1124,-1 1 0,-2-2 0,1-2 1,-1 1-1,0 2 0,0 3 134,1 0 0,0 0 980,5 1 0,-4 3 0,0 6-542,1 3 1,-4-1-1,0 5 1,-1 1-1,1 0-708,2-1 1,-3 2-1250,3-2 1,-3 2-1,3 2-649,-2 0 0,4-6 500,-1-2 0,-3-13 0,0-4 0</inkml:trace>
  <inkml:trace contextRef="#ctx0" brushRef="#br0" timeOffset="10">19591 10194 9357,'6'2'3150,"-2"2"0,-2 3-2229,-2 4 0,1 6 0,2 1 0,2 1 706,1 1-2219,-3-6 0,7 7 487,-2-6 0,-1 2 0,0-4 252,2-1 0,-2 1-4386,1-9 1791,0 5 1,-2-8-1,-1 4 1</inkml:trace>
  <inkml:trace contextRef="#ctx0" brushRef="#br0" timeOffset="11">18855 11375 9502,'1'8'2210,"1"0"-1104,2 1 0,4 2 0,-3 4 1,1 0-730,-1 0 1,0 1 0,-2 0 0,0 0-235,0 1 0,0-4 1,-1 2-1,2-2-267,-1-1 0,-3-2-109,-4-2 1,3-5-1,-3-10 1,1-6 0,0-4-6,0-4 1,-1-1 0,4-1 192,0 0 0,1-1 1,3 2-1,4 1 1,2 3 15,2 1 1,-1 2 260,1 3 1,-2 0 0,0 2 0,-3 1 0,2 2 219,2 2 1,-3 1 0,-1 4-1,1 2 1,-1 1 0,-3 5-1,-2 4-257,2 3 1,-3-2-1,3 4 1,-2-1-1,-2 1 1,0 0-1,0 0 1,1-2-1206,3 2 0,-3-4 1,4 3-1,0-5 1,3-3-1,3-4-1448,0-3 0,1-6 1,0-1-1</inkml:trace>
  <inkml:trace contextRef="#ctx0" brushRef="#br0" timeOffset="13">19205 11270 8898,'8'4'0,"0"1"1658,1 1 1,-3-3 0,2 1-1513,1-3 1,2-2-1,0-2 1,1-2 0,-2-1-90,-2-3 1,3-2 192,-4-1 0,-1 1-55,-2-1 1,-3 4 0,-2 0 0,-3 1 103,-4 0 1,-1 1-219,1 2 1,-2 3-1,2-3 71,-3 2 1,0 2-58,-1 0 1,0 6 0,2 1 0,1 4 0,2 0 162,2 1 1,1 4 0,4 1 145,0 1 0,0-4 0,0 2 1,0-3-1,2-2 0,0 1 1,3 0-33,2-1 0,1-4-808,3-3 0,1-2 0,0 1 0,-1 1 1,1-2-1554,0 0 0,-1-4 0,1-1 898,0-5 0,0-1 0,-1 0 1,0 1 155,-4-1 0,4-2 0,-5 0 1</inkml:trace>
  <inkml:trace contextRef="#ctx0" brushRef="#br0" timeOffset="14">19462 11211 8355,'7'0'925,"-1"4"1,-3 1 0,1 2 0,-1 2 0,-1 1 0,1 2 212,1 0 0,-1 0-722,-3-1-57,0 1-287,0-6 0,-3-2 0,-1-8 0,1-3 0,2-4 0,1 0-168,0-1 1,0 0 0,1 0 0,2 1 0,2-2 0,0-2-402,0 0 1,0-1 0,-2 5-1,1-1-401,-1 0 1,2 1-2347,-1-1 2228,5 0 0,-8 0 0,4 1 1</inkml:trace>
  <inkml:trace contextRef="#ctx0" brushRef="#br0" timeOffset="15">19603 11071 9038,'7'4'0,"0"1"1492,-2 2 1,0-3-1,-1 3 1,4 2-991,2 2 0,2 1 0,0-1 0,0 1-147,-1 0 0,0-1 1,-2 1-1,-2 0 255,3-1 0,-5-3 360,-1 0-671,-3-5 0,-1 0-212,0-6 1,1-4 0,2-5 0,1 1 0,-2-1-188,0 0 0,2-5 1,-1-2-1,0-2 1,0 0-1,-1 3 1,2 0-943,-1 0 0,-1 4 0,1-3 1,1 1-910,-2 0 1,4 1 0,-1 3-1855,1 1 3452,2-1 1,4 5-1,-1 2 1</inkml:trace>
  <inkml:trace contextRef="#ctx0" brushRef="#br0" timeOffset="16">19930 10966 8355,'8'4'833,"0"0"1,-5 0-1,5-4-371,1 0 0,-2 0 0,1 0 1,1-2-1,1-2 331,2-3 0,-4 0-725,-1-1 1,-4 1-1,1-5 1,-3 0-1,-1 0 1,0 1 45,0-1 1,0 0 70,0 1 0,-1 3 0,-3 1 43,-4 2 1,-2 1 0,-2 4 17,0 0 0,1 7 0,0 3 0,4 4 0,1 2 0,2 1 331,1 2 1,-1 0 0,4 0 0,0 2-334,0 1 0,0-4 0,1-1 1,3-1-1,2-1 380,1-1 0,3-2-552,-2-4 0,2-3 1,2-4-303,0 3 1,-1-2 0,1 2-1,0-4 168,0-4-2063,-1 2 1334,1-8 1,0 3 293,-1-4 1,1-1-2458,0 0 769,-6 1 0,5-6 0,-5-1 1</inkml:trace>
  <inkml:trace contextRef="#ctx0" brushRef="#br0" timeOffset="18">20620 6360 8355,'-7'-7'4721,"2"2"-4398,5 5 0,0 5-187,0 3 1,1-1 0,2 0-252,1 3 1,4 0 1512,-5 2 0,3-1 0,-4 1-927,2 0 0,4-1 0,-3 0-208,2-3 0,-3 1-122,3-5 0,-3-1 0,4-3 64,1 0 0,-2 0-261,0 0 1,0-5 0,2-1-43,-1-1 1,-2-7 54,2 2 0,1-2 0,-4 2 93,2 1 0,-3-1-39,3 0 0,-3-3 0,3-1-49,-2 2 1,-1-4 4,-4-2 0,4-1 0,0-1 34,-2-1 1,0 6 0,-2-6 108,0 1 1,0 1-44,0 1 1,0 0 0,0 4 148,0 2-81,0-5 1,0 6-1,-2-2-8,-2 2 1,2 5 52,-6 0 0,0 4 99,-3-3 0,-1 4-20,0-1 0,4 3 1,1 1 43,-2 0 1,2 0-169,-1 0 1,2 5-1,-3 3-16,1 2 1,5 3-183,-1 3 1,-1-3 0,0 2-111,-1-2 0,3-1 263,-1 0 0,3-1-1897,1 1 1,0-4-355,0 0-848,0-6 1798,5 3 0,1-5 1,6-1-313,0-3 1,-1 3-1,1-4 1</inkml:trace>
  <inkml:trace contextRef="#ctx0" brushRef="#br0" timeOffset="19">20818 6418 8355,'-11'0'5744,"4"0"-4522,2 0-803,5 0 0,5 6 54,3 1 0,-2 0-302,2 1 0,-1-1 0,2 5 34,-1 0 0,-2 5 221,2 2 0,2-1 0,-3 2 82,-1 1 1,5 5-292,-4 1 1,0 0 0,1-2-16,1 2 0,-3 2-172,2 2 0,-1 3 0,2-3 155,-1 3 1,-6 1-273,2 0 0,1 2 1,-1 1 51,-1 0 0,-2-10-200,-1 3 0,0-5 0,0-3-99,0-4 190,0 3 0,0-9 167,0 3-37,0-9-13,0 4 57,0-10 0,0 3 9,0-8 1,0-2-49,0-6 0,0 0 0,0 1-2449,0-1 0,5 0 1,2 1-1</inkml:trace>
  <inkml:trace contextRef="#ctx0" brushRef="#br0" timeOffset="21">20842 7833 8938,'-5'1'825,"5"3"0,6 4 1,6 4 34,3 3 1,-2-1-1,3 6 1,-3-1-1,-1 1 1,1-1-1,0 2-345,-2 1 0,4 0 0,-9-2 0,0-5 0,0 0-92,-1 0 0,-4-6 0,3 3 501,-3-2-748,-1-4 0,4-6 1,0-9-199,-1-6 1,-2-4 0,-1-7 0,0-3 10,0-1 1,4 0 0,0-1-1,-2 3 1,1 2 0,0 1-213,1 3 0,3 5-97,-3-2 1,1 4 0,-1 1-1,3 4 1,1 3 0,-2 1-1460,-1-1 0,4 5 70,-1-2 0,3 2 1,0 2 256,1 0 0,0 6 0,-1 0 1</inkml:trace>
  <inkml:trace contextRef="#ctx0" brushRef="#br0" timeOffset="22">21251 7903 14032,'5'10'0,"3"-2"540,2-4 0,2-4 0,0-4 0,-1-2 0,1-2-83,0 0 0,-2 0-299,-2-3 1,1-1-326,-5 0 0,4 4 0,-4 1 0,-1-1 0,1 0 0,0 0 84,-1-1 1,-2 3-1,-2-1 1,-2 1 89,-1-1 0,-5 5 0,1-4 32,-2 1 1,2 4-1,0-3-2,-1 3 1,-1 1-1,-2 1 1,1 2 383,-1 1 1,4 5-1,0-2 1,1 5 18,0 4 0,-2-3 0,5 4 0,1-2 0,2 1-20,1-2 0,0 3 1,0-1-327,0-2 0,1-1 1,3-2-1,3 1 0,1-1-835,-1-4 0,1 2 0,4-5 0,0-1 0,-1-2-478,1-1 1,0-1 0,-1-2 0,0-2 0,-2-1-1,-1-3 1,1-2-896,1-1 1499,2 1 1,-1-1 0,1 0 0</inkml:trace>
  <inkml:trace contextRef="#ctx0" brushRef="#br0" timeOffset="23">21496 7856 8662,'7'5'1558,"2"-2"0,-5 5-354,-2 1 1,0 1 0,-2 2-736,0 0 1,0-4-263,0-1 0,-2-4 0,0-1-118,-2-4 1,0-2 0,4-6 0,1-3 0,2 0-85,1 0 0,4-3 1,-3 0-76,1 2 1,2 1-1,2 2 1,0-1 258,-3 0 1,1 2-1,4 2 1,-2 3-1,-1 1 166,-1 0 0,-4 0 0,4 5 155,1 3 0,-4 3 1,0 4-1,-1 1-116,0 0 0,0 3 1,-4 1-722,0-2 1,0 3-1,0-1 1,0-2 0,1-2-712,3-4 1,-1-5-1,3-6 1,-1-5-1421,-2-3 0,4-6 1,-1-1-1</inkml:trace>
  <inkml:trace contextRef="#ctx0" brushRef="#br0" timeOffset="24">21683 7681 13159,'0'-7'1315,"0"2"0,2 5 0,2 0-1040,3 0 1,4 0 0,0 0 0,1-1 0,1-2 0,1-1 0,2 1 0,-2-1 0,-1-2-532,-1 0 0,-2 2 0,-1-4 0,-1 0 0,0 1 0,0 0 0,-2 1-1315,-1-1 1,1 5 0,-4-4-4244,2 1 5430,0 4 0,-4-4 0,0 5 0</inkml:trace>
  <inkml:trace contextRef="#ctx0" brushRef="#br0" timeOffset="25">21870 7576 15526,'0'11'0,"0"1"509,0 0 1,0 1 0,0 1-1,0 3-343,0 1 0,0 0 0,0 3 0,0-1 0,0-1 0,2-1-6,2-2 1,-3-3-1,4-1-2581,0-1 0,-2-4 407,5-3 1,-2-4 0,3-4 636,-1-4 1115,-5 3 0,7-6 0,-3 5 0</inkml:trace>
  <inkml:trace contextRef="#ctx0" brushRef="#br0" timeOffset="26">21964 7774 9800,'6'6'0,"-2"1"2494,-2 4 0,-4-5-2196,-2-2 0,3-4 0,-3-4 1,3-3-212,1-4 1,0-4 0,0-1 0,1 2 0,2 1-355,1 1 0,3 0 46,-3 1 1,5-1 0,-1 0-1149,3 1 0,0-1 0,1 0 23,0 0 0,-1 1 0,1-1 0</inkml:trace>
  <inkml:trace contextRef="#ctx0" brushRef="#br0" timeOffset="27">22186 7599 8355,'-1'7'2372,"-3"-4"0,1-1 0,-5-2 1,-1 1-2102,-1 3 0,2-1 0,2 4 0,-1 2 1,2 2-66,0 1 0,-3-1 1,4 1-117,1 0 0,-2-1 0,1 1-370,2 0 0,0-1 1,4 0-449,2-3 0,2-3 0,5-7 1,-2 0 213,-2-2 1,1-5 0,4 1 0,0-4 315,-1-3 0,0 2 1,-2-3-1,-1 5 1,-1 1 514,0 3 2954,3 4-2899,-3-2 0,1 9 0,-2 1 0,-1 1 0,-1 4 0,0 0 0,1 2-858,2-1 0,-5-3 0,3-1-1838,1-2 1,-4-1-1,6-4 992,1 0 0,2-6 0,0 0 1</inkml:trace>
  <inkml:trace contextRef="#ctx0" brushRef="#br0" timeOffset="28">22408 7447 8355,'5'-6'4201,"-3"3"1,1 10-3571,-1 4 1,-2 5 0,0-1 0,0 5-1,0 3 1,0 3-420,0 1 0,4 1 0,1-6-886,1-3 1,-3 2-1,2-7-1391,0-3-393,-3 0 0,8-4 1,-3 5-1</inkml:trace>
  <inkml:trace contextRef="#ctx0" brushRef="#br0" timeOffset="29">21496 8558 9760,'0'11'1921,"0"-2"1,0 2-1510,0 2 0,4 5 0,0-1 0,-1 1 0,-2 3 0,0 1 0,2 0 2205,1-2-2377,0 2 0,-4-8 197,0 5 0,0-4-392,0 0 0,0-12 0,0-7 0,0-6 61,0-6 0,0-2 0,0-6 0,0 0-186,0-4 1,4 4 0,1-3-107,1 2 1,2 3 0,4 1 0,-1 3 0,1 1 0,0 3 0,0 1 0,-2 1 0,-1 2-1151,-1 2 1,0-3 0,3 5-1,1-1 394,0 3 0,-1 2-608,1-2 1,5 3-1,1-5 1</inkml:trace>
  <inkml:trace contextRef="#ctx0" brushRef="#br0" timeOffset="30">21882 8488 17306,'-5'-7'657,"2"2"0,-5 5-488,-1 0 1,3 1 0,-2 3 0,-1 3 0,-1 2-1,-2 1 130,0 3 0,2 3 0,1-1-178,1 5 1,1-2 0,-2 0 0,3 0 0,1-1-225,2 0 0,2-1 1,2-6-1,3-2-102,4-4-161,-3-3 0,5-2 0,-2-3 0,3-4-277,0-2 0,1-6 1,-2-1-1,-1 0 1,-1 0 191,1 3 0,-2-2 0,-1 3 553,-1 3 1,3 5 0,-3-2 516,2 2 1,-3 1 0,2 6 0,0 2 0,-3 2-136,3 0 1,-5 5-1,4-3 1,-1 2 0,0 2-2020,-1-1 1,2-3-1585,-1 0 1,5-5 1796,-2 1 0,4 2 0,1 1 0</inkml:trace>
  <inkml:trace contextRef="#ctx0" brushRef="#br0" timeOffset="32">22046 8476 8355,'6'1'3761,"-2"3"-3072,-3 4 1,-1-2-1,0 2 1,0 1-416,0 2 1,0 0 0,0 1 0,0 0-179,0-1 1,0 1 0,-1 0 1,-3-1 0,3-5-126,-3-6 0,3-7 0,2-7 0,2-3-239,1-1 0,5 0 0,-2-3 0,4 1 0,0 1 185,1 1 0,0 1 0,0 5 1,-1 2 475,1 2 1,-4-1 0,-1 5 0,3 1 163,0 2 0,-2 1-144,0 0 1,-2 5 0,3 3 0,-2 2 0,-2 2-1,-3 0 1,0-1-101,-2 1-1747,0 0-1318,0 0 2180,0-6 0,4-6 1,1-8-60,1-2 1,2-2 0,4 0-1,-1 1 1,1 0-382,0 4 1,-4-2 1240,-1 5 1,1-4 284,4 4 1,-4 0-1,0 4 514,1 0 1392,-4 0-2110,0 0 1,-5 5-1,0 3 1,0 2-1,1 1 1,2-2-1,1-1-304,-2 1 0,0 1 0,-2 2-1352,0 0 0,5-6-673,3-2 1,-2-4 1210,2-4 0,-5 1 1,2-4-1,-1-2 430,0-2 1,-1 3 0,-1 2 0,0-1 376,2 1 0,5-2 0,-2-4 0</inkml:trace>
  <inkml:trace contextRef="#ctx0" brushRef="#br0" timeOffset="33">22537 8347 10105,'1'-6'4908,"2"3"-4461,0 6 1,1 3-1,-2 6 1,0 0-1,3-1-660,2 1 1,-4 0-220,0-1 1,3-3-5172,-2 0 4446,-1 0 1,-3-2 0,0-1 0</inkml:trace>
  <inkml:trace contextRef="#ctx0" brushRef="#br0" timeOffset="34">22525 8207 8355,'0'-12'5354,"-4"4"-4994,0 1-2444,0 4 0,-1-2 0,-1 5 1</inkml:trace>
  <inkml:trace contextRef="#ctx0" brushRef="#br0" timeOffset="35">19626 6185 8355,'0'-7'325,"0"2"0,0 4 302,0-3 0,0 2-388,0-3 0,0 4 74,0-3 1,-1 3 313,-3-3-120,3 2-148,-10-3-111,5 4 1,-2-8 2470,0 5-2063,0 0 1,-3 4-298,-1 0 0,0 0 9,1 0-210,-1 5-43,5-3 0,-2 8 1,4-2 60,-1 2 1,3-2-159,-1 0 0,3 0 0,1 3-63,0 1 0,0 0 80,0-1 1,0-3 0,1 0 80,3 1 0,1 1-68,3 2 0,2 0 0,-1-1-17,6 1 0,-1-4-77,6 0 1,-1-4-1,4 2 179,1-1 0,3-1-88,0-4 1,2 0-1,-3 0 39,1 0 0,0-1-1,-3-3 0,-1-1-131,1-3 1,-5-1 0,-1 4 260,-1-2 1,-1 1-38,-5-2 1,0-2 0,-2 3 13,-1 1 1,-6-5 114,2 3 1,-3 2 18,-1-2 1,0 0-91,0-3 0,-1 3-93,-3 0 0,2 4 0,-6-2-84,-1 0 0,-2-1 0,0 3 129,-1 1 0,-1 2 132,-3 1-900,3 0 0,-3 0-574,4 0 1,1 1 541,4 3 1,1-1-1013,6 4 1,2-4-2476,2 1 1,-2-3 3403,6-1 182,0 0 0,9-5 0,1-1 0</inkml:trace>
  <inkml:trace contextRef="#ctx0" brushRef="#br0" timeOffset="39">20000 6220 9821,'0'-8'1587,"0"0"1,1 5 0,2-2-1357,1 0 1,5 2 0,-3-4 0,2-1 0,0 0-14,1 0 0,5 0 0,2-3 0,0-1 198,1 0-297,1 1 0,1-2 59,1-3 1,-1 2-64,5-6 1,-1 1 0,0-4-116,1-1 0,0-3 54,4 0 0,-4-2 0,4 3 90,-4-1 1,0-4-175,-1 3 0,0-4 1,2 1 64,2-3 1,-1-1-12,5 0 1,-3-4 0,3 0 24,1 1 0,-2 2 6,1 1 1,-1 0-8,1 0 0,2-1 1,-4 1 11,0 0 0,-1 0-73,3 0 1,-5-1-1,1-2 27,-2-1 1,3-4-59,4 4 0,0 0 68,-1 4 1,3 0 0,-3 1-8,3 3 1,-3-2 7,0 1 0,-4 2 0,3-1 0,-1 0 0,-3 0 1,-1 0-1,-2 0 0,0-1 0,1 1 0,-1 0 1,0 0-1,2 1 38,2 1 0,-1 1 0,6 2 0,0-1 0,0-1 0,1 1 0,-3 0 101,-2 1 0,0 1 0,-4 2-49,4-1 0,-6 1 1,2 0-1,0-1 1,-3 1-1,1 1 1,0 1 193,1 1 1,0 2 0,1-1-201,-1 3 1,5-1 0,-1 2-1,-1-1 1,-2 1-69,0-1 1,-2-1 0,-1 3-1,-2-2 1,2 1 0,1-1-1,0 0 300,-2 2 0,0 1-213,-4 2 1,3-1 0,-3 0 10,-2 0 0,3 1 0,-1 0 0,-1 2 0,2 1-14,3-1 1,-2-1-1,1-2 1,1 1 0,-1-1-19,1 0 0,-1 1 0,3 0-80,-2 3 0,1-2 0,-4 2 0,-1-1 50,1 1 1,3-1-1,-5 4 1,1 0-1,0-2 1,-1 2 198,-1 0 1,3-3-171,-1 4 1,-1-4-123,-3 5 1,0-7 0,1 4-47,2-1 1,-2-3 57,3 2 1,1-2 56,-2-2 1,5 4-73,-4 1 1,0 0-1,0-2 48,3 1 1,0 2 75,0-2 0,-5-1-63,2 5 0,-3-1 1,-1 2-86,-1-1 0,1-1-435,0 1 1,-4 3 223,-1-3 1,0 1-786,1-1 1,-2 3 34,-2-3 509,3-2-2388,-1 4-394,-1-3 0,-5 5 0</inkml:trace>
  <inkml:trace contextRef="#ctx0" brushRef="#br0" timeOffset="41">23717 3122 8355,'-1'-7'918,"-3"3"0,3 4 1,-3 4-1,3 4 1,1 2-1,0 3 0,0 3 1,0 2-609,0 0 0,3 6 0,1-4 0,-1 4 0,-2-2 1,-1-1-1,0-3-404,0-3 0,0-2 1,0-1-298,0 0 1,-4-11-1,-1-5 1,0-5-1,-2-4-175,1-2 0,3-4 0,-2-4 298,0 0 0,2-1 1,-3 1 534,1 0 0,1 3 0,4 2 1,0 0-115,0-1 0,0 5 1,0-1-1,0 2 1,0 1-1,1 0 1,3 1-1,4-1 1,2 1 398,2 4 1,3-2 0,2 5 0,0 1 0,1 2-44,1 1 1,-4 1 0,3 2 0,1 3-252,-1 5 0,-4-2 0,2 6-44,-3-2 1,-2 3 0,0-1-16,-4 0 1,3 2 0,-7-2 0,0 1 0,-2-1 3,-1 1 1,-1 1 0,-3-3 0,-4 2 0,-2-2 0,-2-1 0,-1-1-663,-2-1 0,2 1 0,-3-2 0,3 0 0,1-4 0,2 1-1458,2-1 646,-2-3 0,7 6 0,-2-5-691,4-2 0,3-1 1,11-2 928,3-3 0,-3-2 0,4-6 0</inkml:trace>
  <inkml:trace contextRef="#ctx0" brushRef="#br0" timeOffset="42">24068 3168 8998,'6'-7'4123,"-2"-1"0,-8 7-3711,-3 1 1,0 5 0,1 6 0,-1 1 0,2 1-92,0 3 0,1-2 1,4 5-164,0 2 1,0-3 0,0 1 0,0-2 41,0-3 0,5-3-276,3-3 0,2-3 0,3-5 0,2-1 0,0-1 0,1-5-187,1-3 1,-4-1 0,1-7 0,-4 0 0,-3 1-59,-2 0 0,3 0 1,-4 3-1,-2-2 1,0 2 307,-2 1 0,-6 1 0,-1 2-721,-4 2 1,-1 3-119,1 5 1,4 1-1,5 2-278,4 1-623,0 0 0,13-4 0,-2 0 0</inkml:trace>
  <inkml:trace contextRef="#ctx0" brushRef="#br0" timeOffset="43">24313 3145 8929,'11'5'710,"-3"3"1,-3 2 0,-5 2-1,0 0 1,1 0 47,3-1 1,-3 1 0,3 1 0,-3 2 0,-1 4 117,0-1-656,0-1 0,-1-8 0,-1-5 1,-2-8-15,1-5 1,2-3 0,1 0 0,0-1-1,0-1 1,1-2 0,3 2 158,4 1 0,2 2-374,2-1 1,-4 1-505,-1 4 1,1-2-1,4 3 1,0 1-1,-1-1-441,1-1 0,-2 3 0,-1-2-579,-1 1 0,-1-1 0,2 4 424,-1-2 0,-1-5 0,5 2 1</inkml:trace>
  <inkml:trace contextRef="#ctx0" brushRef="#br0" timeOffset="44">24664 3075 8355,'7'-5'4176,"-4"3"-3002,-6-1 1,0 1 0,-5 2-754,-1 0 0,3 0 0,-2 2 0,-1 0-113,-2 2 0,4 5-167,-1-1 0,1 2 1,-1 2-1,5 0-36,1-1 1,2 1 0,2-2 0,0 0 0,3-4 0,2 1 0,2-2 47,1 0 1,2 3 0,0-3-93,-1 1 1,0 2 171,-3 4 1,-3-4-163,-5-1 1,-5 0-1,-3 2 1,-3-2-1,0-1-802,-1 1 1,4-4 0,0 4 0,-1-2 0,-1-2-4737,-2-2 3394,11-1 1,2 0 0</inkml:trace>
  <inkml:trace contextRef="#ctx0" brushRef="#br0" timeOffset="46">24898 3133 9104,'0'-11'2300,"0"-1"1,-1 5 0,-3 5-2008,-4 4 1,1 5 0,0 5 0,-1-1 7,1 1 0,-3 1 0,3 1 0,0 2 0,0-2 156,2-1 0,0-1-579,1 0 1,3-5-1,-3 1-279,2 1 1,8-4 0,1-1 162,4-2 0,0-8 0,1-1 0,0-4 0,-1 0 0,1-2 1,1-2-78,3 0 0,-7 0 0,3 6 0,-2 3 0,0 1 842,2 2 0,-4 2 465,0 1 0,-6 5 0,3 3 0,-1 2-628,0 2 0,0-4 0,-4-1 0,0 3-1365,0 0 0,1 0-10,3-2 1,-1-3-1448,5-5 0,-1 0 1,5 0-1</inkml:trace>
  <inkml:trace contextRef="#ctx0" brushRef="#br0" timeOffset="47">25190 2900 8355,'7'5'1954,"-2"3"0,-7 6 0,0 3 0,-2 1-503,1 3 0,2 2 1,1 3-934,0 1 0,0-3 0,0-5-969,0 2 0,0-4 0,0-2 0,0-2 26,0-1 1,1-1 0,2-2-5689,1-2 4324,0-4 0,-4 7 0,0-3 1</inkml:trace>
  <inkml:trace contextRef="#ctx0" brushRef="#br0" timeOffset="48">25763 2958 15330,'0'12'428,"0"1"0,0 1 0,1 3 0,2 1-25,1 3 1,0 1 0,-4 1 0,0 1-204,0-1 0,0-1 1,0-1-87,0-2 0,-4-4 0,0-4 219,1-9 1,2-6-356,1-16 1,0 1 0,1-6-1,3-1-543,4-1 1,2 0 233,2 3 0,0 2 1,1 1-1,1 3-208,1 1 0,1 3 1,-4 5-1,-1 2 0,1 2 1,0 1-1,-1 0 0,1 1 1,0 0-5158,0 2 5333,-6 1 0,10-6 0,-3 0 1</inkml:trace>
  <inkml:trace contextRef="#ctx0" brushRef="#br0" timeOffset="49">26149 2946 8355,'6'0'8789,"-1"0"-7905,-5 0-587,-5 0 1,-1 0 0,-6 0 74,0 0 1,1 2 0,-1 2 0,0 5-32,0 5 1,1-1-249,-1 2 1,2 0 0,2-1 0,3 3-106,-1 1 0,5-4 1,-3 2-1,3-3 0,1-1 1,1-2-354,3-2 1,-1-3 0,5-5 0,1 0 0,0-1 0,0-3 0,-1-4-393,1-2 0,1-3 624,2-3 1,0 3-1,-1-2 1,1 2-1,-2 1 89,-2 0 1,2 6 0,-3 0 884,-1 1 0,5 4 0,-5-2-294,1 6 1,2 3-1,-5 6 1,-2 0-124,0 0 0,-2-1 1,1 1-1,2 0 0,1-1-96,-2 1 1,-1-4-1980,-1 0 1,2-5-557,2 5 1,-3-4 0,4 3-2335,0-2 3581,-3-1 0,8-9 0,-4-2 0</inkml:trace>
  <inkml:trace contextRef="#ctx0" brushRef="#br0" timeOffset="51">26382 3016 8853,'7'2'4887,"-3"2"-4347,-3 3 1,-1 4 0,0 1 0,-1-1-432,-3 1 1,1 0 0,-5-2 231,-1-2-309,4-3 1,0-6-1,5-5 1,1-4-106,3-4 1,-1-3 0,5 3 0,1-3-1,1 0-6,2 0 0,3 1 0,0 5 0,-4 0 175,-2 4 1,-1 1 698,4 6 1,0 0-158,-1 0 1,-4 6-1,-3 3-226,-3 5 0,-1-1 1,0 2-1,0-2-292,0-1 1,0 0-1,-1 0 1,-2-1-839,-1 1 33,0 0 1,6-7 0,0-5 285,2-7 1,1-3 0,-2-2-1,2 1 139,2-1 0,-1-1 0,3 0 0,-1 0 306,1 2 1,-3 6 0,2-1 0,1 1 0,2 2 237,0 2 0,-3 1 1,0 0-1,1 0 744,2 0 1,-4 0 0,0 1-1,-2 3-804,-2 4 0,-2-2 0,-1 3-113,0 4 1,0-1 0,0 4-1,0-3-1616,0-2 0,1 1 1,2 0-372,1-1 0,1 0 0,-1-4 605,4-3 1,-2-8-1,2-2 1,0-3 746,-2-3 0,10 3 0,-3-8 1</inkml:trace>
  <inkml:trace contextRef="#ctx0" brushRef="#br0" timeOffset="52">26827 2993 8380,'3'-8'800,"1"0"0,0 5 0,-2-4 1,0 1 318,2-1 0,1 5-287,-1-2 1,-3 4 0,3 4 0,-2 3-156,-2 4 0,0 2 0,0 1-809,0 2 0,-4 3 1,0-3-1,1-2 0,2-1 1,1-1-1,0-1-3157,0 1 1514,5 0 0,-2-6 353,5-2 1,-6-3-1,3-1 1</inkml:trace>
  <inkml:trace contextRef="#ctx0" brushRef="#br0" timeOffset="53">26885 2876 9279,'0'-12'5291,"-4"1"-7138,0-1 99,0 6 1,4 0 0,0 6 0</inkml:trace>
  <inkml:trace contextRef="#ctx0" brushRef="#br0" timeOffset="54">22151 9179 10431,'-5'9'0,"1"0"0,1 1 0,2 2 0,1 1 0,0 1 893,0-1 1,1 1-1,2-1 1,3 0 0,0 2-1,0 1 1,-2 4 0,2 1-1,2 1 1,-1 0 0,-1 0-566,0 2 0,-3-3 1,6 0-1,0-1 1,-2 0-1,-1-1 0,-1-3 1,0-1-1310,3-1 0,-4-1 0,5-1-2275,2-3 0,-5-5 210,-2-8 1,-4 2 2643,-4-2 0,-4 2 0,-5 2 0</inkml:trace>
  <inkml:trace contextRef="#ctx0" brushRef="#br0" timeOffset="55">22071 9780 10000,'0'9'1503,"0"0"1,0-4 0,1 2-780,4-1 1,2 0 0,7-2 0,-1 4-130,0-1 1,1 5-260,-1-3 0,0-2-168,1 2 1,-2-4-80,-4 4 0,4-5 1,-3 5-3597,3 1 836,-4-4 1475,-8 0 893,-8-6 1,-5-4-1,1-2 113,3-2 80,-3 0 1,6-1-1,-4 1 2851,1 2-129,6-4-2129,-3 2 1,7 1 0,2 1-80,2 0 1,5 3 221,-1-6 1,5 6 0,2-3-353,2 0 0,4 3 0,-3-4 0,1 0 1,0 1-1,0-2 0,0 2 132,1 0 0,-5 2 1,2 2-1,-3-1-66,-1-1 1,-7 5 0,-4 8-205,-6 3 0,-4 2 1,-7 0-115,1 4 0,-1-1 0,1 3 0,-2 1 1,0-2-1,1 1-941,2-4 1,3-1 0,0-2-3911,4 1 4235,4-7 0,1-2-1864,0-10 0,6-2 1,1-7-1</inkml:trace>
  <inkml:trace contextRef="#ctx0" brushRef="#br0" timeOffset="56">21456 10649 8355,'-12'1'5630,"3"4"-3637,3-4 0,8 5-1095,2-6 0,4 0 1,5 0-397,1 0 1,0-1-342,4-4 0,-1-1 0,3-4 50,0 1 1,2 2 92,-4-2 1,4-2 0,-3 5-337,2-1 1,-5 2-555,2-3 1,-1 5 0,-1-3-1,2 1 1,-2 1-5646,-1 1 4056,-2 1 1,-7 2-1,-6 0 1672,-7 0 0,-11 6 0,-3 2 0</inkml:trace>
  <inkml:trace contextRef="#ctx0" brushRef="#br0" timeOffset="57">21550 10729 8355,'0'13'2533,"1"1"-1951,4-1 1,-4 0 0,4 1 245,-4-1 0,-1 0-563,0 1 0,5 4 0,0 1-29,3 2 0,-4-3 811,5 4 0,-6-4-761,2 4 1,1-4-1,-2 4-75,-1 2 1,3-5-628,-2-1 0,1 1 0,-5-1 323,0-2 0,0-1-1397,0-1-4055,6-1 4362,-5-6 0,5-1 0,-6-6 0</inkml:trace>
  <inkml:trace contextRef="#ctx0" brushRef="#br0" timeOffset="58">21630 10983 8355,'0'-9'3847,"0"0"0,0 5-3410,0-5 1,1 1 0,4-2-1,4 1 766,3-1 1,-3 2-1264,-1-1 0,1 0 0,5-3-971,-1 4 0,0-3 1,1 5-268,-1-1 0,-4 4 0,-2-3 1,1 1-365,-1 1 575,-4-1 0,9 0 0,-4-3 1</inkml:trace>
  <inkml:trace contextRef="#ctx0" brushRef="#br0" timeOffset="59">21924 10863 13287,'0'13'2420,"0"0"-2006,0 1 1,0-1-159,0 0 1,0 1-79,0-1 1,0-4 152,0 0 142,0-6 1,0-9 0,0-10-50,0-4 0,0 1-363,0 6 1,0-2 0,1-2-1,2 0 1,3 0-130,2 2 1,-5 1-455,1-4 0,2 3 0,0-3-728,1 3 0,-2 0 572,4-2 0,-5 2-832,5-3 0,0 5-1425,4 4 0,-4-2 2802,0 7 133,0-1 0,4 5 0,1 0 0</inkml:trace>
  <inkml:trace contextRef="#ctx0" brushRef="#br0" timeOffset="60">22191 10676 14125,'-6'7'1177,"5"0"0,-4-2-722,4 4 1,1 3-1,0 2 1,0 3 75,0 1 0,0-1-225,0-3 1,0-1 0,1 0-33,4 1 1,-2-5-162,5 0 1,-3-6 91,4 1 0,0-4-163,4-4 1,-1 1-254,-3-6 1,1 0 0,-5-6 2,-2-3 1,3 3 0,-2-2 0,-1 2-349,-1 1 0,-2 1 0,-2 0 35,-2-1 1,1 2-757,-6 3-521,6-2 0,-5 9 103,4-2 1,8 2-1,-2 2 1</inkml:trace>
  <inkml:trace contextRef="#ctx0" brushRef="#br0" timeOffset="61">22338 10662 8355,'13'0'848,"-5"2"925,-4 2 0,2 4 0,-1 5-902,-2 0 0,0 1-414,1-1 1,-3 0-490,4 1 1,1-1 0,-2 0-29,-1 1 1,-1-5 0,-2-3 0,0-5-1,0-7 1,0-6-194,0-6 1,4 2 122,1-6 1,5 4 0,-2-3 13,-1 2 1,5 1 477,-3 5 1,3-1-220,1 1 0,-1 4 0,-2 2 549,-1 1 0,-4 1-212,3 5 0,-3 0 412,4 0 1,-6 6-762,1 3 1,-2 3 0,-2 1 0,0 2-1,0 2 1,0 0-795,0 0 0,0-2-431,0-2 1,0-4 0,1-2-3556,4-1 1839,-4 5 1840,11-10 0,-5-7 0,7-9 1</inkml:trace>
  <inkml:trace contextRef="#ctx0" brushRef="#br0" timeOffset="62">22592 10462 8355,'-2'-8'2656,"-2"4"1,2 1 519,-2-2-1756,2 4-1166,8-5 0,3 2 0,8-2-21,0-2 1,1 4-76,-4-5 1,-1 4-181,0-4 1,1 2 0,-1-3 54,0 1 1,1 6 107,-1-2 0,-4-1 56,0 2 231,-6-1 0,7 7-173,-5 2 1,-1 4-103,-4 5 0,0 2 559,0 3 0,2-2 0,1 6-1009,1 2 1,1 1 0,-5 2 0,0-2 0,0-1 0,1-2 0,2 1 0,3-3 0,0-2 0,1-4 0,1-5-2162,2-5 0,2-8 1,1-4-1</inkml:trace>
  <inkml:trace contextRef="#ctx0" brushRef="#br0" timeOffset="63">23540 10328 9242,'-13'-12'1997,"0"3"0,-1 3-1435,1 6 1,4 0 0,0 2 0,0 2 111,2 5 1,-5 5-1,5 3 1,-1 4-1,4 1 1,2-1-155,2-1 1,0 2-1,2-4-357,2-2 0,5-3-123,9-4 1,-3-3-1,2-6 1,-2-1-373,-1-4 0,-1-2 1,-1-7-1,-2 1 1,-2-2-111,-2-3 0,-2 4 1,-4-4-1,0 3 1,0 2-14,0-1 1,-4 1 226,-1-1 1,-5 6 0,1 0-516,-3 2 0,3-3 0,0 5-3943,-1 1 3816,4 1 1,6 8 0,7 2 0</inkml:trace>
  <inkml:trace contextRef="#ctx0" brushRef="#br0" timeOffset="64">23607 10261 8355,'8'0'2457,"2"2"1,-4 1-1,1 1 1,4-1-1887,1-1 0,5-4 0,1-2 1,-1-4-1,-3-1-646,0 0 1,-1 1 0,1-4-646,-1 3 1,0-3 0,1 4-228,-1 1 1,0 1 0,1 6 0,-1 0 0,0 0-4014,1 0 4151,-7 0 0,5 6 0,-5 1 1</inkml:trace>
  <inkml:trace contextRef="#ctx0" brushRef="#br0" timeOffset="65">23874 10408 9135,'-13'14'1002,"0"-7"1,-1-1-1,1-2-136,0 1 1,-1-2 0,2-8-756,3-3 1,2-1 0,4-3 0,-3-5 0,0 0 18,0-3 0,0-3 1,2-1 17,-5-6 0,2 0 0,-1-4 0,2 2 0,3 2 67,2 2 0,-4 2 0,1 4 552,1 4 0,1-1-504,2 1 1,6 2 0,3 7 23,3 5 0,1 2-550,1 2 1,-2 2 0,-2 1 0,-1 1 0,0 0-1657,-2 2 0,5-4-355,-3 2 1,3 4 0,1-1 0</inkml:trace>
  <inkml:trace contextRef="#ctx0" brushRef="#br0" timeOffset="66">22111 11584 14155,'-13'5'0,"-1"0"0,2 3 919,3 2 0,2-4 0,10-1-198,7-4 1,11-2 0,3-4-225,6-4 0,-1-3 0,5-1 1,-1 1-1,-3 2-809,-2 1 1,2 0-332,-4-4 0,3 4 0,-10 1 1,0 1-1,0 1 0,-2-1-54,-2-1 1,-2 4-4521,0-5 4032,-5 6 0,4-3 0,-5 6 1</inkml:trace>
  <inkml:trace contextRef="#ctx0" brushRef="#br0" timeOffset="67">22351 11410 8355,'-12'2'1973,"4"2"0,3 5 0,4 5-1320,1 3 0,1 3 1,2 3 15,2 0 0,0 0 0,-2 7 0,2 1-647,-2-1 0,-2-2 0,1-1 1,1 0-1,1-2-648,-1-3 1,-1 2-1,-2-6-245,0-2 1,1 2 0,2-3-1,3-5 1,0-1-895,0-1 1,4-6-1,-2 4 1</inkml:trace>
  <inkml:trace contextRef="#ctx0" brushRef="#br0" timeOffset="68">22538 11664 14515,'0'14'810,"0"0"0,0 3 0,2 1-508,2-2 1,-2-1 0,4-2 0,-2 1-74,1-1 1,4-4 0,-3-2-79,1-1 0,2-1 0,4-5 0,-1-2-57,-3-2 1,3-4 0,-5-5-1,2 0 1,-1-2 0,-2-2-63,-3 0 0,-2-1 0,-1 4 0,-1 1-513,-4 0 1,2-1 669,-6 1 0,0 4 1,-4 2-1,0 1 24,-1 3 0,1 1-2960,-1 2 311,7 0 1,3 0-1,8 0 1291,5 0 0,3 6 0,1 2 1</inkml:trace>
  <inkml:trace contextRef="#ctx0" brushRef="#br0" timeOffset="69">22739 11611 8355,'12'6'1266,"-3"3"0,-2-2 0,-4 2 0,3 1-325,1 2 1,-2 2-661,4-1 0,-6 0 0,1 1 519,-2-1-588,-2-6 0,0-2 1,-2-10-40,-2-3 0,2-4 0,-2-2-174,2 1 0,2 0 0,0-2 0,2-2 0,2 0 0,5 0-326,3 2 1,0 2 0,-2 1 262,-1 3 0,0-3 0,3 4 1,-2-3-1,-1 1-2219,2 1 1,-4 0-1,2-4 1229,1-1 0,2 7 0,2 1 1</inkml:trace>
  <inkml:trace contextRef="#ctx0" brushRef="#br0" timeOffset="70">23086 11424 15097,'-13'0'360,"-1"0"1,3 1 0,0 2-1,4 3 1,1 2-30,3 2 1,1 2 0,2 1-1,0 1 213,0-1 1,2 0 0,1 1-376,1-1 0,7-6 1,-2-1-1,2-1 0,3-1 74,-1-1 0,-4 3-49,0-1 1,-6 5 25,1-1 1,-4 3-1,-4 1-346,-5 1 1,2-3-1,-1 0 1,1-4-355,-1-1 0,5 0 1,-3-3-2756,1 2 1,3-2 1209,-2-8 1,8-2-1,3-7 1</inkml:trace>
  <inkml:trace contextRef="#ctx0" brushRef="#br0" timeOffset="71">23287 11410 13920,'-9'5'875,"0"-1"0,6 7 0,-2-2 0,4 2 0,1 3-492,0-1 1,0 1 0,0-1 65,0 0 0,1-1 1,4-1-256,4-3 0,-2 0 0,2 2 0,1-2-266,2-2 0,2-2 0,-1-4 1,0 0 40,1 0 0,-5 0 0,0-1 0,1-2-244,2-2 0,-3-5 0,-2 1 0,-1-3 0,-3-1 35,-1-1 0,-2 1 0,0 0 0,-2-1-56,-2 1 0,1-1 264,-6 1 0,0 0 1,-5-1 605,1 1 1,0 4-1,-1 2 1,1-1-685,0 1 1,-1 4 0,1-2 0,0 4-1006,-1 1 1,7 1 0,1 4-1344,0 4 0,-2 3 1,-5 1-1</inkml:trace>
  <inkml:trace contextRef="#ctx0" brushRef="#br0" timeOffset="72">27588 2938 8355,'-17'0'0,"1"0"0,0 0 0,0 0 0,0 0 0,0 0 306,0 0 0,14 0 1,7 0-1,8 0 1,5 0-1,3 0 0,4 0 1,2 0-1,0 0 4609,2 0 0,-4 0-4705,2 0 0,-6 0 0,6 0 1,0 2-1,0 2 0,0 1 1,0-1-1,0-3-703,0-1 0,-2 0 0,2 0 1,-6 0-1,-3 0-568,-2 0 1,0 0 0,1 2-559,-1 4 1,-7-3-3444,-4 8 4325,-3-8 1,-2 12-1,0-6 1</inkml:trace>
  <inkml:trace contextRef="#ctx0" brushRef="#br0" timeOffset="74">28153 2938 8956,'7'-9'2111,"-5"0"0,5 6-766,0-3 1,-5 8 0,3 9-1131,-3 3 0,-2 4 0,0 2 0,0 1-214,0-1 0,0-2 1,0-2-202,0 0 1,0 1-1,0-1-669,0 0 0,0-5-1251,0-1 1,0-2 1054,0-3 0,0-7 0,2-14 0,1 0 763,3 0 0,-1-2 0,-5-2 0,0-2 1,0 3 481,0 1 0,-2 2 1197,-3 0 1,3-1 0,-3 1 3554,3 0-4599,2 0 0,7 7 0,4 4 0,3 3 261,2 2 1,0 2-1,1 1 1,-1 4-210,0 2 0,5-3 0,1 3-255,-2-2 0,-2 4 0,-2-4 1,0 0-35,0 0 1,-2 6-1,-1-4 1,-4 1 85,-2 1 0,-2-5 0,-5 4 1,0 3-32,0 1 1,-1-3 0,-5 0 0,-5 1-207,-3 3 1,-7 1-1,-1-2 1,1-1-1,-1-3 1,1 1-1281,1-2 1,2 4-1124,2-8-2069,7 8 2889,2-12 0,14 7 0,2-8 0</inkml:trace>
  <inkml:trace contextRef="#ctx0" brushRef="#br0" timeOffset="76">29283 2389 8355,'0'16'1234,"0"1"1,0-1 0,0 2-1,0 1 1,0 5 0,0 1-766,0 4 0,0 1 0,0 1 0,0-3-400,0-1 0,-2-2 1,-2 2-365,-1-5 0,-2 1 99,1-1 0,3-8-408,-8-9 0,7-12 0,-1-9 0,3-9 259,2-6 0,0-1 0,0 0 0,0-1 367,0 1 1,0 2 0,0 1 0,0 4 95,0 2 1,0 1 0,2 6 0,1 0 555,3 0 0,1-1 0,-2 3-217,6 3 1,4-1 0,1 6 0,0 3-138,0 1 1,0 2 0,0 0 0,2 2 0,2 1 45,1 3 0,3 8 1,-5 0-238,3 6 1,0 4-1,-8-5 1,-2 3 24,-1-2 0,-2 5 1,2 0-1,-6 2-7,-3 0 0,-2-6 1,-2 6-1,-3 0 0,-6 0-32,-3 0 1,-8-2-1,1 2 1,-1-6-137,-1-3 0,3-2 0,-5-1-968,2-5 0,1 3 0,8-6-880,3 2 0,0-5 3,11 1 0,4-3 293,12-2 1,0-7-1,0-2 1</inkml:trace>
  <inkml:trace contextRef="#ctx0" brushRef="#br0" timeOffset="77">29751 2728 8355,'9'8'2963,"0"-7"-2135,-4 5 0,-1-5 0,6-1 0,3 0 0,1 0-529,2 0 1,1-1 0,-3-5 0,-2-3-392,-1 0 1,0-5 0,5 3-1,-2-3 1,-1-2 25,-2 0 0,-8-1 0,3 1 143,-5 0 0,-1 5 0,0 1 163,0-3 0,-1 6 0,-5 2 87,-4 3 1,-5 2 0,-1 0 54,0 0 1,0 7-1,0 5 1,0 6 19,-1 4 1,3 1-1,1-1-74,3 5 1,4-2 0,-3 0 0,2-2 0,4-1-108,1 1 0,2-5 0,2 4-597,3-4 0,4-4 1,7-2-1,0-3 0,0-1-934,1-5 1,-1-1 0,0-2-193,0 0 1,2 0 0,2 0-233,1 0 0,1 0 0,-6 0 1</inkml:trace>
  <inkml:trace contextRef="#ctx0" brushRef="#br0" timeOffset="78">30170 2793 13461,'16'0'554,"1"-2"0,-1-3 1,2-4-508,3 0 0,-3-6 1,4 5-1,-6-5-246,-5-1 0,3 0 1,-5 0 115,0 0 0,-2 0 318,-7-1 0,-2 9 0,-3 2 138,-6 4 0,-3 4 1,-2 2 5,-1 1 1,1 8 0,2-3 0,1 5 0,4 1 87,2 0 0,-3 0 1,4 0-11,3 0 1,1 1 0,2-1-444,0 0 1,0 0 0,2 0-70,3 0 1,-1-5 0,6-2 0,3 0-1497,1 0 0,-3-5 0,0 3 1,1-2-3464,3 1 4032,1-1 1,7-5-1,2 0 1</inkml:trace>
  <inkml:trace contextRef="#ctx0" brushRef="#br0" timeOffset="80">30574 2858 8826,'9'10'1191,"-4"1"1,-3 2-1,-2 1-361,0 2 1,0 0-1,0 0-639,0 1 1,0 4 0,0 2 0,-2 2-1,-1 2-228,-3-2 0,-1 4 0,4-7-137,-3-3 0,-1-6 0,3-6 0,-1-7-447,1-12 1,3-5 0,1-9 220,0-3 0,7-2 261,4-1 0,1 0 1,1 0-1,-3 1 549,3 4 0,1-2 0,2 6 0,2 0 0,2-1 102,2 5 0,-1 1 0,-5 3-53,0 5 1,1-3 0,-1 8 0,0 1 0,0 2 65,0 2 1,0 6 0,-1 1-239,-5 2 0,3 2 1,-8 5-1,-1 0-23,-2 0 1,-2 0 0,0 0 0,0 1-87,0-1 0,-7 0 0,-4 0 0,-4 0-183,-1 0 0,-2-5 0,-1-2 0,-3 0-454,2 0 0,2-6-5325,2 3 3346,7-4 0,2-2 0,7 0 0</inkml:trace>
  <inkml:trace contextRef="#ctx0" brushRef="#br0" timeOffset="81">29541 3762 9126,'-11'1'2697,"2"5"1,2 5-1802,3 3 0,3 9 0,1 4 0,0 4-555,0 1 1,-6 2 0,1 2-1,1 1-285,2-1 0,-3-2 0,0-1 0,-1-3-279,-1-3 0,5-4 1,-3-6-1181,3-1 0,0-7 887,-3-4 0,3-16 1,-3-5-1,5-4 1,3-1 226,3-1 0,6-4 0,-1 4 1,3 2-1,3 2 588,-1 2 0,0 2 0,2 3 246,3 6 0,-3-3 0,4 3 0,-4 2 0,-2 1 557,0 2 1,0 2-806,0 3 1,-1 4 0,-5 7-1,-4 0 1,-4 2 0,-2 2 344,0 1 1,-2 1-569,-4-6 0,-3 2 1,-7 2-1,0 1 1,0-1-271,0-2 0,0-4 0,0-1-506,-1-2 0,1-6 0,0 4 242,0-2 0,7-3 0,5-8-2882,8-1 1262,5-8 0,14-3 0,2-9 1</inkml:trace>
  <inkml:trace contextRef="#ctx0" brushRef="#br0" timeOffset="82">30073 4036 8792,'9'-2'2741,"-3"-3"-784,-4-6 1,-4 4-1485,-4 2 1,3 3 0,-8 2 98,-1 0 1,3 7-1,-2 4-367,-2 3 1,-1-1 0,-2 1 0,1 4 45,5 0 1,-5 0 0,5 0 0,-3 1-85,2 3 0,-1-1 0,6-4 0,3-1-346,1 0 1,2 0-262,0 0 1,2-7 0,3-3-1,6-5-103,3-1 0,2-1 0,1-5 1,-1-5 182,0-3 0,0-2 0,0 0 0,0 0 229,0-1 1,-5 8-1,0 2 1086,1 0 0,3 5 0,-1-1-649,-3 6 1,-4 1 0,-7 7 0,0 1-40,0 3 1,0 1 0,0 0-685,0 0 1,2-2 0,1-1-977,3-2 1,1-2-1,-2 1-782,6-4 0,3 3 0,3 0 0</inkml:trace>
  <inkml:trace contextRef="#ctx0" brushRef="#br0" timeOffset="83">30493 4133 10941,'-7'-14'907,"-4"3"0,-3 4 1,-2 7-1,0 0 1,1 1-243,5 5 1,-5-1 0,6 10 0,-2 2-312,1 1 1,4 0 0,-3-2-5,2 1 0,2-1 0,5 0 0,0 0 0,0 0-49,0 0 0,0-5 0,2-2-477,3-2 1,4 4-1,7-4-1014,0 2 1,0-5 0,0 1-1,1-5-1225,-1-5 1,0-2 911,0-4 1,7-11-1,2 4 1</inkml:trace>
  <inkml:trace contextRef="#ctx0" brushRef="#br0" timeOffset="84">30703 4020 9302,'0'16'327,"0"0"1,0 0 0,0 0 862,0 1 1,0-1-1,-2 0 1,-1 0-762,-3 0 1,1 0 0,5 0 0,0 1-811,0-1 1,-2 0 0,-1 0-1713,-3 0 1,1 0 0,7 0 1188,3 1 1,4-8-1,7-2 1</inkml:trace>
  <inkml:trace contextRef="#ctx0" brushRef="#br0" timeOffset="85">31010 4149 8355,'-2'-14'775,"-3"3"514,-6 6 0,-4 3 0,-1 2 1,0 2-567,0 3 1,-5 4 0,-1 7-1,2 0 175,2 0 0,-1 0 1,1 2-1,3 0-10,1-2 0,7 10 1,1-10-526,5 2 1,2-2 0,3-4-1,3-3-638,2-1 1,2-1-1,5-4 1,0 3-861,0-3 1,0 1 0,1-1-1,-1 3-4351,0-3 3476,0-1 1,0 5 0,0 2 0</inkml:trace>
  <inkml:trace contextRef="#ctx0" brushRef="#br0" timeOffset="86">29412 5069 14435,'-2'18'718,"-4"4"1,5-4-1,-5 5-412,5 0 1,1-3-1,0 5 1,0 0-1,0-1-148,0-1 1,0-2-455,0-4 0,0-10-82,0-7 1,0-15 0,0-12 155,0-3 1,1-1 0,5 3 0,4 3-11,5 1 0,-4 3 1,1 5-1,4 1 233,4 5 0,2-3 0,-6 8 1,0 1 616,0 2 0,-2 9 0,-1 4 0,-4 4-144,-2 1 0,-2 5 1,-5 1-1,0-1-54,0 3 1,0-6 0,-1 3 0,-3-3-265,-1-2 0,-6 0 1,4-1-1,-1-3-564,1-1-1,2-7 0,7-6 1,3-13-12,6-4 1,5-5-1,4 5 1,1-3 0,-1 2 242,-2 2 1,0 2-1,2 2 1,1 1-1,-1 4-65,-2 2 0,-7 2 0,-1 5 2436,3 0-1365,1 0 1,-5 7 0,-3 4-668,-5 3 0,-1 2 0,-1 0 0,-3 2 0,-1 2-451,1 2 0,2-1 0,2-5-1721,0 0 0,0 1-1017,0-1 1,7-6 1760,4 1 0,4-7 0,1 3 0</inkml:trace>
  <inkml:trace contextRef="#ctx0" brushRef="#br0" timeOffset="87">30025 5134 8355,'0'-9'5944,"0"3"-4917,0 12 0,0-3 0,0 8-380,0 2 1,0 3-1,0 4-304,0 1 0,0 1 0,0-4 0,0 1-264,0 3 1,0-1 0,0-4 0,0-1 0,2-2-143,3-3 0,-1-4 0,7-7 1,1 0-669,3 0 0,1-7 1,0-4 154,0-3 1,0-8-1,0 1 1,0 1 308,0 2 0,1 2 0,-1 0 1,0 1 300,0 5 1,-5-5 0,0 6 500,1 0 496,-5 2 1,0 9 41,-7 3 1,0 4-1,0 7-762,0 1 1,0-1 0,0 2-209,0 3 0,2 1 0,2 1 0,1-7-621,-1-2 1,3-5-1,0 0 1,2-1-5096,4-5 3329,1-1 1,2-9 0,0-2 0</inkml:trace>
  <inkml:trace contextRef="#ctx0" brushRef="#br0" timeOffset="88">30703 5118 9777,'-7'-9'3526,"-4"3"-2881,-3 5 0,-2 1 64,-1 0 1,1 7 0,0 3 0,2 5-459,3 1 0,4-5 1,7-1-1,0 3 342,0 1 1,0 3 0,0-1-146,0 0 1,2 0 0,3-2-536,6-3 0,1 3 0,1-5 0,-4 2 0,0 0-56,0 1 1,-6-3 0,3 2 123,-4 2 0,-2-4 1,-2 0-23,-4-2 0,-3 4 0,-7-6-459,0-1 1,5-3-3147,1-1-886,6 0 3129,-3 0 0,21-7 0,4-2 0</inkml:trace>
  <inkml:trace contextRef="#ctx0" brushRef="#br0" timeOffset="89">31058 5150 8960,'9'0'2078,"-3"0"1,-12 0-1034,-5 0 1,2 2 0,-1 1 0,-3 5-1,-1 0 56,-2 5 0,5 1 0,0 3-766,-1-1 0,4 5 1,1 1-1,2-3-150,-1-1 0,1-1 0,7-1-575,3 0 0,4-5 1,7-2-660,0-2 0,1-2 0,-1-5 0,0 0 0,0 0-840,0 0 0,0-5 0,0-2 456,1-2 1,-1-9 0,0-7 0</inkml:trace>
  <inkml:trace contextRef="#ctx0" brushRef="#br0" timeOffset="90">31365 5102 8814,'16'0'1055,"-7"1"0,-4 5 0,-3 4 0,-2 5 0,0 1 0,0 0 357,0 0 0,-5 2 1,-2 2-1109,-2 1 0,3 3 1,-3-5-604,2 3 1,2 1 0,3-3 68,-3 2 1,3-1 0,-4-5 0,6-1-2468,6-5 1,1-1 857,4-3 0,10-12 0,-3 5 1</inkml:trace>
  <inkml:trace contextRef="#ctx0" brushRef="#br0" timeOffset="91">31704 5279 9180,'11'9'1778,"-1"-4"0,1-3 1,5-2-1556,0 0 1,1-2 0,-1-3 0,0-4 0,0-2-101,0 1 1,-1-1-1,-3-5 1,-3 0-163,-2-1 0,-1 1 0,-6 0 445,0 0 0,-8 5 1,-2 2-43,-5 2 0,-1-4 0,0 6 0,0 1 159,0 3 0,0 8 0,-1 3 0,1 5 28,0 1 1,0 5 0,2 3 0,1 1-103,2 4 0,8-4 0,-3 0 0,5-2 0,1-3-300,0-2 1,0 3 0,1-1-1,5-4-269,5-3 1,3-8-1,2 4 1,0-2-1,0-3 1,0-2-2339,1-2 0,1 0 1,1-2-1,3-2-3949,-2-1 5622,-3 0 0,7 5 0,1 0 1</inkml:trace>
  <inkml:trace contextRef="#ctx0" brushRef="#br0" timeOffset="92">32172 5489 11552,'0'-11'3579,"-2"2"-2761,-3 2-3276,3-5 0,-5 17 1,7-3-1</inkml:trace>
  <inkml:trace contextRef="#ctx0" brushRef="#br0" timeOffset="93">27345 6377 8355,'-14'2'0,"5"3"0,9 4 0,9 0 0,5-4 0,3-3 0,4-2 0,1 0 0,-1-2 0,1-3 0,-1-4 0,-1-2 521,-2 1 1,2-1 0,-2-5-1,-4-2 1,-2-2 2471,-3-2 0,4 1-2925,-8 5 1,1 0 0,-8 1-20,-3 4 1,1 4-1,-7 7 1,-3 0-1,-4 0 1,-4 0 55,3 0 1,-1 0 0,0 2-19,-1 3 0,-8 4 0,4 8 0,0-1 1,1 2 235,1 3 1,5-1 0,-3 5 138,3-2 1,3 4 0,5-5-1,2-1-153,1 3 0,5-6 0,-3 3-440,3-3 0,4-2 0,3-1 1,6-3-1,2-1 0,1 0-427,2-2 1,-3-2 0,10-7 0,-1 2-247,-1 3 0,8-3 341,-2 3 1,-2-3-1,0-4 1,0-1-1975,0-3 0,2-6 0,5 3 1</inkml:trace>
  <inkml:trace contextRef="#ctx0" brushRef="#br0" timeOffset="94">27765 6522 10507,'-5'11'2149,"-2"-2"-678,-2-2 0,3-2-1697,-5-5-1382,8 8 1,1-8 0,9 1 403,2-4 0,2-10 0,5 4 0</inkml:trace>
  <inkml:trace contextRef="#ctx0" brushRef="#br0" timeOffset="95">28104 6377 8650,'0'-16'4959,"0"0"-4637,0 7 0,-5 0 0,-2 5-149,-2-1 1,-2-1-1,-5 6 1,0 0-13,-1 0 1,1 0-1,0 0 1,0 0 13,0 0 1,0 8 0,1 2 0,3 5 0,1 1 85,-2 0 0,6 5 1,2 1-221,3-2 1,2-2 0,0-2-50,0 0 0,7-7 1,4-2-1,3-2-30,3 1 1,0-1 0,3-5 0,2 0-137,-3 0 0,-1 6 0,-1 1 0,-3 2 0,-2 3 374,-1 3 1,-7 1-1,1 2 1,-3 1-1,-2 5 122,0 1 1,-7 2 0,-2 3-53,0-3 1,-5 2 0,3-8 157,-4-1 0,-1-2 1,0-4-160,0-3 0,7-11-253,4-11 0,3-3 0,2-2 0,2-2-572,3-4 1,0 5 0,10-5 0,3 4 0,0 2-204,0 0 1,-1 1 0,3 3 0,2 3-1687,-3 2 0,7-6 0,-1 4 1</inkml:trace>
  <inkml:trace contextRef="#ctx0" brushRef="#br0" timeOffset="96">28395 6684 8355,'7'0'7484,"-7"0"-7572,-7 0 0,-2 1-2370,3 5 0,5 3 1,1 7-1</inkml:trace>
  <inkml:trace contextRef="#ctx0" brushRef="#br0" timeOffset="97">29137 6086 8355,'-9'0'4453,"-3"2"-3457,6 3 1,1-1 0,7 5 0,3 0 184,6 0 1,3-4 0,2 4-1059,1-1 0,0-1 0,3-4 0,4 3 1,1-1-1,2 0-185,-2 1 1,3-1-1,-6-3 1,-2 2-199,-2 1 1,-2 0-1,0-5 1,0 0-1618,0 0 1,-5 0-1080,0 0 0,-10 0 443,-1 0 2042,-7 0 0,-16 0 0,-2 0 1</inkml:trace>
  <inkml:trace contextRef="#ctx0" brushRef="#br0" timeOffset="98">29218 6280 8811,'-2'14'0,"-1"-1"0,-5-2 1147,-1 1 1,4-3-1,-4 2 1,0 2-461,0 1 1,4 4-1,-4 2 1,0 1 0,2-1 229,-1-2 0,-2 3-512,4 1 0,-4 1 1,4-3-1,3 1-58,1-1 1,2-2 0,0-2 0,0 0-100,0 1 0,7-1 1,4 0-1,3-2-158,2-3 0,0 1 0,1-4 0,-1-1-668,0 0 0,0-2 0,2-5-159,3 0 0,-3 0 0,4 0 0,-4 0-1341,-2 0 1,0 0-2207,0 0 3238,0-7 0,-7-2 0,-1-7 1</inkml:trace>
  <inkml:trace contextRef="#ctx0" brushRef="#br0" timeOffset="99">29202 6603 8355,'-16'-9'3663,"7"0"-420,3 4 0,6 3-3364,6-4 0,3 5 0,9 1 0,1 0 0,3 0-272,-2 0 0,-2 0 0,-1 0 0,3 0-1069,2 0 0,-1 0 0,-5-2-90,1-4 0,-1 5 0,0-7 1</inkml:trace>
  <inkml:trace contextRef="#ctx0" brushRef="#br0" timeOffset="100">29589 6554 8499,'7'9'994,"-5"0"0,4-3 0,-5 5-3,-1 3 0,0-3 0,0-1 0,0 3-847,0 1 1,0 3-1,0-1 1,-1 0-1,-3 0 1,-1 0 328,1 0-349,-5-7 0,7-3 1,-3-12 49,3-5 0,2-5 0,0-3 1,2-3-28,3 2 0,2 2 1,6 2-1,-2 0-30,1 0 0,1 5 0,-1 0 0,-1 1-442,2 1 1,1-4 0,0 6 0,-1 0-267,-2 0 1,0-4-2738,5 5 0,0 1 2317,0 5 0,0 0 0,0 0 0</inkml:trace>
  <inkml:trace contextRef="#ctx0" brushRef="#br0" timeOffset="101">29896 6603 8355,'2'9'1910,"1"-2"0,4-2-1123,2 1 1,2-1-1,7-5-628,4 0 1,-4 0-1,3 0-184,-3 0 1,-2-2-1,0-1-250,1-3 0,-3-6 1,-2 1 187,-1-3 0,-7-2 0,1-1-25,-3 1 1,-9 7 0,-4 4 310,-3 3 0,-3 2 0,1 0 0,0 0-43,0 0 0,0 0 0,0 2 1,0 3-1,1 6 479,5 3 1,-5 3 0,6-1-337,0 0 1,-3 0 0,6 2 0,3 2 149,1 1 0,0 1 0,-1-6 1,-3 0-292,3 0 0,1-5 0,4-2 0,1 0-617,3 0 1,6-6 0,-1 3 0,3-4-565,2-2 1,1 0-1,0 0 1,3 0-3870,2 0 3870,-1 0 1,3 0 0,1 0 0</inkml:trace>
  <inkml:trace contextRef="#ctx0" brushRef="#br0" timeOffset="102">30445 6587 11120,'-16'0'0,"-1"0"746,1 0 1,0 2 0,0 3 0,0 6-31,0 3 0,0 2 0,1 0 0,3 1-288,1-1 1,7 0 0,-3 0 0,2 0 0,-1 0-160,3 0 0,3 1 1,5-3-386,6-3 1,3 3-1,2-5 1,1 0-1,-1-4-925,0-3 1,0-2 0,0 0-220,0 0 0,6-2 0,-1-3-418,-1-6 1,-2-10-1,-2-4 1</inkml:trace>
  <inkml:trace contextRef="#ctx0" brushRef="#br0" timeOffset="103">30574 6490 15543,'16'0'678,"0"-2"1,0-1-684,0-3 0,1 1 0,-1 5 1,0 0 24,0 0 0,0-6 202,0 1 1,0 0 0,1 5 154,-1 0 0,-7 1-28,-4 5 0,-3-3 1,-2 8-146,0 2 0,-2 1 0,-1 2 0,-5 0 0,-1 2-172,-3 4 1,3-2 0,0 5 62,2-2 0,-4 0 1,4-3-1,0 2 1,-1-3-1145,5-1 0,-4-2 0,1 1 482,3-1 0,1-6 1,4-1-1,3-1-1423,6-5 0,3-1 1,2-2 1021,0 0 1,1-7 0,-1-2 0</inkml:trace>
  <inkml:trace contextRef="#ctx0" brushRef="#br0" timeOffset="104">30977 6668 8355,'0'-11'3501,"0"0"1,-1 9-3295,-5 2 0,3 7 0,-6 10 0,2-1 142,3 0 1,2 0 0,2 0-100,0 0 0,0 0 0,0 1 0,2-1-264,3 0 0,4-5 1,7-2-1,1-2 1,-1-4-126,0-1 0,0-9-192,0-4 0,-1-5 1,-5-4-1,-4-1 234,-5 1 1,-1 2 0,0 2-1,0 0-458,0 0-106,0 0-3516,0-1 2913,0 8 1,8 2 0,1 7 0</inkml:trace>
  <inkml:trace contextRef="#ctx0" brushRef="#br0" timeOffset="105">31252 6700 8355,'9'16'471,"-2"0"0,-7 0 1030,0 0 1,0 1 0,0-1 0,0 0-1095,0 0 0,-5-5 1,-1-1-326,3 3 29,1-6 1,2-1 0,0-12 0,0-5 0,0-3 236,0-2 1,7-6 0,4 1 0,1-1-7,-1-1 0,9 5 0,-4-2 1,2 6-271,0 3 1,-2 2 0,0-1-1,0 4-672,0 4 1,1-3-504,-1 0 0,0-1 0,-2 8-1355,-3 3 0,-4 4 1,-7 8-1</inkml:trace>
  <inkml:trace contextRef="#ctx0" brushRef="#br0" timeOffset="106">29767 7555 13905,'-18'-5'0,"-2"0"0,-1 1 764,1 2 0,2 2 0,2 2 0,-2 2-395,-4 1 0,6 8 0,-2-4 0,7 1-202,4 1 1,2 0-1,5 7-170,0 3 0,7-3 0,4 4 1,3-4-1,2-2 89,1 0 1,-1 0 0,0 0 71,0 0 1,0-5 0,-2 0 0,-3 2 35,-5 1 0,-5-3 0,-1-1-167,0 3 0,-1 0 1,-5-1-352,-5-1 1,-3-6 0,-2 4 0,0-2-446,0-3 0,0 3 0,-1-1 0,3-1-887,3 2 0,-1-3-2652,6 6 3617,1-6 1,19 3 0,4-7 0</inkml:trace>
  <inkml:trace contextRef="#ctx0" brushRef="#br0" timeOffset="107">29896 7846 8355,'0'25'1438,"0"-2"1,0-5 0,0 2-379,0 2 1,0 6 0,-2-3-844,-3 1 0,3 4 1,-5-3-1,1 2 1,1-1-114,1-1 1,-3-5 0,2 3 0,0-2-1830,-3-3 1054,7-9 1,-7-13-1,8-14 1,0-9 218,0-6 0,6-6 0,1-1 1,2 2-1,2 0 653,-2-2 1,5 6-1,-3-2-160,3 5 1,2 8 0,0-4 0,1 1 0,-1 5 771,0 1 1,0 7 0,0 2 0,2 0-260,4 0 0,-5 5-126,5-1 0,-4 5 0,-2 4 1,0 3-1,-1 2-143,-5 3 1,3-3 0,-8 2-1,-1 2 108,-2 1 1,-2 2-1,0 0 1,-2 0 142,-4 1 0,-3-1-711,-7 0 1,0-5 0,0-2-1,0 0 1,0-2-1557,0 0 1,5 0-382,0-2 1,8-5 820,-3 0 0,12-1 0,4-10 382,5-2 0,8-1 0,2-2 1</inkml:trace>
  <inkml:trace contextRef="#ctx0" brushRef="#br0" timeOffset="108">30412 7846 8993,'0'16'1770,"0"0"1,-1-1-1,-3-3-795,-1-1 1,-1-6 0,5 6-971,-5 2 0,3 1 0,-6 2-378,1 0 0,1 0 0,4 1 0,-3-1-3830,3 0 2748,1 0 1,-5-7 0,-2-2 0</inkml:trace>
  <inkml:trace contextRef="#ctx0" brushRef="#br0" timeOffset="109">30477 7733 8355,'-9'-11'636,"2"2"424,0 2 0,5-5 0,-2 3-4115,8 0 2209,5 1 1,7 23-1,0 3 1</inkml:trace>
  <inkml:trace contextRef="#ctx0" brushRef="#br0" timeOffset="110">30590 7878 8948,'0'16'1077,"0"-5"0,0 0 1,0 2-284,0 1 1,0 2 0,0 0-691,0 0 1,0 0 0,-2 1-185,-3-1 0,3-5-144,-3-1 0,3-8 250,2-2 1,2-7 0,3-9 0,6 0-26,3-1 1,2 0 0,0-3 0,1-2 0,-1 3 99,0 1 0,0 3 0,0 3 481,0 1 0,0 7 0,1-1 441,-1 3 0,-5 9-518,-1 4 1,-6 3 0,1 3 0,-3-1-189,-2 0 0,0 0 0,0 0-333,0 0 1,0 0 0,-2-1-1550,-3-4 1,3-2-2215,-3-4 1,5-3 2530,5 3 1,4-10 0,7-4 0</inkml:trace>
  <inkml:trace contextRef="#ctx0" brushRef="#br0" timeOffset="111">31171 7927 8732,'6'-16'2534,"-1"-1"1,0 1-1658,-5 0 1,-1 7-318,-5 4 0,-3 3-299,-7 2 0,0 7 1,0 2-1,1 2-15,5 0 1,-5-1-1,6 7 1,-1-3 0,1-1-85,1-3 1,3 1 0,5 5-469,0 0 1,0 0 110,0 1 0,7-8 0,2-2 0,2-2 0,0 1-313,1-3 1,3-3 0,1-5 0,0-6 145,0-3 0,-2 3 422,-3 0 1,3 0-1,-3-3 1,2 1-1,-1 4 1,-3 0 320,-1 1 1,4 4 228,-1-1 338,-4 3 0,0 4 0,-7 3-515,0 6 0,0 3 0,0 2-1072,0 0 1,0 0-1,0 1-1514,0-1-1919,0 0 2295,0-7 0,7 5 0,2-5 1</inkml:trace>
  <inkml:trace contextRef="#ctx0" brushRef="#br0" timeOffset="112">31478 7959 8355,'11'9'1424,"-1"-4"1,1-3 0,5-2 0,0 0-1186,1 0 1,-1-5 0,0-2-1,0-1 1,0 1 61,0 4 1,-5-4 0,-2-1 73,-2-1 0,4-1 0,-6-7-136,-1 1 0,-2 0-122,-2 0 0,-2 0-23,-3 0 1,-4 5 0,-8 2 55,1 2 1,0 1-1,0 8 1,0 2 0,0 3 128,0 2 0,-1 7 1,1 7-1,0 1 432,0-1 0,7 6 0,2-4-419,0 0 1,5 4 0,-2-8 0,6-1-252,4-2 1,11-4 0,0-1 0,1-4 0,-1-2-434,0-3 0,-1-3 0,2-1 1,1-1-752,3-5 0,-1 3 1,-4-6-1,-1 0-1315,0 0 0,-7 5 1,-2-3-1</inkml:trace>
  <inkml:trace contextRef="#ctx0" brushRef="#br0" timeOffset="113">23245 8718 13048,'11'2'320,"0"1"1,1 3 0,3-1-1,1 0-171,0 1 0,0-1 0,0-5 1,0 0-1,1 2 0,-1 1 1,0 5-1,2-1 0,2 2 1,1-2-1,1 2 0,-1 0 54,1 3 0,-1-3 0,-3 0 0,2 0 0,1-1-161,-1-1 1,3 3 0,-1-2 0,-1-1-17,3 0 1,-5 4-1,7-4 1,-3 2-1,-2 3 75,3 3 1,-1 1-1,4 0 1,-4 0-12,1 0 0,-5 1 1,6-1-55,-1 0 1,3 2-1,-4 1 1,0 3 31,1-2 1,-1-2 0,-3-2-13,1 0 1,2 0-1,-3 0 1,2 0 22,-3 1 1,-1-1-1,-1 0-15,-1 0 0,0 0 1,0 2-1,2 2 1,2 1-1,1 1 5,-1 1 0,3-3 0,1 5 0,-1 0-6,0 0 1,4 2 0,-4 4-29,2-4 1,-3 3 0,3-5 0,0 2 4,0 0 0,-3 0 0,5 3 0,0-1 0,0-2 79,-1 2 0,-4-4 0,5 2-74,2 1 1,-6-2 0,0 0 0,-1 1 0,1 0-14,2 0 0,-5 0 0,3 5-6,1 1 1,-5-1 0,8 0 0,2 0-1,1 1-5,3-1 1,-1 0-1,0 2 1,-1 1-1,-1-1-27,2-4 0,-8-1 0,8 3 50,-1 0 0,-3-1 0,3-1-4,1 3 1,-9-10 0,10 9 0,-3 1-8,1 2 1,-4-4 0,-2 5 0,0 0 3,0-2 1,2 0 0,5-2-1,0 0 1,1-1 10,-1-4 0,0 3 1,0-3-1,1 2-37,-1-2 1,0 2 0,1-6-1,-1 0 1,0 2 40,0 0 0,-1-5 0,-2 3-17,-2 1 0,-2-5 0,3 7 0,-1-3 1,0 0 0,4-3 0,-3 3 54,-1 2 1,0-5 0,5 3 0,1-1-35,-1-1 1,0 1 0,1-6 0,-1 0-1,0 0 141,0 1 0,1-1 0,-3 0 0,-1 0 0,-2 0-62,2 0 0,-4 0 0,0 1 0,0-1 1,-2-2-1,0-1 0,-3-4 0,0 0-185,1 0 1,-3 0-61,4 1 1,-4 3-1,0-8 1,2 1-1,1-1-223,-1 0 1,-8 1-1,-1-6-429,2 0 0,1 0-1719,2 0 758,-7 0 0,0 5-1532,-4 1 1,-1 4 2334,7-4 1,-8 6-1,5-3 1</inkml:trace>
  <inkml:trace contextRef="#ctx0" brushRef="#br0" timeOffset="115">27620 11834 8355,'7'-9'6369,"-5"3"-5576,3 12 1,-3-3-1,-2 8 1,0 2-321,0 1 0,-5 2-257,-1 0 1,-5 0-48,6 0 0,-7 6-11,1 0 1,-4-1-34,-1-5 1,0 0 0,2 0-1,1-1 1,4-3 404,2-1-515,-5 0 0,10 0 64,-4-1 1,6-6-1,6 1 1,5-3-95,3-2 1,2 0-1,0 0 1,0 0 152,0 0 0,1-2-63,-1-3 1,5 3-1,1-3 1,-3 3-17,-1 2 0,-1 0 1,-3 2-1,-2 1-72,-1 3 0,0-1-51,5-5-244,0 0 1,-7-2 103,-3-3 0,-5 1 0,-1-6 0,-1-1-166,-5 2 1,3-5 0,-6 3-46,2-4 1,-6-1 0,2 0 205,-3 0 1,-2 0 0,0 0 0,-1 0-1,3-1-126,3 1 0,-3 0 432,3 0 0,-1 0 0,-1 2 407,2 3-603,8 4 1,-4 5-2710,7-4 641,0 5 0,7-14 0,2 6 1</inkml:trace>
  <inkml:trace contextRef="#ctx0" brushRef="#br0" timeOffset="116">28976 12447 8355,'-16'-16'-1311,"0"-16"1</inkml:trace>
  <inkml:trace contextRef="#ctx0" brushRef="#br0" timeOffset="117">28653 12189 6674,'-16'-16'0,"0"1"0,0 5 0,-1 4 58,1 4 1,5 2 0,1 0 0,-3 2-161,-1 4 1,-2-5-22,0 5 1,5-5 0,2-2 0,0-3-39,0-1 0,5-8 0,-1 2 161,3-3 0,-5-2 0,-2 0 0</inkml:trace>
  <inkml:trace contextRef="#ctx0" brushRef="#br0" timeOffset="118">28524 11801 10017,'-16'0'895,"0"0"1,-1 6 0,1 1 0,0 2-556,0 3 1,0-3 0,0 2 0,0 0-166,-1-2 0,1 5 0,0-5 0,0 2 74,0 0 0,5-2 0,2 3 0,2-1 190,3 2 0,4-4 0,6 1-318,4 3 0,5-1 0,1 1 0,2-2 0,2 1 39,1 3 1,1-1-1,-4-1-45,3-3 0,-8-1 0,3 4 0,-4-2 0,-3 1 74,-3 2 1,-4 3 0,-2-1 0,0 0 57,0 0 1,-2-2 0,-4-1-92,-4-2 0,-10-1 0,-2 7 0,1-3-355,-2-3 0,3 1 0,-5-6 0,1-3-176,5-1 0,1-2-1208,2 0 1,5 0-1,4 0-141,5 0 1,0 0 0,13 0 0,3 0 1012,6 0 1,-2 0-1,5 0 1</inkml:trace>
  <inkml:trace contextRef="#ctx0" brushRef="#br0" timeOffset="119">28685 12108 11011,'9'2'2028,"-3"3"0,-5 6-1423,-1 3 0,-1 2 1,-3 1-1,-1-1-92,1 0 1,2 5 0,2 1-293,0-2 0,0-8 1,0-1-1,0 2-110,0 1 0,7 0 0,4-3-198,4-6 0,1 3 1,0-3-1,0-1-174,0-3 0,0-8 0,-1-4 0,-3-3 0,-1-2-233,1 0 0,1-2 0,0-2 289,-3-1 0,-1-6 0,4 5 0,-4 2 0,0 2 49,0 2 0,-4 2 0,4 1 880,-2 3 1,0 6-106,-1-1 1,-4 10 123,3 6 1,-3 3 0,-2 2-188,0 0 0,-6 2 1,1 4-465,1 5 0,3-4 0,1-1 0,1-4-779,5-2 1,-3-7-407,8-4 0,0-3 0,5-2 1,0 0-1569,0 0 0,1 0 0,-3-2 1882,-3-3 0,3-4 0,-5-7 1</inkml:trace>
  <inkml:trace contextRef="#ctx0" brushRef="#br0" timeOffset="120">29202 12173 10039,'0'21'1051,"0"1"1,0-1-45,0 3 1,0 1 0,0 7-1,0 2-493,0 4 1,0-4 0,-2 3-1,-2-2-478,-1-3 0,0-2 1,5-1-1,0-4-376,0-2 1,-2-1 45,-4-6 1,5-9 0,-6-9-41,-1-12 0,7-15 0,-5-10 0,4-1 1,4-1 146,4 0 1,-3 0 0,6-4 291,-2 2 0,6 7 0,-4 0 0,2 6 117,-1 3 1,1 7 0,5-2 0,0 4 0,1 4 365,-1 3 0,0 4 0,0 7-250,0 0 1,0 0 0,0 0 0,1 2 91,-1 3 1,-7 4 0,-4 7-233,-3 1 0,-2-1 0,0 2 0,-2 1 0,-3 3-129,-6-2 0,-3-2 0,-3 0 0,1 1 91,0 3 1,0-6 0,2-5 0,1 0-3407,2-3 1465,8 7 0,-1-15 0,13 2 434,7-6 0,6-14 0,-3 0 0,5-3 664,1-3 0,2-12 0,5 2 1</inkml:trace>
  <inkml:trace contextRef="#ctx0" brushRef="#br0" timeOffset="121">29605 12156 8355,'11'0'1371,"0"0"0,-6 0 0,4 2 0,0 2-439,0 1 1,2 1 0,5-6-802,0 0 0,0 0 1,1 0-1,-1-2-199,0-4 0,-5 3 0,-1-8 0,1-1-45,-2-3 0,0 1 1,-5 1-1,1 3-26,-1-3 1,-3 4 226,-1-2 1,-7 2 0,-4-1-30,-3 4 1,-2 4-1,0 4 1,0 4 163,0 4 1,-1 5-1,1 1 1,0 2 141,0 3 0,2-1 0,1 5 1,4 0 32,2 0 1,2-3-1,5 3-336,0-2 0,0-1 0,0-6 1,1 0-1,5-2-505,4-3 0,-1-2 1,2-5-1,2 1-448,1-1 0,2-2 0,0-4 0,1-2-1083,-1-1 1,0-8 0,0 2-903,0-3 2710,0-2 1,0-7-1,1-3 1</inkml:trace>
  <inkml:trace contextRef="#ctx0" brushRef="#br0" timeOffset="122">29960 12173 13752,'9'7'0,"-3"4"0,-4 3 0,-2 2 0,0 2 432,0 4 1,0-5-1,-2 5-231,-4-4 0,5-2 0,-7-2-2,1-3 0,6-5 0,-5-12 1,4-5-29,2-3 0,2-7 0,4-3-108,4-1 1,-1 5 0,2-3 0,0 2 0,0-1-243,-1 2 0,-1 2 0,4 2 0,-4 0-554,-2 0 0,6 5 0,-3 0-583,5-1 0,1 5 0,0 1-1742,0 4 2651,0 2 1,0 8-1,0 1 1</inkml:trace>
  <inkml:trace contextRef="#ctx0" brushRef="#br0" timeOffset="123">30283 12092 13767,'16'0'3273,"1"0"-3192,-1 0 0,0 0 1,0 0-1,0 0 1,0 0-191,0 0 0,-5 0 0,0 0 0,2 0-461,1 0 0,-3 0 0,-1 0-1667,3 0 1,1 0 962,2 0 1,-7 0-1,-1 0 1</inkml:trace>
  <inkml:trace contextRef="#ctx0" brushRef="#br0" timeOffset="124">30493 12350 9053,'-16'9'2203,"0"-2"0,2-8-1644,3-5 1,4-5 0,7-8 0,0-5-303,0-1 1,0 4 0,0-6 99,0-2 0,0 4 0,0 0 0,0 0-80,0 0 0,0 3 0,0-3 1,0 2-1,1 1-351,5-1 0,-3 5 0,6-4 1,0 4-1,-1 2-493,-1 0 0,3 5 0,-2 2 0,1 2-923,3 4 1,-3 1-1,2 2-39,1 0 1,-3 2 681,2 3 0,0 4 0,5 7 0</inkml:trace>
  <inkml:trace contextRef="#ctx0" brushRef="#br0" timeOffset="125">30719 12027 8355,'0'16'1543,"0"1"-359,0-1 1,0 0 0,0 0 0,-2 0-671,-3 0 1,3 0-1,-3 1 1,3-1-871,2 0 1,0 0 0,0 0-268,0 0 1,0-5-2500,0 0 1740,0-8 0,-7-10 0,-2-11 0</inkml:trace>
  <inkml:trace contextRef="#ctx0" brushRef="#br0" timeOffset="126">30784 11963 9027,'0'-16'4804,"-7"-1"-3798,-4 1 1,5 7-1551,6 4 0,11 5-1712,5 5 1,11 4-1,-9 7 1</inkml:trace>
  <inkml:trace contextRef="#ctx0" brushRef="#br0" timeOffset="127">31090 12011 13843,'-7'-9'0,"-3"4"910,-5 3 1,4 2 0,1 2-628,-3 3 0,4-1 1,-2 7-1,1 3 0,-1 4 140,0 3 1,0 1 0,-5-6-153,0 0 1,7 0 0,4 0 0,1 1-84,-1-1 0,3 0 0,-2-2 0,6-1-504,4-2 1,6-6-1,-1 4 1,3 0 0,2-2-1,0 0-868,1-3 0,-1-2 0,0-2 51,0 0 1,0-2 0,0-4-19,0-4-193,1-5 1,-1-8-1,0-2 1</inkml:trace>
  <inkml:trace contextRef="#ctx0" brushRef="#br0" timeOffset="128">31268 12076 8355,'9'-9'5372,"-2"3"-4909,-7 12 0,0-3 1,0 8-1,0 2 0,0 1-598,0 2 1,0 0 0,0 0-405,0 1 0,0-1 0,0 0-1355,0 0 295,0 0 0,0-21 0,0-6 1</inkml:trace>
  <inkml:trace contextRef="#ctx0" brushRef="#br0" timeOffset="129">31333 11930 8587,'0'-16'2277,"-2"7"0,-2 2-1714,-1 0 1,1 5-1,10-3-2810,4 3 534,-2 9 1,13 2-1,-3 7 1</inkml:trace>
  <inkml:trace contextRef="#ctx0" brushRef="#br0" timeOffset="130">31655 12027 8974,'-10'0'2301,"1"-1"1,0-3-858,0-1-1118,-2-1 0,-3 8 1,1 2-1,2 3-95,-1 2 0,3 1 0,-2 7 0,0-1-59,2 0 0,-5 0 0,5 0 0,0 2 0,4 2-112,3 1 1,2-4 0,0-7-211,0 3 0,2-6 1,3-2-1,6-3-433,3-2 1,2-2 0,0-3 218,1-6 1,-1-3 0,0-2 0,0 1 329,0 5 0,0-5 0,0 6 382,1 0 1,-1-3 0,0 6 594,0 3 1,-5 1-605,0 2 1,-8 2-661,3 3 0,-5 4 1,-1 7-1,0 0-682,0 1 1,0-7-1,2 1 1,2 2-2345,1 1 2439,8-5 1,-4-2 0,7-7 0</inkml:trace>
  <inkml:trace contextRef="#ctx0" brushRef="#br0" timeOffset="131">31962 11866 8929,'0'-7'4949,"0"7"-4082,0 9 0,0 12 0,0 6 0,0 4 0,0 1-723,0 0 0,-5 0 1,-1 1-1,3-1-898,1 0 1,2-5-1,0-2 528,0-1 0,0-8-2232,0-5 0,7-1 1,2 6-1</inkml:trace>
  <inkml:trace contextRef="#ctx0" brushRef="#br0" timeOffset="132">28379 13109 8355,'0'16'1394,"0"2"-509,0 4 1,0-3-1,0 8 1,0 2-1,0 1 1,0 1 0,0-2-311,0-2 0,0-2-932,0 2 0,0 1 1,-2-6-329,-4-2 0,3-3 259,-8 0 0,7-10 0,-1-7 0,3-11-164,2-9 0,0 2 0,2-3 648,3 3 1,3 0-1,4-2 1,-1-1 416,1 1 0,3 7 0,1 4 0,0 0 1,0 2 100,0 0 0,6 2 0,-1 5-211,-1 0 1,-2 5 0,-2 2 0,0 2 0,-1 4 135,-4 1 0,1-3 0,-7 0-310,-1 1 1,-2 4 0,-2 4 0,-2 2-10,-3-3 0,-4-1 1,-7 0-1,-1 0 1,1 0-298,0-4 1,0-3 0,0 0-1340,0-6 611,0-3 1,1-4-1,4-3 1,6-6-654,3-3 1,9 3 0,6 0 208,7-1 1,-2-3-1,5-1 1</inkml:trace>
  <inkml:trace contextRef="#ctx0" brushRef="#br0" timeOffset="133">29008 13303 13235,'-7'-9'3822,"-2"2"-3518,-7 7 1,0 7-1,0 4 1,1 3-1,3 2-135,1 0 0,2 0 0,-4 0 1,3 2-83,-3 4 0,4-4 0,0 5-166,2 0 1,2-5 0,5 6 0,0-3-253,0 1 0,1-2 0,3-8 0,3-3 0,2-2-317,4-3 0,1-2 0,2-4 1,2-4 142,4-4 0,-4-6 0,3-4 316,-3-2 1,-2-5 0,0 6 0,0 1 86,1 2 1,-7 4-1,-1 1 1,0 4 1005,0 2 1,-3 2-1,3 7-200,-2 3 1,-2-2 0,-3 8 0,1 2-511,3 1 0,-1 2 1,-5 0-1,0 1-1150,0-1 0,6 0 0,1 0-552,2 0 0,-4-5-236,6 0 0,0-8 0,5 4 1</inkml:trace>
  <inkml:trace contextRef="#ctx0" brushRef="#br0" timeOffset="134">29476 13416 8355,'-2'-16'1771,"-3"-1"0,1 8-474,-6 4 0,-1 3-784,-5 2 0,5 0 45,0 0 0,1 0-209,-7 0 0,3 7-154,3 4 0,-3 5 676,3 6-406,-3-4-224,5 12 0,0-12 1,5 6-1,-1-3 151,1 1 1,4-1-444,6-5 1,-3-1 77,8-5 0,2 3-831,8-8 1,-3 1-1113,4-6 0,1 0 933,-2 0 0,6-7 362,-5-4 1,1-4-26,-1-1-788,-4-7 1,5-2-1,-7-7 1</inkml:trace>
  <inkml:trace contextRef="#ctx0" brushRef="#br0" timeOffset="135">29751 13287 13498,'0'10'925,"0"1"0,0 0 1,0 5-518,0 0 1,0 0-300,0 0 0,0 1 0,0-1 0,0 2 387,0 3-338,0-3 1,0 5 178,0-6-99,0-1-2696,7 0 0,2-7 1,7-2-1</inkml:trace>
  <inkml:trace contextRef="#ctx0" brushRef="#br0" timeOffset="136">30025 13351 8355,'-2'-9'2934,"-3"4"0,1 3-2466,-6 2 0,-1 2-210,-5 3 0,-1-1-90,1 7 1,6-3 375,-1 3 1,0 4 198,-5-5 0,5 5 370,0 1 1,2 0-440,-1 0 1,3-5-1,7 0-83,0 1 1,0 3-434,0 1 1,1-6-943,5 1 1,3-7 523,7 1 0,-4 2-1758,4-1 0,-3 1 555,9-2 1,-4-3-927,-2 4 0,7 2 0,2 1 1</inkml:trace>
  <inkml:trace contextRef="#ctx0" brushRef="#br0" timeOffset="137">30719 13270 9126,'9'0'2338,"-2"2"1,-7 4-2110,0 4 1,0 10 0,0 2 0,0-3 246,0-1 0,-5 4 0,-2 1 0,0 0-421,-1 1 1,-2 3 0,4-6-1,1-3 95,-2-5 0,5 1-367,-3-3 0,3-6 1,2-5-1,0-9-115,0-5 0,0-8 0,2 1 401,3 1 1,-1 0 0,6 1 174,3-3 0,1-7 1,2 4-1,0-2-99,1 0 1,1 2 0,1-2 0,3 4 0,-2 3 44,-3 4 1,0-2-1,-1 13 1,0 1 61,0 3 0,-2 8 0,-3 3 0,-4 7 0,-1 2-5,-1 3 0,0 5 0,-5-4 0,0 0-141,0 1 1,-5 3 0,-2-6-1,0-1 39,0-2 1,-1-2-1119,3 0 0,5-9 464,0-7 0,2-12 0,9-10 1,1 1 394,2-3 1,3 6-1,-1-3 1,0 3-8,0 2 1,0 0 0,0 0 571,0-1 0,1 8 0,-1 4 415,0 3 1,-5 2-349,-1 0 0,-6 7 0,1 4-282,-3 4 0,-2 1 0,0 0 0,-2 0-258,-3 0 0,3-5 0,-3 0 0,3 1-559,2 3 1,0-5 0,0 1-1180,0 2 1,2-6 0,3-2-1,6-3-927,3-2 0,2 0 2252,1 0 0,-1-7 0,0-2 0</inkml:trace>
  <inkml:trace contextRef="#ctx0" brushRef="#br0" timeOffset="138">31365 13270 8355,'0'-9'7381,"5"4"-6829,1 10 1,-1 4 0,-5 8-1,0 1-286,0 3 1,-5-3-1,-1 3 1,3-3-282,1-1 0,2-1 1,0 0 156,0 0 1,7-5-542,4 0 0,3-8 0,2 1 0,0-6-391,1-3 0,-1-8 0,0 0 0,0-5 406,0-3 1,0-1 0,0 6-1,-1-2 533,-4-3 1,1 8 0,-5-3 1359,2 2 600,2 7-1680,-2-1 0,-2 16 1,-7 2-1,0 5-246,0 1 0,0-4 1,0 3-1,0 3-81,0 0 1,0 0 0,2-2-925,3 0 0,-1 0 1,7-2-1622,1-3 1,-3-4 0,2-7-1146,2 0 3419,1 0 1,2-7-1,0-2 1</inkml:trace>
  <inkml:trace contextRef="#ctx0" brushRef="#br0" timeOffset="139">31946 13287 8957,'-2'-15'0,"-1"3"2821,-3 1 1,-6 7-2341,1-1 1,-3 3-1,-1 4-121,4 3 0,-1-1 0,7 7 1,-1 1-2,-1 3 0,5 1 1,-3 0-1,5 0 1,5 0 0,-1 0 0,7 0-143,1 1 0,-3-7 1,2 1-212,1 2 1,-3-4 0,0 1-133,-2 3 1,-1-4 0,-8 0-57,-3-2 1,-4 0 25,-7-1 0,-1-5 0,1 7-1474,0-1-129,0-5 1,9 3 0,9-9 0,10-3 490,8-2 1,1-2-1,-4-5 1</inkml:trace>
  <inkml:trace contextRef="#ctx0" brushRef="#br0" timeOffset="140">32156 13303 8791,'9'-2'2187,"-4"-3"1,-8 1-1,-5-5-1238,-1 2 1,-1 1-631,-6 6 0,-1 8 1,3 2 151,3 5 0,2 1 0,6 0 0,-3 0-90,3 0 1,1 0 0,2 1-760,0-1 0,2 0 1,3-2 189,6-3 1,-2-2-1,2-5 1,1 1-781,3-1 1,1-3-1,0-1 1,0-1-2677,0-5 1,0-3 3026,0-7 1,1 0 0,-1 0 0</inkml:trace>
  <inkml:trace contextRef="#ctx0" brushRef="#br0" timeOffset="141">32414 13190 8640,'9'1'2664,"-4"5"-2038,-3 5 0,-7-2 0,0 1 0,-1 3 0,1 1 1,-1 2-1,1 1-212,-2-1 0,5 0 0,-3 0 0,3 0-875,2 0 0,0 0 0,0 1-1782,0-1 1,2-6 1017,3 1 1,4-7 401,7 1 0,0-3 0,0-2 0</inkml:trace>
  <inkml:trace contextRef="#ctx0" brushRef="#br0" timeOffset="142">32608 13383 9504,'11'-10'1033,"-1"-1"0,1-2 0,0-1 1,0-2-931,1 0 1,-5 0 0,-1-1-9,-4 1 1,-2 0 0,0 0 304,0 0 0,-2 5 0,-4 2 0,-4 2 41,-5 3 0,-1 3 0,2 2 0,1 7-3,2 8 1,3 2 0,-5 7 119,2-2 0,6 6 0,-4-4 0,2 2-172,3 0 1,2-8 0,2 3-1,2-4-196,3-2 0,4-2 0,8-3-592,-1-5 1,0-5 0,0-1-45,0 0 1,0-1-1,0-3 1,1-3-3928,-1-2 1915,-7 5 0,5-10 1,-5 5-1</inkml:trace>
  <inkml:trace contextRef="#ctx0" brushRef="#br0" timeOffset="143">27184 14578 9580,'-7'14'1499,"7"-3"1,9-7 0,5-6-1286,2-3 0,6-6 1,-1 4-1,-1-2 1,-2-4-1,-2-1-226,0-2 1,0 5 0,-1 0-1,-3-1 1378,-1-3-1341,-7-1 0,1 2-101,-10 3 0,-4 4 1,-7 7-1,-1 0 1,0 2 3,-5 3 0,4-1 177,-3 6 1,-3 3-1,1 7 1,0 3 0,-1 0 182,5 1 1,-1 4 0,0-1 452,-1 4 1,4-4-1,7-2 1,-1 0-1,2-2-415,4 0 1,3-1 0,2-6 0,0 0 0,0 0-439,0 1 1,7-7-198,4 1 0,3-2 0,2 2 1,0-6-1,0-3-1669,1-2 1,4 0-1,2 0 198,3 0 0,0-5 291,7-1 1,-1-6-1,0 3 1</inkml:trace>
  <inkml:trace contextRef="#ctx0" brushRef="#br0" timeOffset="144">27555 14820 11485,'-16'0'5035,"5"-5"-4373,1-1-1395,6-6 1,4 10 0,11-3 0,3 1-1398,2-1 0,0 3 0,1-5 1</inkml:trace>
  <inkml:trace contextRef="#ctx0" brushRef="#br0" timeOffset="145">27830 14610 8355,'0'-16'807,"0"5"0,-2 3 1,-2-1-1,-3 1 283,-2 1 1,-2 2-1,-5 7-570,0 3 1,5-1-250,1 6 0,-1 1-98,-5 5 0,7 0-200,3 1 0,6-7 1,6-1-1,5 0-31,3 0 0,-3 0 0,-1 6 0,3-1 0,-1 4-96,-1 0 1,2 1-1,-8 1 327,-1 2 1,3 6 0,-2-1 0,-1 4 0,-2 1-1,-2 0 362,0 1 0,-2 1 0,-2 0 1,-1 0-141,1-4 1,-3-3 0,0 0-86,-2-5 0,4-6-242,-6-5 0,7-6 0,-1-10-141,3-6 0,2-5 1,0-6-1,2-3 1,2-2-553,1 0 1,7 2 0,-1-3 136,4 1 1,3 7 0,1-2 0,5 3 0,-1 1-5367,0 2 4639,6-4 0,-4 11 0,7-7 0</inkml:trace>
  <inkml:trace contextRef="#ctx0" brushRef="#br0" timeOffset="146">28201 14869 8355,'5'10'5623,"1"1"-3055,-1-7-1813,-12 3-3213,5-7 0,-5 0 1,7 0-1</inkml:trace>
  <inkml:trace contextRef="#ctx0" brushRef="#br0" timeOffset="147">29040 14433 14706,'-1'16'0,"-3"2"0,-1 2 0,-1 5 930,-1 5 0,5-5 1,-5 11-1,2 0-744,-1-2 1,-4 0 0,4-1-160,3-1 1,-5-2 0,3-3 0,1-5 0,3-4 604,1-2-2201,0 0 0,1-7 0,5-4 0,5-5-368,3-5 0,2-11 0,0-9 0</inkml:trace>
  <inkml:trace contextRef="#ctx0" brushRef="#br0" timeOffset="148">29460 14627 8890,'0'-17'1722,"-2"8"0,-1 2 759,-3 0-2029,-6-2 1,3 0-295,-7 4 1,0 3 0,1 4 0,3 3-16,1 6 0,0 3 0,-5 4 0,0 2-27,0 1 0,1 8 0,5-4 0,2 2-48,1 0 1,5-7-1,-3 1 1,3-3-182,2-2 0,2-5 1,3-2-1,6-2-102,4-3 1,1-2-1,0-2 46,0 0 0,2-7 1,2-4-1,1-4 0,1-1-431,1 0 0,-5 0 0,2 0 0,-6 0 745,-3 0 0,-2 5 0,3 2 829,-1 2 0,-7 3 55,1 9 1,-3 4-793,-2 8 0,0 4 0,0 1 1,0-3-760,0-1 0,5-7 0,2 0-473,2 1 1,0-3 0,4 0-1730,-2-2 1,-1-1 1976,7-6 0,-1 0 0,0 0 1</inkml:trace>
  <inkml:trace contextRef="#ctx0" brushRef="#br0" timeOffset="149">29767 14546 9332,'-16'0'5845,"7"0"-5017,2 0-415,7 0 0,7 0-244,3 0 0,-1 0 0,2 0-161,2 0 1,1 0 0,2 0 0,0 0-189,1 0 1,-7 0-1,1 0-58,2 0 1,1 0 994,2 0-408,-7 0 1,5 0 607,-3 0-507,-4 0-263,0 0-10,-7-7 0,-1 5-114,-5-4 1,5 6 0,-7 6-1,3 5 1,0 3-20,1 2 0,0 0 0,1 2 25,-3 4 1,-4 3-1,4 5 1,1-3-1,0-3-113,-1-1 1,1-5-1,5 3 55,0-3 0,0-2 0,0 1-745,0-1 1,0-6 0,2-1 0,3-1-1197,6-5 0,-2-1 0,1-2-398,3 0 1,-4-5 1989,2-1 1,0-6-1,5 3 1</inkml:trace>
  <inkml:trace contextRef="#ctx0" brushRef="#br0" timeOffset="150">30122 14756 8590,'14'-11'1449,"-1"2"0,-2 2 627,1 3 1,-5 4-1467,-1 6 1,-5 3-453,-1 7 0,0 0-543,0 0 1,0 0 0,-1 0-1,-3 0-1888,-1 1 1,-1-1 931,6 0 1,8-7 0,0-2 0</inkml:trace>
  <inkml:trace contextRef="#ctx0" brushRef="#br0" timeOffset="151">30251 14594 8355,'0'-16'3055,"0"0"-1846,0 0 0,-2 0 0,-1 0-291,-3-1-2949,1 8 0,7 2 491,3 7 0,4 0 0,7 0 1</inkml:trace>
  <inkml:trace contextRef="#ctx0" brushRef="#br0" timeOffset="152">30671 14820 8355,'-11'6'1111,"0"-1"0,2 2 0,-3-1 1112,1 4 1,7 5-4559,-1 1 318,3 7 1,-5 2-1,-2 8 1</inkml:trace>
  <inkml:trace contextRef="#ctx0" brushRef="#br0" timeOffset="153">31349 14707 8355,'0'11'179,"2"-2"1,5-4 0,7-5-1,8-5 1,1-4 0,2-2-1,0 0 1,2 1 0,-2-3-1,-3-1 1,-4-2 0,-2 0-1,-2-1 1,-3 1 263,-6 0 1,-3 0-1,-4 2 1,-3 1 0,-6 4-1,-3 2 1,-2 3-1,-2 3 1,-2 2 0,-3 3-1,-1 3 1,1 2-134,3 4 1,1 6-1,1 5 1,0-1 99,3 0 1,5 4 0,-3-3 0,4-1-98,2 0 0,1-1 0,6-6 1,0 0-183,0 0 1,2 0-1,4-1 1,4-3-363,5-1 0,1-6 12,0 6 0,2-7 0,2 1 0,3-3-1360,2-2 0,-3 0 0,5-2 1,-1-2-290,0-1 1,4-15-1,-5 2 1</inkml:trace>
  <inkml:trace contextRef="#ctx0" brushRef="#br0" timeOffset="154">31785 14449 15637,'-2'0'1687,"5"0"-1630,19 0 0,-8 5 0,6 1-82,0-3 1,-1-1 0,-2-2 4,-1 0 1,-6 0 129,1 0 1,-7 2 0,1 3 0,-3 6 267,-2 3 1,0-1 0,0 1-1,-2 6-127,-3 3 0,1-1 1,-5 3-1,0 0 1,2-2-252,0 1 1,-4 3 0,6-6-744,1-1 0,-3-2 0,2-2-1235,1 0 1,2-5 825,2 0 1,2-8 0,3 3 0,6-5 132,4-1 0,1 0 0,0 0 0</inkml:trace>
  <inkml:trace contextRef="#ctx0" brushRef="#br0" timeOffset="155">32220 14643 9003,'0'-16'2589,"-1"5"1,-5 2-1918,-5 2 0,3-4 0,-3 5 0,-2 3-196,-1 1 1,-2 9-1,0 4 1,-1 3-13,1 3 0,6 0 0,-1 5 1,0 3-124,2 0 0,-4-1 0,8-7 0,2 3-85,1 2 1,2-6-1,2-5-627,3 1 1,4 1 0,9-2 0,2-6-2152,1-3 0,8-2 0,-4 0 525,0 0 1,5-7 0,-4-2 0</inkml:trace>
  <inkml:trace contextRef="#ctx0" brushRef="#br0" timeOffset="156">32559 14901 17290,'-5'-16'0,"0"0"-257,1 0-2201,2 7 0,2-6 1,0 6-1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1-04T06:27:52.742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5392 2083 8355,'-11'5'0,"2"2"663,2 2 1,2-4-1,6 4 1,5-1-1,4-5 1,5-1-1,1-2 1,0 0-1,2 0 1,2 0-1,1 0 26,-1 0 1,3 0 0,-1 0 0,-2 0 0,-2 0-3148,-2 0 0,0 7 1,0 2-1</inkml:trace>
  <inkml:trace contextRef="#ctx0" brushRef="#br0" timeOffset="3">6490 1550 8355,'0'-16'5301,"0"7"-4435,0 2-204,0 7 1,0 1-354,0 5 1,0 3 0,-2 9 0,-2 1 0,-1 3 0,-1-1 313,-1 3 0,5 1 1,-5 7-473,0 0 1,5 1 0,-5-1-1,2 0 68,-1 1 1,1-7-34,5 1-81,0 0 1,0 0 0,0-2 66,0-1 0,2-3 0,3-6-14,6-5 1,-2 3 0,2-8-123,1-1 0,3-2 1,1-4-1,0-4-817,0-4 0,4-5 0,-2-1 668,-4 0 0,-1-7 1,3-2-1,0-2 1,0 2-1,0-1 0,-2 1 1,-1-2-1,-2 1 62,1-1 1,3 5 0,-1-3 2,-3 2 1,-2 7 0,-6 5 228,3-2 57,6 6-70,-10 0 0,5 9 1,-7 3 48,0 6 1,0 3-1,0 2-93,0 0 0,0 2 0,-2 2 150,-3 2 1,3 5-1,-3-4-27,3 2 0,2-4 1,0 5-188,0-3 0,0-2 0,0-4-521,0-1 1,2 0-324,3 0 1,-1-7-1,5-2-894,-2 0 0,6-5 981,-3 4 0,-1-5-1366,2-1 1,0-1 956,5-5 0,0 4 0,0-5 1</inkml:trace>
  <inkml:trace contextRef="#ctx0" brushRef="#br0" timeOffset="4">7038 1840 8355,'0'11'3846,"0"0"-3246,0 2 0,0 1 0,0 2 23,0 0 1,0 0 0,0 0-84,0 1 1,0 1-96,0 3-272,0-10 0,0 10 0,0-10-152,0 3 0,0-6 1,0-8-1,2-9-265,4-6 0,-3-1 0,8-2 1,1-2-92,3-1 1,1-1 273,0 6 1,0 0 0,0 2 0,0 1 0,2 4 659,4 2-418,-11 2 1,10 5-71,-10 0 1,3 0 394,2 0 1,-7 2 0,-3 3-166,-4 6 1,-2 3-1,0 2 1,0 0-1,0 0-116,0 1 1,0-1 0,0 0 0,0 2-1445,0 3 411,0-10-856,0 11 118,0-13 0,7 0 1,4-6-283,3-6 1,2-6-1,0-8 1</inkml:trace>
  <inkml:trace contextRef="#ctx0" brushRef="#br0" timeOffset="5">7587 1711 8355,'7'-9'3140,"-5"2"0,5 9-2462,-7 3 1,0 10 0,0 8-390,0 2 0,-1 2 0,-3 5 0,-3 1 0,0-1 0,-1-2-547,5-3 1,-4 4 0,1-6-838,3 0 1061,1 5 85,2-12 1,0 6-1,2-10-4461,3-3 2781,4-4 1,7-7-1,0 0 1</inkml:trace>
  <inkml:trace contextRef="#ctx0" brushRef="#br0" timeOffset="6">7797 1970 10410,'9'0'1066,"0"0"0,-4 0-366,6 0 0,-2 0-644,2 0 0,0-6 0,5 1 0,0-1 0,0 1 0,0-2-82,0-2 1,0-2 90,1-5 1,-8 0-43,-4 0 0,-3 0-77,-2-1 0,0 1 236,0 0 1,-7 7 278,-4 4 1,-4 3 0,-1 2-306,0 0 1,0 7 76,0 4 0,0 3 0,0 2 0,-1 2 393,1 4 1,2-2 0,3 5 431,6-2-772,-4-1 1,7-1-29,-3 1 0,3-1 0,2-5-343,0 0 0,0 1 0,2-3-136,3-3 1,-1 1-1,6-6 27,3-3 0,1 1 0,2-1-739,1 3 1,-1-1 0,2-5 546,3 0 0,-3-2 1,4-1-2073,-4-3 0,-2-6 1,0 3-1</inkml:trace>
  <inkml:trace contextRef="#ctx0" brushRef="#br0" timeOffset="8">8378 1857 13462,'0'-9'2217,"-2"-4"-1773,-3 8 1,3-3-143,-3 3 1,-4 3 103,-2-3 1,2 3-209,-2 2 1,1 2-1,-7 3 1,1 6 90,0 3 0,0 3 1,2-1 23,3 0 1,-3 0 0,5 0-92,0 0 0,-4 0 0,8 2 1,-1 2-96,-1 2 0,5-1 0,-3-5 0,3 0 0,2 1-376,0-1 284,0-7 0,6 5-396,-1-3 1,7-4 0,-3 0-299,0 0 1,6-5 408,-4 4 0,3-6 0,2-4 1,-2-3 2,-3-2 0,3-2 1,-5-7-1,2-2 134,0-1 1,-2-1 0,4 6 0,-5 0-285,0 0 426,4 7 0,-8-5 443,7 3-351,-8 4 1,4-2 1413,-7 3-1283,7 4 0,-5 2 0,4 11 0,-5 4 0,-1 1 0,0 0 0,0 0 0,0 0 0,0 0-632,0 0 1,2 1-1008,4-1 1,-5-6 144,5 1-557,-4-7 0,-1 3-366,5-7 1,-3 2 864,8 3 913,-7-3 1,10 5 0,-5-7 0</inkml:trace>
  <inkml:trace contextRef="#ctx0" brushRef="#br0" timeOffset="9">8572 2099 8355,'0'10'4533,"0"1"-4165,0 2 0,0-4 0,0 2 53,0 1-58,0-5 0,0-7 1,0-10 249,0-5 0,2-1 1,1 0-299,3 0 0,4 0 1,-2-1 299,1 1-407,1 0 0,5 0-20,-5 0 0,5 0 90,-4 0-1447,3 7 0,0-6 1,-1 6 477,-2 0 1,-1-5-1730,6 3-1854,1 4 3609,-1 0 0,0 7 0,0 0 1</inkml:trace>
  <inkml:trace contextRef="#ctx0" brushRef="#br0" timeOffset="10">8895 1986 6938,'7'9'2709,"-5"0"788,3-4-3085,-3 4 0,-2 7 0,0 0 84,0 0 0,0 1 0,-2-1-325,-3 0 0,3 0 255,-3 0 64,-4 0-595,7 0 1,0-14 0,9-7-89,2-8 0,2-3 1,5-2 70,0-3 1,0 3-1,0-6 65,1 1 1,4 5 195,1-3 1,-1 3 0,-5 2 396,0-1 1,1 7 77,-1-1 1,0 7 201,0-1-317,-7 3 0,4 9-286,-8 4 0,-2 5 0,-6 4 0,-2 1 0,-1-1 0,1-2 0,-1-2 1,3 0-1389,1 1 1,2-1 269,0 0 1,0 0-1371,0 0 1,2-7 385,3-3 0,4 2 0,7 1 0</inkml:trace>
  <inkml:trace contextRef="#ctx0" brushRef="#br0" timeOffset="11">9427 2050 8355,'11'0'1690,"0"0"-336,-7 0 0,5 0 1,-4-1-1180,6-5 1,-2 3 0,1-6-9,3 1 1,-4-4-1,0 1-207,-2-3 1,4-2 27,-6-1 0,1 1 230,-6 0 0,0 5 139,0 1 1,-2 6 0,-4-1-4,-4 3 1,-5 2 0,-1 0 57,0 0 1,5 2 0,0 3-160,-1 6 1,-1 3-1,1 2-113,1 0 1,6 1-1,-4-1 1,2 0-1,3 0 1,2 0-1,2 0 1,0 0-1,2 1 1,3-3-1,4-2 1,2-3-944,0-1 1,0 2 0,5-4 0,0-3 0,0-1-120,0-2 0,0 0 1,0 0-40,1 0 0,4 0 0,1-2-514,-3-3 1,6 3-1,1-5 1</inkml:trace>
  <inkml:trace contextRef="#ctx0" brushRef="#br0" timeOffset="13">9847 2002 8355,'9'-7'2806,"-2"3"-1959,-7-7 0,0 1 200,0-7 1,0 1 51,0 0-638,0 7 0,-2 2-127,-3 7 1,-2 7 0,-6 4-1,4 3 164,2 2 1,0 6-272,2-1 0,3 3 0,-5-4-121,0 1 1,5 1 0,-4-6 127,5 0 1,2 0-932,5 0 1,-3-5 684,8 0 1,0-8-94,5 3 0,0-6 0,0-6-180,0-4 1,6-10-1,-1-4 1,-1-1 0,-2-3-1,-2-3 1,0-1-1,1 0-149,-1-1 0,0 1 561,0 0 1,-5-1 0,-1 1 0,1 2-199,-2 3 1,4-2 14,-8 8 1,2-1 910,-1 6-450,-4 0 1,5 9 0,-9 8-80,-3 14 1,1 3 15,-7 9 1,2-1-1,-3 8 731,1 4 1,7 2 0,-1 3-732,3-6 0,2-3 0,0-1 363,0-1 0,5-5 0,3-2-538,1-2 1,1-1-1,7-8-640,-1-3 1,5 2 0,1-8 0,-3-1 0,-1-3 0,-1-1 0,-3-1-8367,-3-5 6614,3-3 1,-12-7-1,5 0 1</inkml:trace>
  <inkml:trace contextRef="#ctx0" brushRef="#br0" timeOffset="14">11219 1760 11222,'0'18'678,"0"3"0,2-1 0,2 7 0,1 2 0,-1-1 0,-3 1-200,-1-2 1,0-2 0,0 4 0,-1-4-1,-3-2 1,-1-3 369,1-2-390,2-2-360,2-7 1,0-4 0,0-10 52,0-6 1,0-10 0,0-6-103,0-4 1,7 1-1,2 1 1,2 2-269,0-2 1,0 1 0,7 1 0,1 5 3,3 4 1,-1 2 0,-4 0-1,-1 2 1,0 1 0,0 4-1701,0 2 1,6-4-1,-1 6 1,-1 1-1769,-2 2 3387,-2 2 0,0 0 0,0 0 1</inkml:trace>
  <inkml:trace contextRef="#ctx0" brushRef="#br0" timeOffset="16">11703 1937 8355,'17'9'2100,"-7"-2"0,-1-8-1686,-1-5 1,4-1-1,-1-5 1,3 1-1,2-2-270,0-1 0,-5-2 0,-2 0 0,-2-1 1,-3 1-67,-2 0 0,-2 0 0,0 0 0,-2 1 713,-3 5-651,-4-5 1,-8 14 0,1-5 0,0 4 0,0 4 163,0 4 1,-6 3-1,1 7 1,1 2-1,4 1 1,3 5 339,3 1 1,1 0-1,-2 4-433,6-2 0,3-6 0,2 4-103,0-2 0,0-1-296,0-6 1,7-1 0,2-3 0,2-3 62,-1-2 0,1-1 1,5-6-1,2 0 1,2 0-2626,2 0 0,-1 0 0,-5-2 1148,0-4 0,8-3 0,1-7 0</inkml:trace>
  <inkml:trace contextRef="#ctx0" brushRef="#br0" timeOffset="17">12155 1840 10783,'-7'-14'2426,"-3"3"-2142,-5 6 1,-1 3 0,0 2 0,0 0 0,0 0 0,-1 2 378,1 3 1,2 4 0,1 7 0,4 1-241,2-1 1,2 0-295,5 0 0,7 0 1,4-2-1,1-1-39,-1-2 1,5-2 0,-3 3 0,3-3 39,-2-2 1,-1 6-238,3-2 0,-7-2 101,-4 2 1,-3-6 0,-4 6 0,-3-1-236,-6-1 0,-3 4 0,-2-8 1,1 1-1,3-1-1828,1 0-3145,0 1 3937,2-6 1,2 0 0,7 0 0</inkml:trace>
  <inkml:trace contextRef="#ctx0" brushRef="#br0" timeOffset="18">12317 2018 8355,'9'16'1745,"-4"0"0,-3 0 1,-2 1-1370,0-1 0,0 5 0,0 3 1,-2-1-1,-1 2 0,-3 0 0,1 2-521,-2-2 1,3 4 0,-5-6 0,2 0 0,2 1-41,-3-4 1,7-3-404,-5 0 0,-1-10 1,2-7 170,1-9 1,8-11 0,3-3-1,2-2 309,3-4 1,-3-2 125,2-1 0,0 0 318,5 0 0,0-6 0,0 0 0,0 2 0,1 1 0,-1 0 30,0 3 1,0-2 0,0 13-1,0 1 1,0 2 0,1 4 238,-1 3 1,0 4-439,0 7 1,-5 7-1,-2 4 106,-2 3 1,-2 2 0,-5 0 0,0 0 112,0 0 1,0 6 0,0-1 0,-1-1-264,-5-2 0,3-2 1,-8 0-1,-2 1-106,-1-1 1,-2-2-1,0-1 1,-1-4-237,1-2 1,0-2 154,0-5-3812,0 0 2210,7 0-1953,2 0 2303,28 0 0,-8-7 0,17-2 0</inkml:trace>
  <inkml:trace contextRef="#ctx0" brushRef="#br0" timeOffset="19">12769 1970 8355,'7'-9'5728,"-5"1"-4894,5 8 0,-9 0-429,-3 0 1,3 2 0,-5 4-240,0 4 0,5 5 0,-5 1 1,0 0 1,5 6-1,-4-1 43,5-1 0,1 3 1,0-1 26,0-3 1,1-2-1,5-5-10,5-1 1,3-8-10,2 3 0,2-4-416,3-2 0,-8-8 0,3-2 1,-1-5-1,-1-1 0,0-2 1,-3-2-1,-4-1-160,0 1 0,-5 2 0,4 2 0,-5 0 146,-1 0 1,0 5 0,-1 2-1414,-5 2 0,3 2-774,-8 5 0,7 1 1706,-1 5 0,3-4 0,2 5 0</inkml:trace>
  <inkml:trace contextRef="#ctx0" brushRef="#br0" timeOffset="20">13059 1953 8355,'11'6'1465,"-2"1"1,-2 2 0,-3 4-744,-2 1 1,-2-3 0,0-1-1,0 3-619,0 1 1,0 2-1,0 1-555,0-1 452,0 0 47,0-7 1,7-9 0,4-11 0,3-3-6,2-2 0,0-1 6,0 1 1,1 0 0,-1 2 0,-2 1 0,-1 4 182,-3 2 0,1-4 1,5 6 244,0 1 0,-1 4 1,-4 6 198,-6 5 0,-3-3-429,-2 3-140,0 0 0,0 5 0,0 0 31,0 0 1,0 1-223,0-1 1,0 0-208,0 0 465,0-7-2069,0 5 0,2-12 1,3 4-261,6-5 1,10-8-1,4-2 1</inkml:trace>
  <inkml:trace contextRef="#ctx0" brushRef="#br0" timeOffset="21">13705 1937 14661,'-16'0'965,"0"0"0,0 0-479,0 0 1,5 0-245,0 0-148,0 0 1,1 2 0,1 3 130,1 6 1,3-2-1,5 2 13,0 2 1,0 1 198,0 2 1,5 0 23,1 0-300,6 0 1,-8-1 0,5-3 82,-2-1 1,0 0 6,-1 5 1,-5 0-585,5 0 0,-4-5-414,-2 0 0,-2-8 455,-4 3 1,3 1 41,-8-2 0,6 1-4113,-6-6 2184,7 0 0,11 0 0,11 0 0</inkml:trace>
  <inkml:trace contextRef="#ctx0" brushRef="#br0" timeOffset="22">13947 2066 8355,'9'0'1976,"6"8"1,-12-7-1609,8 5 1,0-12-1,5-3-375,0 0 1,-5-5 86,0 3 0,-3 2 0,3-1 164,-5-3 1,1 4 838,-2-2-861,1 1 1,-8-5 0,-4 4-31,-4 6 1,1 3-39,-2 2 0,0 2 0,-5 2 362,0 1 1,5 9 0,2 1-204,2 4 0,0 3 0,3-4-150,-1 3 0,-1-1 0,6 5 372,0-1 0,2-3 1,4-5-159,4 0 1,-1 1-1,2-3-454,2-3 1,-4 1-670,1-6 0,1-1 1,5-5 172,0 0 0,1-2 0,-1-3-614,0-6 1,5 2-1272,1-2 0,-1 1 1,-4-7-1</inkml:trace>
  <inkml:trace contextRef="#ctx0" brushRef="#br0" timeOffset="23">2341 3858 8355,'-16'0'0,"7"2"0,5 2 0,8 1 0,7-1 0,5-2 0,3-2 0,5 0 0,1 0 0,2 0 913,-2 0 0,5-2 1,-5-2-1,2-3 1,-1 0-1,-3 0-2939,-3 3 1,5-5 0,0 0 0</inkml:trace>
  <inkml:trace contextRef="#ctx0" brushRef="#br0" timeOffset="25">3196 3600 8355,'0'-9'6737,"0"16"-6307,0 15 1,0 1 0,2 4-192,4 2 1,-5 1 0,5 1-204,-4-4 1,-2 3-1,0-3 1,0 4-82,0 1 1,0-5-1,0-2-246,0-2 240,0-1 1,0-12-44,0 1 0,0-9-465,0-2 1,0-13 148,0-8 0,0-8 1,0 2-1,0-3-92,0-2 1,-6-1 0,1 1 572,1 0 1,2 5 0,2 0 0,0 0 0,0 0-1,0 2 601,0 2 0,0 1 0,0 6-146,0 0 0,2 0 0,4 1-224,4 5 0,5-3 1,3 8-22,3 1 0,-3 2 0,5 2-2,1 0 0,-4 7 1,5 2-1,0 2-55,0 0 1,-5 0 0,1 5-172,-3 0 1,-2 6 0,0-1 0,-1-1 0,-3-1 0,-3 1 30,-2 2 0,-1 1 0,-6-3-13,0 1 0,0 3 0,0-5-37,0 3 0,-6 5 0,-1-4-34,-2 2 1,-2-5-1,-5 2-126,0-5 1,0-6 0,0-2-482,0-2 0,1 1 0,3-5-2680,1 2 1822,7 1 0,-1-6 0,9-2-3502,1-3 4929,8 3 0,3-20 0,9 4 1</inkml:trace>
  <inkml:trace contextRef="#ctx0" brushRef="#br0" timeOffset="26">3810 3729 8355,'14'2'2044,"-3"3"0,-4 4 0,-7 8-1715,0-1 1,0 2 0,0 1-358,0 3 0,0 5 0,0-4 1,0 0-1,0 1 0,0-3 0,0 1 1,0-1-1,0-1-7265,0-2 6743,0-9 0,7-2 0,2-7 1</inkml:trace>
  <inkml:trace contextRef="#ctx0" brushRef="#br0" timeOffset="27">3923 3632 9589,'0'-16'65,"-7"7"-35,-4 4-1018,4 3 1,-8 2-1,6 0 1</inkml:trace>
  <inkml:trace contextRef="#ctx0" brushRef="#br0" timeOffset="28">4326 3762 10235,'-1'-9'1865,"-5"3"0,3-1-768,-8 2-791,0-1-175,2 6 0,-5 0 1,3 0-1,-3 2 249,-2 3-261,7-3 0,-6 7 86,5-3-127,2-5 1,-6 14 0,5-4 0,-2 1-1,2 2 17,2 3 1,-4-5 0,4 10-44,-2-4 1,6 5 0,-3 2-149,4 0 1,2 4 0,0-8-124,0-1 0,0-2 1,0-2 93,0 0 1,8-7-61,2-3 0,5-5 1,1-2-1,0-5 97,0-4 0,0-10 0,0-4 0,1 1 0,-1-2 0,0 2 0,-2-1 0,-1 3 0,-2-1 162,1 1 1,-3 1-1,0 8 388,-2 1 1,-1 5-1,-5-3 908,5 2-996,-4 2 0,5 7 1,-7 3-1,0 6-292,0 3 0,0 2 1,0 0-239,0 1 0,0-1 0,0 0 130,0 0 1,2 0 0,1 0-1,4 0 1,0 1-646,1-1 0,-1-7 0,-2-2-799,6 0 650,3-5-1179,2 5 1,1-7-1,-1 0 1267,0 0 0,0 7 0,0 2 0</inkml:trace>
  <inkml:trace contextRef="#ctx0" brushRef="#br0" timeOffset="29">4859 3826 8355,'0'-11'-148,"0"1"1,0-1 147,0-5 0,0 0 1681,-7-1 0,-2 8 1,-7 4-639,0 3 1,5 2-1,0 0-679,-1 0-250,-3 0 1,-1 7-1,0 2-186,0 0 0,0 6 0,0-4 0,1 3 0,3 2 0,3 0-199,2 0 1,1 0 0,6 1 52,0-1 0,7 0 0,4 0 1,3 0-1,3-1 0,-1-3-273,0-1 0,0 0 68,0 5 545,-7 0 1,5 0 0,-5 0-503,0 0 204,-1 0 1,-8 1 524,0-1 1,0 2 0,0 1 0,0 5-133,0 1 1,-8-4-1,-1 4 190,0-1 0,-5-3 1,3-5 139,-3 1 1,3-8 0,0-2 107,-1 0-461,5-5 1,0 3 3,7-10 1,0-4-479,0-7 0,7-2 0,4-2 0,3-2 0,2 1 0,0-1 0,0 1-1124,0 1 1,1 0 0,-1-1-1,0-4 1,0-2 335,0 0 1,0 0 0,0-5 0</inkml:trace>
  <inkml:trace contextRef="#ctx0" brushRef="#br0" timeOffset="30">5069 3826 8355,'0'16'640,"0"0"1,0 1 1000,0-1 1,-2 0 0,-1 0-1415,-3 0 0,-5 0 0,6 0 0,1 1 0,1-3 175,-2-3-239,3-4 0,2-20 0,10-3-481,5-2 0,1-5 1,0 1-1,2 1 1,2-1-1,1 1 299,-1 1 0,-2 2 0,0 2 215,3 0-214,-3 0 0,4 5 592,-11 0 1,3 8 17,-3-3-150,-4 4-188,7 2 1,-12 8 0,3 2-61,-3 5 1,-2 1 0,0 2-574,0 3 0,0-1 0,0 5 298,0-2 0,0 4 0,0-5-2554,0-2 0,0-2-110,0-2 1948,7 0 1,2-7-1,8-2 1</inkml:trace>
  <inkml:trace contextRef="#ctx0" brushRef="#br0" timeOffset="32">5602 3778 11301,'-11'0'2152,"0"0"1,2 7-1687,-2 4-371,4 3 0,5 2 0,-1 2-23,-3 4 0,1-4 0,5 3 0,0-3 1,2-2-1,1 0 73,3 0 0,5-5 0,-4-2-139,2-2 0,2-1 0,5-8 139,0-3 1,0 1-195,0-7 0,-2-5 0,-1-5 0,-4 1 107,-2 2 1,4 2-95,-6 0 0,1-1 0,-6 1 225,0 0 1,-2 0 0,-3 2-291,-6 3 1,2-2-1,-2 8 50,-2 1 0,4 3-728,-1 1 0,4 0 1,-3 1-907,2 5 0,2 3 0,7 5 588,3-3 0,4 3 0,7-5 1</inkml:trace>
  <inkml:trace contextRef="#ctx0" brushRef="#br0" timeOffset="33">6005 3713 8355,'9'0'2174,"-14"0"1,-11 0-1178,-2 0 0,0 0-688,2 0 0,1 2 0,5 3-81,4 6 1,4-2 0,2 2 0,2 1 211,4 3 1,-3-1 0,8-1-242,1-3 0,1-4 0,0 3 0,-4 0 0,0-2 0,-2 2 240,0 0 0,-2-4-399,-5 6 1,0 0 0,-2 3 162,-3-3-45,-4 3 1,-7-10-746,0 7 0,0-2-4289,0 1 3938,-1-3 1,8-8 0,4-5-558,3-4 0,9-12 0,2-3 0</inkml:trace>
  <inkml:trace contextRef="#ctx0" brushRef="#br0" timeOffset="34">6070 3632 8355,'9'-10'627,"-2"-1"1187,0-2 1,-5 4-1,5 0-1364,0 2 1,2 2 0,7 5 0,1 0 0,-1 0-213,0 0 0,0 0 0,0 0 0,0 0-210,0 0 1,1 0 177,-1 0 0,0 0-15,0 0 1,-7 2-1,-4 3 42,-3 6 1,-2 3 0,0 2 0,-2 0 0,-1 1-148,-3-1 1,-1 5 0,4 1-1,-3-1-526,3 3 0,-5-6 1,3 5-119,1 0 0,1-5 0,-1 4 0,-1-3 1,1 1 58,3 2 0,1-6-1597,0-5 0,1-2 0,5 1 1330,4-4 1,5-12 0,1-3 0</inkml:trace>
  <inkml:trace contextRef="#ctx0" brushRef="#br0" timeOffset="35">6522 3778 8355,'9'0'3396,"-4"7"1,-8 4-3192,-3 3 0,1 2 0,3 0-681,-3 0 1,3 1-1,-4-1 187,5 0 333,1 0 1,-6 0-2146,1 0 1,0 0-1,5 1 1</inkml:trace>
  <inkml:trace contextRef="#ctx0" brushRef="#br0" timeOffset="36">6651 3729 10044,'0'-16'231,"0"0"1,-5 5 0,-3 2 895,-1 2 1,4-4 925,-6 6-2977,8-8 1,-3 12 0,12-5-2947,4 4 3201,5 10 1,1 1 0,0 7 0</inkml:trace>
  <inkml:trace contextRef="#ctx0" brushRef="#br0" timeOffset="37">6909 3729 14342,'-16'0'520,"5"0"0,1 0-149,-3 0 0,4 0 0,0 2-151,2 3 0,-6 4 0,4 8-48,0-1 0,-3 5 0,5 3 1437,-2 1-1087,5-6 1,-3 10-234,7-7 0,0-1 0,2-5 8,3 0-178,4 1 0,2-3-527,0-3 1,-1-2 0,7-6-998,-1 3 1,0-1 0,0-5-220,0 0-610,0 0 1,0-7-1,0-2 1</inkml:trace>
  <inkml:trace contextRef="#ctx0" brushRef="#br0" timeOffset="38">7749 3713 9781,'0'16'0,"0"0"805,0 1 0,0-7 1,0 3-1,0 3-279,0 4 1,0 8-1,0-2 1,0 0-1,0 1 1,0 2-336,0 2 1,0 1 0,-2 0 0,-2-1-395,-1-4 0,-2 1 0,3-6 15,-1-2 0,-1-3 0,5-2-363,-5-4 1,4-6-1,-3-12-201,3-9 1,2-8 0,0-8 730,0 0 0,0-2 0,0-2 1,2-2 213,3 2 1,-1 0-1,7 2 1,1 0 0,3 4 453,1-1 0,0 3 0,0 1 1,0 5-287,0 4 0,0 7 0,2 2 76,4 2 0,-4 2 0,3 5 0,-3 2 0,-2 1-200,1 3 0,-7 6 0,-1-1-136,-1 3 0,-3 2 0,-5 1 0,0-1-82,0 0 0,-2 2 0,-3 2 0,-6 1-198,-3-1 0,-3-2 0,1-2 0,-2 0 1,-1-2-1,-1-1-1516,6-2 1,-3-8-991,7 3 2343,3-5 0,7-6 0,10-2-1127,5-2 0,8-9 0,2-7 1</inkml:trace>
  <inkml:trace contextRef="#ctx0" brushRef="#br0" timeOffset="39">8184 3729 10115,'11'-5'6026,"0"0"-5574,-7-1 0,3 8 0,-7 3 0,0 6-270,0 3 0,-2 4 1,-2 2-100,-1 2 0,0-1 0,5-5 0,0 0 0,0 1 71,0-1 0,1 0 1,5-2-524,5-3 0,3-4 0,0-9 0,-1-1-25,-2-3 1,-1-6 0,5 1 8,-5-3 1,5-2-1,-6-1 1,2 1 170,-1 0 0,-1 0 0,2 0 0,-4 2 0,-1 1 356,-1 2 1,2 6 0,-3-6 594,1-2 262,0 6-370,-5 0 0,0 9 1,0 3-457,0 6 0,0 0 0,0 3 0,0 4 0,0 0-144,0 0 0,0-2 0,0 0 0,0 0-839,0 1 0,0-1 1,2 0-495,4 0 0,-3-7 0,8-4 0,2-3-680,1-2 0,0-7 1433,-3-4 239,3-3 1,-5-2 0,7 0 0</inkml:trace>
  <inkml:trace contextRef="#ctx0" brushRef="#br0" timeOffset="40">8669 3778 8355,'10'0'0,"-1"2"1189,-1 3 0,-3-2-528,-5 8 0,0-5 0,0 4 0,0 3-423,0 1 0,0-3 0,0 0 0,0 1 0,-2 3 71,-3 1 1,1-5-1,-7-2 14,-1-2 0,5-4-197,1-8 1,5-4-1,1-7 1,0 0 106,0 0 0,5-2 0,2-2-276,2-2 0,0 1 1,4 5-1,-3 0-102,3-1 0,1 7 0,2-1 1,1 0-1,-1 0-2005,0 1 1,0 6-1,0-3 1,0 1 1619,0 1 0,1 0 0,-1 5 1</inkml:trace>
  <inkml:trace contextRef="#ctx0" brushRef="#br0" timeOffset="41">9024 3729 9067,'0'16'722,"0"1"1,0 4-1,0 1 1,0-3-1,0 1 1,0 0-1,0 3-303,0 2 0,0 2 1,-2 7-488,-3 4 1,1-4 0,-5 4-1,0-6 1,2-3-191,0-2 1,-4-8-379,6 3 219,-8-4 0,11-11 265,-3-7 1,3-7 0,2-9-1,2-2 113,3-4 1,2-3 0,6-7 0,-4-2 0,0-2 2,0-2 0,0 0 1,3 6-1,-3 0 84,-1 0 1,2-1 0,-2 3 0,-1 3 260,0 5 1,0 4-1,-2 2 527,6 0 1,-2 7 0,2 4 0,2 3-621,1 2 0,2 2 0,0 1 0,0 5-257,0 1 0,-5-6 1,0 4 106,2 0 1,-5-5-1,1 5 1,-1 1 113,-5 2 0,-1-1 0,-4 0 43,-3-2 0,1 4 1,-7-4-211,-1 2 1,-2 0 0,-3 4 0,1-2 0,0-1-522,0-1 0,5 4 518,0-8 0,8 3 0,-4-5-5315,0 2 3592,5 1 0,2-13 0,9-2 0</inkml:trace>
  <inkml:trace contextRef="#ctx0" brushRef="#br0" timeOffset="42">9621 3778 10260,'-16'0'2415,"0"0"0,0 0-2149,0 0 0,1 2 0,4 3 0,6 6-163,3 3 0,2 4 0,0 2-135,0 1 1,2 1 0,3-6 0,6 0 56,4 0 1,1-7 0,0-3 0,0-5-151,0-1 0,0 0 0,-1-1 41,-5-5 0,3-3 1,-6-7-1,0-2 54,0-3 0,-1 3 0,-6-4 0,0 4 0,-2 2 194,-3 0 1,1 2-311,-7 3 1,1 4 0,-7 7-2015,1 0 1,7 1-968,4 5 2553,10 3 1,4 7-1,7 0 1</inkml:trace>
  <inkml:trace contextRef="#ctx0" brushRef="#br0" timeOffset="43">9944 3713 8896,'-7'-9'1489,"-4"4"1,-3 3 0,-2 2-1,-1 0-762,1 0 0,0 0-563,0 0 1,7 7-1,4 4 369,3 3 0,2-3 1,0 0-353,0 1 0,7-3 1,2 2-1,2 0 1,0 0 40,1-1 1,1 1 0,-1 3-109,-1-3 0,-2 4 0,2-5-319,-6 5 0,-3 1 1,-2 0-37,0 0 1,-7-1 0,-4-3 0,-3-3-420,-3-2 0,1-1 0,0-6-1515,0 0 1,7-2 0,5-2 1047,8-1 1,5-15-1,7 2 1</inkml:trace>
  <inkml:trace contextRef="#ctx0" brushRef="#br0" timeOffset="44">10138 3842 8355,'10'0'2026,"1"0"1,0-7-1,5-4-1469,0-3 1,0-2 0,1 0-736,-1 0 1,-6 5-1,-1 0 122,-1-2 1,-5 1 439,-8 1 0,-4 4-97,-7 7 0,0 2 0,-2 3 1,-2 6 192,-2 3 1,1-1 0,6 1 0,3 4 54,1 0 0,8 0 0,-3-2-346,4 0 1,4 0-304,4 1 0,-3-3 1,8-2-1,1-3-878,3-1 0,1-1 0,0-4 0,0 3 0,0-3 0,2-1-1295,4-2 1,-4-7-1,5-2 1</inkml:trace>
  <inkml:trace contextRef="#ctx0" brushRef="#br0" timeOffset="45">10622 3697 11544,'-7'-9'547,"-2"-4"0,-7 8 0,0 1 1,-1 3-1,1 1 706,0 0 1,5 7-1093,1 4 1,6-1-1,-1 5 1,1 3 81,-1 0 1,3 0-1,-4-2 1,6 0 0,6-2 85,5-3 1,3 3 0,2-3 0,0 2-121,0-3 1,1 3 0,-3-6-1,-2 0-276,-1 0 0,-7 1 0,1-3-182,-3 6 0,-9-4 0,-4-2 94,-3-3 0,-8 4-1256,1-1 1,-3 0 0,5-5 0,-3 0 0,2 0-282,2 0 1,2-7 0,0-2 0</inkml:trace>
  <inkml:trace contextRef="#ctx0" brushRef="#br0" timeOffset="46">2212 5408 8355,'0'11'0,"-2"-2"0,-2 0 0,1-2 0,5 2 0,7-2 0,5 0 0,2-3 0,0-2 1053,0-2 1,8 0-1,1 0 1,2 0 0,-2 0-1,0 0 1,-2 0 0,2 2 119,0 3 1,-5-3-3632,2 3 0,3 4 1,0 0-1</inkml:trace>
  <inkml:trace contextRef="#ctx0" brushRef="#br0" timeOffset="48">3471 5376 8787,'0'16'0,"0"0"1108,0 0 1,0 1 0,-2 0-586,-3 5 0,3 1 0,-3 6 0,1-2 0,0 2-389,-1 1 1,-2 2 0,3 1 0,-3-3 0,0-1-94,0-2 0,-4-7 0,4 1 72,-2-3 0,3-4 0,-3-1-199,2-2 1,2-10 0,5-1-203,0-8 1,0-14 0,0-5 0,0-3 0,2-3 234,3 1 1,2-7 0,6-3-1,-4-1 1,0 0 0,0 0 197,3 2 0,1-4 0,-1 9 1,-1 4-1,2 5 0,1 4 1,2 3-1,0 2 0,0 4 21,1 3 1,-1-2 0,2 8 0,1 1 0,3 3-1,-4 2 1,-4 3 60,-3 1 0,-2 8 0,2-2 0,-6 3 1,-3 2-1,-2 2 0,0 2 0,0 1-212,0-1 0,-2 3 1,-3-1-1,-6-2 1,-3-2-1,-1-2 0,3 0 1,1 0-1398,-2 0 0,4-5 1,-1-2-1,-1 0-1962,2 0 1,9 0 3262,11 2 0,3-4 0,2-7 0</inkml:trace>
  <inkml:trace contextRef="#ctx0" brushRef="#br0" timeOffset="49">3955 5424 14214,'-5'17'0,"-2"-1"0,-1 0 813,1 0 1,-4 0 0,6 2-477,2 4 0,1-4-382,2 3 0,0 2 1,0-1-1,0-2 1,0-2 153,0-2 0,7-6 0,4-1 0,5-1-164,5-5 1,-3-1 0,4-4-294,-4-3 1,-2-4 0,2-7 32,3 0 1,-3-2 0,2-2 350,-7-2 0,-4-5 1,-6 6-1,2 1-102,-1 2 1,-2 2-1,-4 2 1,-3 1 336,-6 2 1,-3 6 0,-3-4 0,1 2 0,0 3-536,0 3 1,0 1 0,2 1-2109,3 5 0,11-4 1030,11 3 0,3-3 0,2-2 0</inkml:trace>
  <inkml:trace contextRef="#ctx0" brushRef="#br0" timeOffset="50">4439 5328 8355,'8'0'920,"-8"0"0,-8 0 1,-8 0-1,0 1 1,0 5-1,2 4-363,3 5 0,-2 1 0,8 0-412,1 0 1,4 0 0,6 1-1,5-3 1,1-2 266,-1-1 0,9 0 0,-4 3 1,2-1 327,0-2-593,-2-1 1,0 7 0,-2-1 0,-3 0 15,-6 0 1,-3 0 0,-4 0 0,-3 0 0,-6 1-244,-3-1 0,-2 0 0,0 0 0,-2 0-2292,-4 0 526,4 0 1,-5-7-676,7-3 0,7-12 1792,3-4 0,12-5 0,3-1 0</inkml:trace>
  <inkml:trace contextRef="#ctx0" brushRef="#br0" timeOffset="51">4698 5360 8355,'2'-9'4867,"3"2"-4441,6 0 0,-2 5 1,1-4-1,3 5 0,1 1-220,2 0 0,1 0-344,-1 0 1,-6 0-1,1 0 1,2 0 28,1 0 1,-3 0 0,-2 1 94,-2 5 1,-2-3 103,-5 8 0,0 0 1,0 5-1,0 0 0,0 0 409,0 0 1,-1 1-1,-3 0-194,-1 5 0,-6-2 0,4 7 1,0 0-130,-1-2 1,-2 3 0,2-6-1,1-1-485,0 3 0,2-6-587,5 3 1,0-3 0,2-4-1175,3-3 0,-2-4 0,8-7 1197,2 0 0,1 0 0,2 0 1</inkml:trace>
  <inkml:trace contextRef="#ctx0" brushRef="#br0" timeOffset="52">5037 5537 9243,'0'-16'2169,"7"7"1,-5 4 0,5 10-1977,0 6 1,-5 3-1,3 3 1,-3-1 118,-2 0 0,0 2 0,0 2 0,0 1-56,0-1 0,0-2 0,0-2-197,0 0 1,0-5 0,2-2-267,3-2 1,4-2 0,7-5 0,0 0-271,1 0 0,-1-7 1,-2-4 182,-3-3 1,3-4 0,-3-2 0,1-1 0,1 1 262,-2 2 0,-2 2 1,3 0-1,-3 0 89,-2 0 1,4 5 0,-4 2 987,2 2-622,-5 1 1,3 8 0,-7 3-45,0 6 1,0 4 0,0 1-1,0 0-226,0 0 0,0 0 0,0 0-440,0 0 1,0 1 0,2-3 0,2-2-250,1-1 1,2-7-554,-2 1 0,-1 2 1,5 1-1777,-2 1 0,6-6 2258,-3 2 1,5 4-1,1 0 1</inkml:trace>
  <inkml:trace contextRef="#ctx0" brushRef="#br0" timeOffset="53">5537 5650 8355,'9'2'1203,"-4"4"0,-3 3 0,-2 7 0,0 0-304,0 0 1,0 0-554,0 0 1,-2-1 0,-1-3 176,-3-1 1,-1-9-242,2-2 1,3-7 0,-1-10 0,4 1-1,7 0-145,0 0 1,1 0 0,4 0 0,-2-2-395,1-4 1,1 4 0,-1-3-195,-1 3 0,0 2 1,5 0-1,-2-1-202,-3 1 0,4 0 0,-6 0-2159,0 0 0,5 7 2030,-3 3 0,3-2 0,2-1 0</inkml:trace>
  <inkml:trace contextRef="#ctx0" brushRef="#br0" timeOffset="55">5860 5602 8355,'7'9'1140,"4"-4"1,-2-3 0,2-2-662,1 0 0,3 0 0,1 0 0,0-2 0,0-1-233,0-3 0,0-4-126,0 4 0,-1-6 79,-5 1 1,-2-3-1,-8-3 12,0 1 0,-2 6 0,-4 1-70,-4 1 0,-5 3 0,-1 5 0,-2 0 168,-3 0 1,3 7 0,-2 4 54,8 3 0,-3 2 0,6 2 0,-2 2 0,3 3 0,0 1 99,5-1 0,1 4 0,2-6 1,0-1-246,0-2 1,2-2-1,3 0-137,6 1 1,5-8-531,6-4 0,-5-3 0,7-2 0,-3 0-90,1 0 0,5-6 0,-4-3 0,0-1-1919,1-3 0,4-12 1,-2 7-1</inkml:trace>
  <inkml:trace contextRef="#ctx0" brushRef="#br0" timeOffset="56">23956 14756 8355,'-9'-7'0,"0"5"0,3-4 0,3 5 0,-8 1 0,5 0 0,-4 0 0,-1 5 0,-5 0 0,5 8 0,0-2 0,-1 3 0,-1 2 0,2 0 0,-3 6 0,3-1 0,-1 3 0,-1-5 0,2 3 0,6 7 0,-6-3 0,6 5 0,-4 3 0,2 4 0,1-2 0,6 7 0,0-7 0,0 1 3812,0-3 1,0-1-2663,0-1 0,6-2-923,-1-3 1,6 2 0,-4-8-434,2-1 0,-4-2 133,6-2 1,0-1-228,5-5 1,-5 3 0,0-6-1300,1 2 938,3-5 1,1 3 0,-2-5-408,-3 3 0,-2-3-215,-4 3 0,-1-3-1209,6-2 2242,-6 0 0,3 0 0,-7 0 0</inkml:trace>
  <inkml:trace contextRef="#ctx0" brushRef="#br0" timeOffset="57">23956 14707 10149,'1'-9'1565,"5"4"1,-3 3-1146,8 2 1,-6-2-22,6-3 1,0 3-199,5-3 1,0 3 0,0 2-16,1 0 1,-7 5 0,1 3 24,2 0 1,-1 5 0,1 9 0,-3 3-11,3 0 0,-4 5-156,2-3 0,-6 4 62,6 1 0,-2 0 0,3 1-182,-1-1 1,-7 0 59,1 0 1,2 2-38,-1 4 1,-1-4 0,-5 6 113,0-1 0,-2-5-70,-3 4 1,1-4 34,-6-2 0,-1 1 0,-4-3-160,5-3 1,-5 2-437,5-8 1,1 1 358,-2-6 0,5 0 1,-2 0-617,0 0 1,1-5-3950,2 0 3994,3-8-1008,-5 12 1578,7-13 1,7-2-1,2-9 1</inkml:trace>
  <inkml:trace contextRef="#ctx0" brushRef="#br0" timeOffset="58">23988 15095 8952,'-2'-9'4886,"-3"3"-4363,-6 5-364,4 1 0,-8 1 632,5 5 1,1 8-376,-2 8 1,2 6-173,-2-1 1,-3 2-37,3-2 0,4 2 0,1-6 0,3 0 0,-1 2-26,-1 0 1,0-5-1,6 2-27,5-4 0,-3-2 3,8 0 1,-6-2-698,6-3 1,-5 3 0,4-5 236,3 0 1,-4 4-2086,2-8 171,-1 1 1,7-6 1176,-1 0 1,-2-2 300,-3-4 0,3-3 0,-5-7 1</inkml:trace>
  <inkml:trace contextRef="#ctx0" brushRef="#br0" timeOffset="59">23956 15127 8355,'0'-11'0,"0"0"1530,0-1 1,0 3-636,0-2 0,1 8-260,5-3-516,-4 4 0,12 2 375,-3 0 1,-2 2 0,1 4-181,3 4 1,-4 5 0,0 1 1,-2 0-212,-2 7 0,1-5 0,-1 6 0,-1-3 0,-2 2 151,-2 3 1,0-7-117,0 3 0,-6-2 0,1-1-351,1 3 1,-3 1 137,2-1 0,-6-4-1075,5 3 1,1 2-1,5-1 1,0-2 0,0-2-2875,0-2 3472,0-7 1,0-2 0,0-7 0</inkml:trace>
  <inkml:trace contextRef="#ctx0" brushRef="#br0" timeOffset="60">24004 15256 8355,'-16'7'1232,"1"2"0,3 6 0,1-3 1,0-1-993,2 2 1,-3 1 0,5 2 0,0 0 0,-1 0 0,3-1-551,-2-5-90,5-2 0,-5-10 168,7-4 1,2-1 0,3-5 0,6 1-74,3-2 1,-3-1 0,0-2 0,-1 0 720,-1 0 0,6 5 1270,-5 0-1230,-2 7 0,-3-1 0,-9 10 1,-3 6-1,0 4-35,0 1 1,-4 0 0,6 0 0,1 0-380,2 0 0,2 0-1006,0 1 1,0-7 0,2-1-5796,4-2 6093,3-1 0,7-6 0,0 0 0</inkml:trace>
  <inkml:trace contextRef="#ctx0" brushRef="#br0" timeOffset="62">23746 15773 8965,'-9'-7'2317,"2"5"-1640,7-5 250,0 7 73,0 0-792,0 7 0,1-4 65,5 8 1,-4 0 0,3 5 150,-3 0 0,-2 6-227,0-1 1,0 8 0,0-2 32,0 3 1,0 3-33,0-1 0,0 0-95,0 0 1,-6 1 0,1-1 101,1 0 0,3 1-171,1-1 1,0 2 9,0 4 0,0-4 0,0 3-141,0-2 0,0 2-3,0 1 1,0 5 89,0-5 1,0 5 0,0-6 54,0-1 1,0-7 61,0-2 1,0 0-68,0 5 1,0-7 0,0-3 98,0-4 1,0 3-8,0 1 0,0 1-72,0-2 0,0 3 1,0 4-48,0-1 1,0 0 30,0 6 0,0-1 13,0 0 1,0 0-1,0 1-190,0-1 0,0-5-18,0 0 0,0-7 72,0 1 1,-2-3 50,-4-2 1,5 0 0,-5 0 1,4 1 0,2-1-213,0 0 1,0 0-579,0 0 372,0 0-46,0 0 0,0-5-1472,0 0-26,0-7 1,0-4 1236,0-11 1,0-4 0,0-2 287,0-5 1,0-3 0,0-7 0</inkml:trace>
  <inkml:trace contextRef="#ctx0" brushRef="#br0" timeOffset="65">23794 15853 8355,'-7'-8'1113,"3"-1"573,-6 3 459,6 4-1153,-3-5 70,7 0-315,0 5-269,0-12-360,7 5 0,0-2-131,4 0 0,3 8 0,-3-3 0,3 5 0,3 1 0,-1 0 0,0 0 1,0 0-1,0 0 0,0 0 0,0 0-170,1 0 0,-1 0-262,0 0 297,0 0 1,0-2-598,0-4 512,0 5 1,1-7-68,-1 8 0,0-1-161,0-5 0,-5 4 440,-1-3-445,-6 3 50,3 2 0,-1-1-277,-1-5-145,8 4 1,-10-5 649,8 7 131,-7 0 654,3 0 698,-7 0-696,0 0 0,0 7 0,0 4 57,0 3 1,0-3 0,0 0-229,0 2-415,0 1 1,0 2 0,0 2 0,0 2 0,0 1-16,0-1 0,0-2 1,0 0-1,0 2 1,0 1-1,0 1 30,0 1 1,0-5 0,0 3-2,0-3 1,0 4 104,0-1 0,0 1-32,0-6 1,0 6 0,0-1-16,0-1 1,0-2 0,0-2 0,5 2-7,0 3 0,1-3 1,-6 4-140,0-4-10,0-2 78,0 0 0,0 0 103,0 0 0,0 1 0,0 0-48,0 5 0,0-2 87,0 7 0,0-6-124,0 6 1,0-5 0,0 3 77,0-2 0,0 4-175,0-6 1,0 3 8,0-3 0,0-3 82,0 4 0,0-4 1,0-2-87,0 0 1,0 0 35,0 0 0,0 0 49,0 1 1,0-1 15,0 0 1,0 5 0,0 1-36,0-2 0,0-2 47,0-2 1,0 5-34,0 1 1,0-1 0,0-5 26,0 1 0,0 4 2,0 1 0,0-1 33,0-5-1,5 6-42,1-1 1,-1 3-1,-5-5 7,0 3 0,0 5-64,0-6 1,0 6 50,0-5 1,0 5-1,0-6-145,0-1 0,0-2 38,0-2-31,7 0 0,-5 0 15,3 0-416,-3-7 100,-2-1-1990,7-8 402,-5 0 0,12-8 0,-5-1 1</inkml:trace>
  <inkml:trace contextRef="#ctx0" brushRef="#br0" timeOffset="67">23052 17678 8355,'-17'0'2326,"1"0"-896,0 0-1070,7 0-32,2 0 1659,7 0-1053,0 0-782,7 0 0,2 0 0,9-2 427,4-3 1,-3 1-223,8-7 1,0 6-205,5-6 1,6 2 0,0-3 0,-1 1 0,1 0-33,0 2 1,5 0-1,-4 6-14,3-3 0,-7 1-184,3 5 1,-2 0 84,2 0 1,-4 0 0,3 0-105,-3 0 1,-1 0 23,-1 0 0,6 0-7,-1 0 1,6 0 69,-5 0 0,1 0 1,-3 0 12,2 0 1,0 0-7,-6 0 0,0 0 144,1 0 1,-1 0-91,0 0 1,0 0 0,-1 0-6,-4 0 1,3 0-37,-3 0 0,2 0 23,-2 0 1,7 0 0,-5 0 7,-1 0 0,1 0 0,3 0 1,1-2-1,-1-2 0,-2-1 1,-1 1-1,-2 3 0,0 1 0,0 0 1,-2 0-1,0 0 0,-2 0 1,1 0-1,-5 0 0,-1 0 0,-2 0 1,1 0-1,-1 0 0,0 0 1,0 0-1,0 0 0,0 0 102,0 0 1,-5 0 0,0 0-1301,1 0 0,-4 1-4777,-3 5 4221,-3-4 0,-2 12 0,0-5 0</inkml:trace>
  <inkml:trace contextRef="#ctx0" brushRef="#br0" timeOffset="70">18693 16774 8355,'-5'10'0,"-1"1"0,3 2 0,1 1 0,2 2 0,5-5 0,3-2 0,-1 0 0,2 0 742,0 3 1,-4-3 0,4 2-1,0 2 79,0 1 0,-4-3 1,6-2-1,0 0 1,0-2-1,-2-2-717,-2-6 0,4-7 0,-4-8 1,0 0-1,0-2 0,-3-3 39,-3-6 0,1 0-115,4-5 1,-5 3 0,5-11 21,-4 1 1,-2 3-1,-2-7 1,-2-2-77,-1-1 0,-2-3 1,3 2-1,-3 4 1,0 4 51,0-1 1,-1 12 0,5-5 36,-3 3 1,-4 7 0,2 3 92,-1 7 1,4 1 0,-6 6-27,-1 3 0,-1 8 0,1 6 0,3 3-33,2 3 0,-4-1 0,5 0-33,3 0 1,-4 0 0,1 0 0,1 0 9,-2 1 0,5-1 0,-3 0 0,3 0-20,2 0 1,0 2 0,0 2-27,0 1 0,0 6 0,0-3 0,0-1 0,0 2-197,0 0 1,2-7 0,1 0-1,2-6 1,1-1-1524,1-2 1071,-5-2 0,10-14 1,-4-4-1,-1-3-108,0-2 0,5 0 1,-3 0-972,0 0 1,6-1-1,-6 1 1</inkml:trace>
  <inkml:trace contextRef="#ctx0" brushRef="#br0" timeOffset="71">19048 16871 8939,'-16'0'1426,"7"0"0,2 7 1,9 3-1,3 5-1109,6 1 0,-2 0 0,3 0 0,5 2 0,2 2 65,1 1 0,-2 8-108,-2-2 0,2 11 0,2 5 0,1 3-42,-1 3 1,-2-6-1,-2 0 1,0 0-214,0-2 0,1 4 1,-1-9-1,0-4 1,-2-5-1,-1-3-15,-3-5 1,-4-1-232,5-2 0,-8-5-547,3 0 1,-6-8 132,-6 3 0,-1-6 0,-4-6 0,4-3-1548,0 0 1,5-5 1071,-3 3 0,-4-3 0,0-2 0</inkml:trace>
  <inkml:trace contextRef="#ctx0" brushRef="#br0" timeOffset="72">18758 18211 8355,'-2'-17'0,"-3"1"336,-6 0 1,2 7-1,-2 4 294,-2 3 0,5 2 1,-3 2-1,0 3 1,0 6-1,2 3 1,0 2-1,0 1-452,-3-1 1,5 0 0,1 0 0,4 0-52,2 0 0,0 0 0,2-1 22,4-5 1,3 5 0,7-4 0,2 3 0,1 0 94,3-3 1,-1 3 0,-3-5-116,4 0 0,-4 6 1,3-5-1,-3 5-111,-2 1 1,1 0 0,-3 0-1,-2 2 1,-3 2 0,-1 3-36,-5 2 1,-1-3-43,-2 5 0,-2-6 1,-3 4-1,-6-1 112,-3-5 1,-2-8-1067,-1-5 1,3-6-300,3-6 0,6-3 1,9-7-1,3-2-1951,2-3 2966,1 3 1,14-13 0,1 6 0</inkml:trace>
  <inkml:trace contextRef="#ctx0" brushRef="#br0" timeOffset="73">19081 18356 8355,'10'0'1565,"1"0"-570,2 0 0,-4-6-595,1 1 0,-4-2 0,5 1-294,1-4 1,1-5-1,-1-1 1,-3 0-47,-2 0 0,-1 0-83,-6 0 0,-2 0 0,-3 1-108,-6 4 1,2 4 0,-2 7 106,-2 0 0,-1 0 0,-2 0 140,0 0 0,5 6 1,0 1-1,1 2 48,1 3 1,-4 3 0,6 3-1,0 1 1,0 3 0,3-2 248,2-2 1,2 3-1,0 1-234,0-3 1,0-1 0,2-2 69,3 1 1,4-1-357,7 0 0,-1-5 0,-3-1 0,-1 1 0,2-2-382,1-4 0,2-3 1,0-2-1,0 0-555,1 0 1,-1 0-1,0-2 2,0-3 1,0-4 0,-2-7 559,-3 0 1,-4 0 0,-5 1 0,2 3 368,1 1 0,1 0 0,-6-5 1</inkml:trace>
  <inkml:trace contextRef="#ctx0" brushRef="#br0" timeOffset="75">19387 18275 8355,'7'-9'389,"-5"0"1,5 6 703,1-3 0,-5 3-832,8 8 0,-7-1 0,3 5 1,-2-1-121,0 1 0,1 2 1,-6 5-354,0 1 0,0-1-449,0 0 359,0-7 0,0-9 0,2-13 308,3-7 1,-3 3 0,3-5 0,-1 4 0,-1 2 328,3 0 0,1 0 0,-4 0 149,3-1 1,5 7-1,-4-1 239,2-2 1,2 6-404,5 2 0,-6 3 0,-1 4 0,-1 3-126,-5 6 0,4 3-108,-1 2 1,-1 1 0,-5-1-1,0 0-440,0 0 1,2-5 0,1-1-772,3 3 1,1-6 0,-2-3 0,4-8 0,0-7 40,-3-3 0,3-2 0,0 0 0</inkml:trace>
  <inkml:trace contextRef="#ctx0" brushRef="#br0" timeOffset="76">19839 17871 8355,'-16'0'1306,"5"0"-932,1 0 0,4 8 1,-3 2-1,2 5 0,2 1-68,-3 0 0,7-5 1,-5 0 96,5 1 0,1 2 1,1 3-86,5-1 0,3-2 1,7-1-187,0-3 1,0-6 0,0 3 0,0-1 17,1-1 1,-7 6 0,1-6-293,2-1 0,1 5 98,2 1 1,-7 5 18,-4 1 1,-10 0 0,-6-2-1,-3-1 1,-2-4-675,0-2 0,0-1-1981,-1-6 1014,8 0 1,9 0 1174,11 0 0,4-8 0,1-1 1</inkml:trace>
  <inkml:trace contextRef="#ctx0" brushRef="#br0" timeOffset="77">20049 17888 7565,'0'-11'1520,"0"0"1,0 9 0,0 2-1000,0 9 1,0 6 0,0 1-344,0 0 0,0 5 0,2 1 0,1-1 0,3 1 1,-1 0 153,2-3 0,-3-6-131,7-2 1,-6-6-82,6 6 1,0-8-1,5 1 1,-2-8-82,-3-6 1,1-7 0,-6-2 0,-3-5 0,-1 1-85,-2 0 1,0-4 0,0 5 0,-2 3 0,-1 1 13,-3 1 0,-6 1 1,1 2-154,-3 3 1,-2-1-1143,0 6 54,7 1 1,3 7 0,12 1-1754,4 3 2542,5-1 1,1 2-1,0 2 1</inkml:trace>
  <inkml:trace contextRef="#ctx0" brushRef="#br0" timeOffset="79">20307 17758 8474,'9'2'4253,"-3"4"-3861,-4-5 0,3 14 0,0-4-390,-1 3 1,3-3-1,-2-1 1,-1 3 130,-2 1 1,0-3-40,3 0 0,-3-9-117,3-2 0,-5-9 0,-3-11 0,-3-2 0,3 3 1,1-1-982,2-2 0,0 3 745,0-8 0,2 5 1,1-3-1,4 2 1,1 3-428,-1 2 0,3 0 1,-2 0-1,-1 0-107,0 4 1,4 7 0,-4-2 766,2 2 1,2 8 0,5 10 202,0 4 1,-5-1 0,-2-1 714,-2-3 0,5 1 0,-1 3 310,4-3 0,-5 2-825,1-8 0,-6 0 1,6-3-1,2 2-50,1 1 1,2 6-304,0-6 0,1 1 0,-1-6 1,-2-2-1,-1-3-49,-3-6 1,-4-4 0,3-1 0,0-2-462,0-3 0,-4 1 499,6-7 1,-6 6 0,4-4 0,-2 1 0,-1 5 540,1 1 0,-4 1-249,8 1 1,0 9 0,3 7 0,-1 9 101,-2 5 0,-6 10 0,4 3 1,0 3 152,0 2 1,-4 3-322,6 2 0,-6-3 0,4 4 0,0-2-80,0 2 0,-3-10 0,3 3-478,-2-6 1,4 2 0,-6-6-879,-1-1 344,5-9 1,-8-6-1537,5-10 0,-5-4 0,-1-7 1</inkml:trace>
  <inkml:trace contextRef="#ctx0" brushRef="#br0" timeOffset="80">21437 17016 11380,'6'16'1185,"-1"0"1,6 0-993,-6 0 1,6 6 0,-6-1-151,-1-1 1,3-2 0,-1-2 0,-3 0 0,1 1-15,1-1 0,-3 0-133,3 0 1,-3-9-1,-4-7 1,-1-9-67,-3-5 1,1-8-1,5-1 169,0-2 0,0 0 0,0-4 0,0 2 73,0-2 1,2 4 0,1 0-1,4 2 278,2 3 0,-3 8 1,3 1 381,-2-2 1,6 1-496,-3 1 0,-1 4 0,0 9 0,-2 3 1,-1 6-148,1 3 0,-5 4-253,3 4 1,2-4 0,-1 3 0,-1-1-248,2 1 0,2-3-869,7 4 0,0-6 0,1-5 0,-1-6-2315,0-3 3108,0-9 1,0-2 0,0-7 0</inkml:trace>
  <inkml:trace contextRef="#ctx0" brushRef="#br0" timeOffset="82">21873 16903 8706,'7'-9'697,"-3"2"0,5 5 1,0-2-1,-2-3 1,2 0-132,0 0 0,-4-4-432,6 6 1,-7-8-1,1 2 23,-3-3 1,-2 3-81,0 0 0,-2 8-1,-3-3 0,-4 5 1,-7 1 4,-1 0 0,7 7 0,1 4 1,0 3 120,0 2 1,3 0 0,-3 0-1,2 1 1,4-1 209,1 0 1,2 0 0,0 0 73,0 0-562,0 0 0,7 1 1,4-3-317,3-3 0,2 1 0,0-5 0,1 1-55,-1-1 1,0-2 0,0-5-659,0 0 0,0-2 0,0-1 0,-1-4 0,-3-2 331,-1-4 0,0-8 0,5-5 1</inkml:trace>
  <inkml:trace contextRef="#ctx0" brushRef="#br0" timeOffset="83">22131 16774 8355,'11'-9'2690,"-2"5"-1569,-2 8 0,4 5-949,-5 7 0,4 0 0,-3 0 0,1 0-53,-1 0 1,-2-5-1,-5 0 248,0 1-333,0-4 1,0-8 5,0-11 0,0-3 1,0-4-1,0-2-23,0-2 0,0-1 0,0 3 0,0-1-148,0 1 0,0 2 1,0 2-1,0 0 0,0 0-386,0 0 1,2 1 0,2 3-717,1 1 0,2 0 0,-3-5 0,1 0 1,6 5 1007,-6 0 1,8 8 0,-4-4 0</inkml:trace>
  <inkml:trace contextRef="#ctx0" brushRef="#br0" timeOffset="84">22374 16532 8355,'10'0'531,"1"0"0,-7 7 0,3 2 0,-2 1 0,2 1 0,2 0 0,2 0 95,-2-1 0,5-4 1,-5 5-489,0 1 0,0-5 0,-5 1 0,1-1 154,-1 3 1,-2-1 109,-2 2-296,0-7 1,0 1 0,0-10-46,0-6 1,5-3-1,0-4 1,-1-2-166,-2-2 1,-2-4 0,0 2 0,2 1 0,1-2-446,3 0 1,1 5 42,-2-2 1,-1 5 0,5 0 0,0 1-1019,0 0 1,-4 7 0,6 4 993,1 3 1,3-5-1,1-2 1</inkml:trace>
  <inkml:trace contextRef="#ctx0" brushRef="#br0" timeOffset="85">22793 16419 8355,'11'0'1621,"0"0"-1289,0-8 1,-1-1 0,-1-7-95,-2 0 0,4 0 1,-5 0-168,-3 0 1,-1 0 0,-2-1 0,-2 3-38,-3 3 0,1 2 59,-7 4 0,6 3 0,-6-3 63,-1 3 0,3 7 0,0 2 0,0 2 269,0 4 0,5 7 0,-1 3 0,3 2 0,2 2 34,0-2 1,0 4 0,0-8 0,2-1 17,3-2 1,4-4 0,7-1-592,1-2 0,-1-9 0,0-2 0,-2-9 0,-1-4-492,-2 2 1,-6-1-1,4 5 1,0-1-1800,0 1 1,-6-5-1,5 3 1</inkml:trace>
  <inkml:trace contextRef="#ctx0" brushRef="#br0" timeOffset="86">15029 13722 8355,'0'-16'0,"0"-2"0,0-1 441,0-3 1,2 1-1,1 3 1,4-2-1,2-3 1,2-1 0,0 1-1,-2 3 1,0 2 565,0 2 1,-4 0 0,6 0 0,0 0 0,-1 0-902,1-1 1,-5 8-1,3 2-155,-2 0 1,5 0 485,-1-4 1,-2 4 12,2 7 0,-2 7 1,3 4-1,-3 3-194,-2 2 0,6 2 1,-4 2-1,2 2 0,-2-3 1,0-1-34,0-2 1,0-5 0,3 0-1,-1 0-229,1-2 0,-3 3-143,2-6 1,0 4-2386,5-4 0,0 1-916,0-2 1415,-7-3 1,-1 5 0,-8-7 0</inkml:trace>
  <inkml:trace contextRef="#ctx0" brushRef="#br0" timeOffset="87">14302 9008 8355,'-10'2'2395,"-1"4"0,9-5 0,2 5-1854,9-4 0,5-4 0,4-4 0,4-4 1,3-7-379,0-4 0,4 1 1,-6-5-1,2 0-265,4 0 1,-4 0 0,0-2 0,-2 4 0,-3 1 39,-2 0 0,-2 3 1,0 6-1,1 4-457,-1 2 412,0-6 395,-7 12 1,0-6 345,-4 7 1,-3 1-429,3 5 1,-3 3-1,0 7-2,3 0 1,-3 5 0,3 1 0,-3-2 0,0-2 0,2 0-158,1 3 1,2-3-1,-1 4 1,3-4-818,0-2 1,5 0 328,-3 0 0,-2-7 1,1-4-3665,3-3 1929,-6-2 0,0-7 0,-7-2 0</inkml:trace>
  <inkml:trace contextRef="#ctx0" brushRef="#br0" timeOffset="88">16191 5602 9467,'-7'2'1140,"7"1"0,9 3 1,5-3-829,2-1 1,0 0-1,1 2 1,1 1-1,1-2 1,5-1 146,1-2 0,0 6 0,4-1 0,-4-1 0,0-3-161,0-1 0,-4 0 0,5 0 0,-3 0 0,-3 0 0,-3 0 1,0 0-1,-1 0-20,0 0 1,0 0 570,0 0-383,-7 0 1,-2 2-194,-7 4 0,-5 3-136,0 7 0,-3-6 1,3 1-1,-4 2-62,0 1 1,-3-1 0,4 1-98,-1 4 0,4 2 1,-4-4-1,0 0 1,2 0-1451,0 0 1,-4 0-944,6 1-92,-1-8-3275,6-2 4878,7-14 0,-5-2 0,5-8 1</inkml:trace>
  <inkml:trace contextRef="#ctx0" brushRef="#br0" timeOffset="90">18596 3616 9287,'-16'0'0,"2"2"1310,3 3 1,6-3-1,10 4 1,6-5-1,3-1-1032,2 0 0,0 0 0,1 0 0,-1 0 0,0 0 1,2 0-1,2 0 0,1 0-113,-1 0 0,-2 0 1,-2 0-1,0 0 0,0 0 1,0 0-83,0 0 0,-5 0 1,0 0 941,1 0-777,-12 0 1,-1 2-124,-15 4 0,-4 3 1,0 7-1,2 0 1,-2 2-1,2 2-58,1 1 1,0 6 0,1-4-1,2 1-694,3-1 1,-1 0-1,6-3-568,3 1 1,1 1 0,2-6-1,2-1-1170,3-5 1,11-3-1,9-7 1</inkml:trace>
  <inkml:trace contextRef="#ctx0" brushRef="#br0" timeOffset="91">19371 3536 9219,'-14'1'1605,"3"5"0,4-3 0,9 6 0,1 0 1,4-2-1208,2 1 0,2 2 0,5-2-236,0 1 0,6-6 0,-1 4-88,-1 0 1,-2-5-1,-2 4 153,0-5 0,1-1-219,-1 0 0,0 2 0,0 2 0,0 1-263,0-1 324,-7 5 1,-2-6 0,-8 6-1,-5-2 415,-5-3 0,-3 0-109,-2 1 0,5-1 0,0 5-63,-1-2 1,-2 5-400,-3-1 0,1 2 0,0-1 242,0-1 1,0 0-1,0 5 56,0 0 1,5 0-1434,0 0 1,6 0 0,-4 1 720,1-1 1,3 2 0,5 1 0,0 3-1958,0-2 0,7-2 1,2-2-1</inkml:trace>
  <inkml:trace contextRef="#ctx0" brushRef="#br0" timeOffset="92">21018 4133 8355,'-8'-9'0,"-2"4"0,4 3 0,6 2 0,9 0 0,7 0 0,6 0 0,-2 2 0,5 1 0,-2 4 0,-3 0 0,0 2 0,-1-1 461,3-1 1,-1 4 0,-5-6-1,-1 0 3971,-4 2 0,3-5-3585,-3 4 0,1-6 1,-1-6-520,-6-4 0,-3-12 0,-2-7 1,0-5-115,0-3 0,0-14 0,0 3-320,0-2 0,0 5 0,0 4 0,0 1 0,0 6 1,0 5-581,0 8 0,0 3 0,2 3-515,3 5 1,4 3-1258,7 7 0,1 7 1,-1 2-1</inkml:trace>
  <inkml:trace contextRef="#ctx0" brushRef="#br0" timeOffset="93">21583 3762 8752,'-9'0'3837,"1"0"0,10 0-3315,4 0 1,3 1 0,7 3 0,-2 3-172,-3 2 0,3-4 1,-3 4-1,3 0-75,2 0 0,1-3 0,-1 3 302,0-2-370,0-2 0,-2-7 1,-3-3-74,-5-6 0,-5-8 1,-1-5-1,-1-1 1,-3-4-89,-1-1 0,-1-8 0,6-1-131,0-2 0,0-1 0,0-1-746,0 6 0,7 3 0,2 1 0,2 3-3432,0 3 1961,0 11 0,5 1 0,0 6 1</inkml:trace>
  <inkml:trace contextRef="#ctx0" brushRef="#br0" timeOffset="96">14835 14578 8355,'-2'11'0,"-3"0"0,3-6 0,-5 4 0,0-2 0,3-1 0,-7-6 0,6 0 0,-6 0 0,-1 0 0,3-8 0,-2-2 0,2-7 0,-4-4 0,3-6 0,-1-3 0,-5-5 0,0-2 0,0-4 0,-1-8 0,-1 1 0,-3-3 2536,-6-2 0,2 1 0,-2-8-1410,-2-1 1,-7-9-993,-1-5 1,18 33 0,0 0 0,3-1 0,0 0-156,-16-42 0,13 41 1,0-1-1,0 0 0,0 0 26,1 0 1,0 0 0,1-3 0,0-1 48,1 1 0,0 0 1,0 2-1,0 0 1,0-2-1,1-1-84,2 1 0,-1 1 0,0 3 1,0 0-1,-8-40 32,2 7 0,-3-2 4,2 4 1,1 5-1,7 3-24,2 6 0,1 15 0,-5-1-50,5 6 0,-3 3 65,8 6 1,-3-6 0,5 0-75,-2 3 1,-1 0 0,6 3 132,0 0 0,0 0 0,0 1 1,0 2-1,0 4 0,0 0 0,0 2 1,0 0-1,0 3 0,0 5 1,0 10-1,0 10 0,0 8 0,0 3 1,0 0-1,0 0 0,-2 1 0,-1-1 1,-3 0-1,1 0 0,0 0 1,-3 0-1,1 0 0,-2 1 253,0-1 0,4-2 0,-4-1 0,0-3 1,0 1-284,-4-2 387,6 5 144,-7-12-402,12 5 0,-3-7 0,8-1-73,3-5 1,6 4-1,-1-5 1,3 2-1,3 0-99,-1 1 0,0 2 0,0 2 35,0 0 1,0 0 0,0 0 0,1 0 31,-1 0 1,-6 0 98,1 0 504,0 0-440,-2 0 0,-2-2 1,-9-1-1,-3-4 1,-6-1-1,-1-1-151,1 1 1,-3-5 0,3-7-172,-4-1 1,5-1 0,-1 4 0,-2-1-1,1-3-686,1 2 0,-2 2-5263,8 2 4839,-7 0 0,10 9-1128,-4 7 1,12 7 0,3 9 0</inkml:trace>
  <inkml:trace contextRef="#ctx0" brushRef="#br0" timeOffset="98">13544 9299 8355,'-16'9'3386,"-1"-2"-2787,1 0 1,2-7 0,1 0-214,3-9 0,6-7 0,-1-5 0,3-8 0,4-7 0,1-7 480,3-4 1,6-14 0,1-3-620,6-3 1,1-6 0,5-2-204,-1-4 1,4-4-1,1-3 1,-12 41 0,0-1-1,2-3 1,0 1-26,-1-3 0,0-1 0,1 2 1,1 0-1,0-3 0,0 0 1,-1 2-1,1 2 16,0 4 1,-1 0 0,1-5 0,-2 0 0,-1 4 0,0 2 0,1-1 0,0 0-113,20-37 0,5 5 0,-6 12 81,-1 8 1,-2 6-1,-1 6 1,-3 4-1,-3 4 182,-5 6 1,1 1 0,-2 8 0,-3 2-108,-5 2 0,0 2 0,-6 0-43,2 0 1,-4 5-2019,6 0-1308,-8 8 115,5-4 0,-10 8-269,-4 5 3444,-3 3 0,-7 7 0,0 0 0</inkml:trace>
  <inkml:trace contextRef="#ctx0" brushRef="#br0" timeOffset="99">14351 6974 8355,'-9'0'734,"2"2"1,7 3-1,0 6 1,1 2 0,5-1 155,5-1 0,-2-7 0,1 3 0,3-2-628,1 1 1,-3 4-948,0-4 99,-8-1 0,5-3 0,-8 0-655,0-2 1,-8-4 1099,-2-12 0,1 0 0,-2 0 220,-2 0 0,-1-1 1,0 1-1,1 2 1001,2 3 1,6 4 0,-4 5 1703,2-3-2125,1 3 0,8-11 0,4 8-481,4 1 1,5-3-1,1 2 1,0 0 0,0-1-1,0-1 106,0-2 0,1 5 1,-3-3-1,-2 2 1,-1-1 346,2 3 0,-4 1 176,2 2-848,-8 0 1,-1 7-1,-9 4-167,-2 3 1,0 3 0,-4-1 0,4 2-242,2 3 1,-4-3-1,6 5 1,1-1-5752,3-1 3957,1-6 1,14-1 0,4-5 0</inkml:trace>
  <inkml:trace contextRef="#ctx0" brushRef="#br0" timeOffset="101">15804 5053 8355,'-16'0'670,"-1"0"0,8-7 1,4-4-1,3-5 0,2-4 1,0-3-1,2-2 1,5-4-1,8 0 614,4 3 0,10-10 0,-2 3-1036,3-1 0,3-5 1,-1 1-95,0 2 0,8-3 1,3-1-86,3-1 0,5 3 0,2-3 0,5 0 1,3 0-3,3-4 0,-3-4 1,9-4-1,-5-5 18,-6 1 0,2-6 0,-4 4 0,4-2 125,6 2 0,1-2 0,-4 9-81,1 5 0,-2 0 1,-4 10-1,-7 1 42,-7 2 0,-6 3 0,-8 4 0,-2 4 0,-4 1 0,-2 1 132,-3 1 1,-2 8-203,-2 1 0,0 0-914,0-5 1,-2 0-380,-3 0 1,-4 5 255,-7 0 1,0 6 0,-1-4-5293,-5 2 5075,-3-6 1,-7 4 0,0-7 0</inkml:trace>
  <inkml:trace contextRef="#ctx0" brushRef="#br0" timeOffset="103">17482 3164 8355,'9'7'1967,"6"-3"1,-4 7-1,3 1-1620,2 3 1,-5-5 0,0 1-1,-1 2 1,1 1-447,0 2 1,-8 0-1,5 1-248,-1-1 1,-5 0-1,5-2-3456,0-3 3078,-5 3 1,5-19 0,-9-2 0,-1-9-1,-5-6 1,1 1 540,0-3 1,2 6 0,3-3 1012,-4 3 0,5 2 767,-5 0 1,4 5-415,2 0 0,2 7 0,4-1 0,4 1-675,5-1 1,1 3 0,0-5 0,0 2-137,0-1 0,0-4 0,1 4 0,-1 1-74,0-2 1,0 5-1,0-4 1,0 5 887,0 1-842,-7 0 0,-1 1 0,-8 5-371,0 5 0,-8 3 1,-4 2-1,-6 2 1,-4 4-1,3 3-880,1 0 1,2 3 0,-1-4-954,1 1 0,7-5 0,4 1-203,3-3 1,9-2 0,2 0 0</inkml:trace>
  <inkml:trace contextRef="#ctx0" brushRef="#br0" timeOffset="106">19274 2502 8355,'-9'8'1480,"-5"-7"2079,3 5-2977,4-5 1,0-2-357,7-5 1,0 3-1,2-8 272,3-2 1,4 1 0,7-1 151,0 3 1,8-3-301,2-9 1,0 4-163,0-3 0,1 3 1,4 2-35,-4 0 1,3 0-119,-3-1 1,4 1 0,3 2 151,3 3 0,-1-1-167,7 6 1,-1-4-68,1 4 1,1-5-1,-4 6-51,1 1 1,0-3-36,2 2 0,-1-1 1,-6 6 70,1 0 1,-4 0-16,-7 0 1,1 0 47,6 0 0,-1 0 192,0 0 1,1 2-1,-1 2 1,0 3-1,0 0-44,1 0 1,-6 4-1,-1-4 1,3 0 0,0 2-1,0 0 1,-3 2 0,3-2-1,0-2 1,0-1 0,-4 1-1,-2 0 1,-3 2 0,-1 0 99,3 4 1,-4-4 0,3 1 0,-3 3 0,-2 1-5,1 2 0,-1-1 1,2-1-1,1-1-135,3-1 0,-1 6 0,-3-7 5,4 3 1,-4-3 0,3 0 0,-3-1-24,-2-1 0,1 6 0,-1-6 1,0 2-1,0-1 135,0 3 0,0 1-123,0 2 0,2 0 0,2 1 0,0-1 0,-2 0 0,-4 0 0,1 0 0,-3-1 168,2-5 1,1 5-193,1-5 1,0 3 0,-2 0-1,-1-4 101,-2-2 0,-6 5 1,6-3-1,0 2-19,-2 0 1,5 0-1,-3 5-157,3 0 1,-3-7-1,-2-2 1,0-2-222,0 1 1,-4 1-173,6-2 175,-8-3 1,6 7-1026,-3-4 0,-4-1-1563,3 7-2821,-3-8 5219,-2 5 1,0-7 0,0 5-1,0 4-789,0 5 1,-6-4 0,1-1-1490,1 3 2499,3 1 1,-7 10 0,-1 1 0</inkml:trace>
  <inkml:trace contextRef="#ctx0" brushRef="#br0" timeOffset="107">21470 3148 8662,'-17'0'6211,"10"0"-5533,7 0 1,7 0 0,10 0 0,-1 0 0,0 2 0,0 1-159,0 3 1,0 1 0,0-3 0,1 1 0,-1-1-84,0-3-1271,0-1 1,-5 0-800,0 0 845,-8 0 0,-3 0 0,-11 0 404,-3 0 1,-2-5-1,0 0 1,0-1-1,-1 1 613,1-1 0,6-1 773,-1 2 1,7 1-317,-1-6 0,3 4 0,4-3 56,3 2 1,-1-6 0,7 3-455,1-5 0,2-1 0,3 0 1,-1 2-1,0 1-35,0 2 0,0 1 0,0-6 0,0-1-34,1 1 0,-1 2 1,0 1 11,0 3 0,0 6 0,-1-3 16,-5 0 1,3 7 0,-8 0-99,-1 9 1,-2 5 0,-2 2-114,0 0 1,-2 0-1,-2 2 1,-3 2-555,-2 2 1,6 4-1,-5-4 1,3-2-760,0-2 1,-1-2 0,4 0-767,-3 0 0,3-5 1023,-3 0-1370,10-8 1,-3-3 0,5-9 0</inkml:trace>
  <inkml:trace contextRef="#ctx0" brushRef="#br0" timeOffset="115">21809 3519 8355,'10'0'473,"-1"2"0,0 2 0,0 1 0,4 1 0,1-1-152,2 0 1,0 6-1,1-6 1,-1 1 0,0-1-1,0 2 1,0 1-86,0-1 0,0 5 0,1-3 1,-1 0-1,0-2 0,0-1 1,-2 1-57,-3 2 1,3-5 0,-3 1 0,4-2-63,1 3 0,0-3 28,0 8 0,0-7 0,0 1 50,0-3 0,-5 3-117,0 1 1,0 1-1,5-3 30,0 1 0,0 0 1,0-5-82,0 0 0,-5 6 0,0-1 0,2-1-1,1-3 1,2-1 0,0 0 37,0 0 1,0 0 0,1 0 0,-1 0 47,0 0 0,0 0 1,0 0-21,0 0 1,0 0 0,1 0-20,-1 0 0,0 0 0,0 0-100,0 0 1,0 0 0,0 0-91,1 0 121,-1 0 0,0 0 0,0 0 0,0 0 1,0 0-13,0 0 0,-1-1 0,-3-3 7,-1-1 0,-6-1 0,6 6 0,0-2 10,-2-3 1,5 3 0,-5-5-1,2 2 31,0-1 0,-6-4 1,6 2 22,2-1 1,1-1-67,2-6 1,0 5 0,0 2 0,-1 0-40,-5 0 0,5 4 32,-4-6 1,-3 2-1,1-4 1,0 2-8,0-1 0,2-2 0,3-3 0,-1 3 0,-2 2 0,0 1 14,-2-2 1,3-1 0,-5-1 0,0 3 0,2 1 0,-1-1 54,-1-3-51,5 6 0,-10-5 1,5 3 68,0-3 1,1-2 0,2 0-14,-4-1 1,1 7-1,0-1 1,0-2-1,2 1 1,-2-1 69,1 2 0,2 1-117,-4-6 1,5-1 0,-6 1-1,0 0-2,2 0 1,-5 5 0,4 0 0,-5-1-20,-1-2 1,0-3 16,0 1 0,0 0 0,0 0 0,0 0-3,0 0 1,0 5 0,0 0 0,0-1 0,0-3 5,0-1 0,0 0 0,0 0-13,0 0 0,0 0 0,0-1 0,0 1-6,0 0 1,0 0-1,0 0 1,2 0 24,4-1 0,-5 1 0,5 0 1,-4 0-9,-2 0 0,0 0 0,0 0 0,0-2 0,0-2 0,0-2 1,0 1-1,0 5 1,0 0-5,0-1 1,0 0-10,0-5 0,0 4 0,0-3 0,0 3 0,0 1-18,0 1 0,0 0 0,0 0 0,-2 0 0,-2-2 0,-1-2-86,1-1 0,2-1 1,2 6 66,0 0 1,0-6 0,0 1 0,0 1 0,0 0-14,0-1 1,0 1 0,0-5 0,0 0 0,0 2 58,0-1 0,-5 3-12,0 5 0,-1-1 1,4 1-1,-1 0 1,-2 0 131,1 0 1,0 0-116,-1 0 1,3-1 0,-3 1 0,3 0 0,2 0-63,0 0 0,-5-2 62,-1-4 0,1 4 1,5-3-1,0 1 1,0 0-1,0-1 0,0-1 1,0 6-4,0 0 0,0 0 0,0 0 0,0-2-108,0-4 0,0 3 0,0-6 35,0 1 0,0 3 0,0 5 0,0-1 61,0 1 0,0 0 1,0 0-1,0 0 0,0 0-9,0 0 1,0-1 0,2 1 0,1 0 0,3 0 38,-3 0 1,-1 0-1,0 0-20,3-1 1,-3 1 0,3 0-1,-3 0 1,-2 0 113,0 0 0,0 5-61,0 0 0,0 0 1,0-5 32,0 0 0,0 5-77,0 1 1,0 4 0,0-5-52,0-1 0,6 3 0,-1-2-9,-2-1 1,-1 3 31,-2-2 1,0 5 63,0-4 9,0 6 0,-2-3 1,-3 7-1,-4 2 1,-2 1 2,1 3 0,4 6 0,-5-3 1,-1 2-1,-2 0-7,-3 1 1,3 3 0,0 1 0,1 0-33,1 0 0,-12-5 0,8 0 0,-2 1 17,0 3 0,2-1 0,0-2 0,0-1 30,0 2 0,0-4 0,-1 0 0,3 0 428,3 0-230,-3-6-299,12 4 0,-3-7 1,10-1-1,6-3 21,3-1 0,2-6 35,1 5 1,4 1-1,1 5 1,-3 0 0,1 0-14,2 0 0,-4 0 0,5 0-5,0 0 0,-5 7 0,4 2 1,-4 0-1,0-2 35,3 1 1,-3-7 0,3 5 0,-3-4 27,-1-2 1,-1 0 0,0 0 276,0 0 1,-5 0 95,0 0 1,-8-2-1,2-4-331,-3-4 1,-7-5 0,-2-1 0,-2 0 0,-4 0 0,1-2 0,-1-4-227,2-5 0,2 4 0,-3 0 0,1 1 0,0 1-1077,2 1 0,0 2 0,6 2-896,-3 0 909,1 7 0,7 3 1,3 12-889,6 5 1,3 3 0,2 2 0</inkml:trace>
  <inkml:trace contextRef="#ctx0" brushRef="#br0" timeOffset="117">24165 985 8355,'-1'11'0,"-3"-1"2195,-1 3 1,-1 1 0,6 4-1922,0 4 1,0-4 0,0 3 0,0-1 0,0 0 0,0 3 0,0 0 0,0 2 0,0-1 0,0-1 246,0-3 1,0-2-526,0-2 0,7-7-56,4-4 1,4-3-83,1-2 0,0-9 0,0-7 0,0-9 0,0-6 0,0-1-270,1 0 0,-1 1 283,0 4 0,0-1 0,-2 6 220,-3 2 1,2 2 137,-8 2 1,0 5-169,-5 1 365,0 6 1,0-1-183,0 10 0,0 4 0,0 7 1,0 0-1,0 2 0,0 2 1,0 2 107,0-3 0,-1 5 0,-3-3-356,-1-1 0,-1-2 0,6-2 131,0 0 1,0 0-1674,0 0 1,2-5-2401,3 0 2621,4-8 0,8 5-97,-1-8 0,0-8 0,0 0 0</inkml:trace>
  <inkml:trace contextRef="#ctx0" brushRef="#br0" timeOffset="119">24634 1179 9288,'0'16'772,"0"0"1,0 0-1,0 2 1,-2 2-1,-2 3 1,-1 0 0,-1 2-1,1 0-23,0 4 1,-3-4-780,3 2 0,3 0 0,-5 4 22,0-4 1,5 1-1,-3-6 1,3-3-418,2-1-37,-7-9 1,5-9-1,-3-12 240,3-8 1,7-10 0,2-10 0,2-1 0,4-4 0,1 0 197,2 2 1,1-2 0,-1 8 232,0 1 0,0 3 0,0 5 0,0 3 0,0 1 133,1 5 1,4 2 0,1 5 0,-3 3 44,-1 2 0,0 1 0,2 6-3,1 0 1,-1 2-1,-7 2 1,-3 3-1,1 2 1,-2 3-4,-3 3 0,-5 3 1,-1 1-162,0 3 1,0 0-1,-1-6 1,-3 0-63,-1 0 0,-13-5 0,2-1-438,-2 3 1,0-6 0,2-1-976,-1-5 1,1-1-1,2-1-1203,3-5 0,11 4 1,9-5-1</inkml:trace>
  <inkml:trace contextRef="#ctx0" brushRef="#br0" timeOffset="120">25537 872 8355,'-16'0'6009,"0"0"-3997,0 0 0,11 0-1719,10 0 1,4 0-1,14 0 1,-1 0 0,1 0-1,1 0-473,-1 0 0,4 0 1,-6 0-290,-1 0 1,-2 0-1,-2 2 1,0 1 0,0 3-1859,0-3 0,-5-1 0,0-2-1477,2 0 3616,-6-7 1,0-2 0,-7-7 0</inkml:trace>
  <inkml:trace contextRef="#ctx0" brushRef="#br0" timeOffset="121">25796 839 11135,'-7'-8'3078,"3"0"-2771,-7 8 1,6 8-1,-4 2 296,2 5 1,1 1 0,5 2 0,-3 1-357,-1 3 0,-6 1 0,5-3 0,3 3-746,1 2 1,-3-3 0,-1 3 0,3-2 0,1-3-669,2-2 1,0-2-1,0 0-2650,0 1 3068,7-9 0,2 7 0,7-6 0</inkml:trace>
  <inkml:trace contextRef="#ctx0" brushRef="#br0" timeOffset="122">25925 1049 8781,'9'-12'3354,"-4"6"0,2 3-3170,-1 14 1,-1-1 0,-3 7-57,3-1 1,-3 0 0,5 0 0,-1 0 0,1 0 118,2 0 0,2-7 0,5-3 0,0-4-66,0-2 0,0-2 1,0-4-109,0-4 0,1-5 0,-3-1 0,-3-2-68,-6-3 0,-3 8 0,-2-3 0,0 2 0,-2 1 0,-3 0 158,-6 3 0,-9 6 0,-1-1 1,1 3-1,2 2-766,2 0-2841,7 0 1050,2 0 0,14 7 0,2 2 0</inkml:trace>
  <inkml:trace contextRef="#ctx0" brushRef="#br0" timeOffset="124">26425 920 8870,'-9'2'2342,"4"3"0,3 6-1702,2 4 1,0 1-1,0 0-268,0 0 1,0 2 0,0 2 0,0 1-1,0-1-123,0-2 1,0-2 0,0 0-338,0 0 1,0-5 131,0 0 1,2-9-458,3-2 0,-3-8 0,5-8 0,-1 0 0,1 0-82,2 0 1,-4 0 346,6 0 372,0-1 1,5 3 201,0 3 1,-7 11-1,-2 9 1,-1 2 55,-1 0 1,2-2 0,-3 3 0,1-1-115,-1 2 1,3-4-281,-2 1 1,8-6-1,-2 1 13,3-3 1,-3-4 0,-1-1 0,1-4 0,0-2 0,-2-4 150,-2-1 0,4-2-113,-6-1 0,6 7 0,-6-1 1,1-2-261,1-1 1,-5 3-1,5 2 1,-2 0-794,1 0 0,4 4 0,-2-4 0,1 2-1512,3 3 1,2-3 0,3 2 0,-1 1 1928,0 2 1,7 2-1,2 0 1</inkml:trace>
  <inkml:trace contextRef="#ctx0" brushRef="#br0" timeOffset="125">27006 936 9486,'-1'-10'2498,"-5"-1"0,3 7 1,-8-1-1807,-2 3 0,-1 4-523,-2 3 1,2-1-1,1 7 1,2 1-13,-1 3 0,3 1 1,-2 0-1,0 0 0,2 0 4,4 0 1,1 0 0,1 1-470,-3-1 1,3 0 0,8-2-1,6-3-366,3-6 0,2-3 500,0-2 0,-5-2 0,0-3 0,2-4 0,-1-2-44,-1 0 1,3 1 216,-3-6 1,-2 1-1,0 3 339,-2 1 0,0 7 543,-1-1 0,-3 3-429,8 2 0,-7 2-1091,1 3 0,-1 2 0,-1 6-80,2-2 0,1-6 1,-4 6-2329,3 1 1,-1-4 2078,6-3 0,1 4 0,5 0 1</inkml:trace>
  <inkml:trace contextRef="#ctx0" brushRef="#br0" timeOffset="126">27184 1098 8355,'0'16'2908,"0"-5"1,-2-2-1994,-3-2 1,3-4-696,-3-8 0,3-4 1,2-7-1,0 0 0,0 0 215,0 0 0,2-1 0,1 1 1,4 0-476,2 0 1,-3 5-1,5 2-220,1 2 1,2 2 0,3 3 0,-1-2-1785,0-1 1,0 0-1,0 5 391,0 0 1,6 0 1022,-1 0 0,8-8 0,-4-1 1</inkml:trace>
  <inkml:trace contextRef="#ctx0" brushRef="#br0" timeOffset="127">27539 953 8355,'9'7'2648,"0"-6"-998,-4 5 0,-3-12 115,4-4-1383,-5-5 0,-2 6 0,-5 4-54,-5 3 0,-3 4 1,-2 2-1,0 3 1,2 4-94,3 6 0,-7 0 1,5 4-1,1-3 0,-1-2 1,4 0 193,4 1-918,3-1 0,4-2 155,3-3 0,4-4 0,7-7 0,0-2 0,1-3-156,-1-6 0,2-5 0,1-4 1,3-3-1,-2-1 0,-2-1 42,-2 0 1,0 0 333,0-2 0,-2-1 0,-1 6 73,-2 2 0,-2 2 0,1 2 0,-2 2 910,-1 3 0,-5 6-425,3 10 0,-3 0 1,-4 10-1,-2 3 0,-1 1 448,1 5 1,-3-6-1,2 5-699,1 0 1,1-5 0,-1 4 0,-1-4 0,1-2-379,2 0 1,2-5-1209,0 0 1,7-6-187,4 6 0,-2-8 1,2 3-1,2-4 51,1-2 0,2 0 0,0 0 1</inkml:trace>
  <inkml:trace contextRef="#ctx0" brushRef="#br0" timeOffset="128">28007 920 10004,'-7'-16'1908,"-2"7"0,-7 4-1353,0 3 1,5 2 0,0 0-259,-1 0 1,5 7 0,1 4-1,4 3 322,2 2 0,2-5-407,4 0 0,1 0 0,5 5 1,-1 0 162,2 0 1,-1-5 0,1 0-2,-2 1 0,-8 3 0,1 1-29,-8 0 1,-10-5-1,-8-2-167,2-2 0,-3 3 0,0-4-2083,-2-3 1,5 5 510,-1-3-1064,10 0 0,11-5 1,9 0-1</inkml:trace>
  <inkml:trace contextRef="#ctx0" brushRef="#br0" timeOffset="130">28911 597 8355,'-7'9'884,"5"0"1,-5-5 0,2 3 0,-1 2 0,3 5-102,1 6 1,2-2 0,-2 5 0,-1 1-396,-3 3 1,1 1 0,3 1-1,-2-2 32,-1 2 0,-2-4 1,3 2-433,-1 1 0,-6-4 0,4-3 1,0-3-1,0-2-426,3 0 1,2-8 0,2-8-214,0-9 0,2-8 0,3-2 0,6-5 185,4-1 0,-5 4 0,3-4 444,5 1 1,-2 3 0,5 6 0,-3 3 445,-1 1 1,4 8 0,1-3-151,-3 4 0,5 8 0,-3 1 0,-3 2 0,-4 3 670,-3 3 1,-5 1 0,3 0-636,-2 0 0,-2 0 1,-7-1-1,-3-3 0,-6-3 69,-3-2 0,-2 6 0,0-4 1,-1 0-596,1-4 0,0 2 0,0-1-885,0-3 1,0-1-3135,0-2 0,8 0 1564,8 0 2153,8 0 0,15-7 0,2-2 0</inkml:trace>
  <inkml:trace contextRef="#ctx0" brushRef="#br0" timeOffset="131">29202 920 8355,'11'0'817,"-1"0"889,3 0 0,-6 2-255,-2 3 0,3 4-1009,-3 8 1,-1-1-1,-10 0-259,-5 0 0,2-7 0,1-2 0,-1-2 29,0 1 0,5-3-29,-1-8 1,3 1-234,2-6 0,7-1 0,4-3 0,3 1-437,2 2 0,0 1 1,1-5-1,-1 1 0,0 1-310,0 1 0,0-10 0,0 8 0,2-2 0,2-4 0,1 4-3296,-1 3 3819,-2-1 1,-2 5 0,0-7 0</inkml:trace>
  <inkml:trace contextRef="#ctx0" brushRef="#br0" timeOffset="132">29686 791 8355,'9'0'5078,"-4"0"-3617,-10 0-585,3 0 0,-7 0 0,4 0-559,-6 0 1,-3 0 0,-2 0 0,0 2 58,-1 3 0,1-1-281,0 7 1,5-1 0,1 5 0,-3-3 0,0-1-88,3 2-1,-3 1 1,8 2-302,1 0 0,2-5 0,2 0 1,2 0-155,4-3 0,3 5 0,7-8 0,0-1 124,0-2 1,0-4 0,0-3-1,0-6 1,1-3 95,-1-3 1,5-4-1,1-1 1,-4 3 0,-4 1 337,-3 1 0,-2 7 0,3 1 1037,-1 2 0,-6 1-202,6 6 1,-7 2-378,1 3 1,-3-1-284,-2 7 1,0-1 0,0 7-750,0-1 1,0-5-1,0-1-827,0 3 0,0-4 0,2 0 380,3-2 1,-3 0 0,5-3-867,0 1 1,2 1-1,7-6 1</inkml:trace>
  <inkml:trace contextRef="#ctx0" brushRef="#br0" timeOffset="133">29977 856 8355,'9'-2'1318,"-4"-4"1,-3 6-247,-2 0 0,-2 0 0,-2 8 1,-1-1-817,1 4 1,1 1-629,-3-1 1,5 3-1,-7-3-1332,1 3 0,4 1 0,-6-3 745,2-1 1,-6-7 0,4 3 0</inkml:trace>
  <inkml:trace contextRef="#ctx0" brushRef="#br0" timeOffset="134">29993 597 8355,'-7'-16'4,"5"7"1,-4 2 0,10 9-664,1 3 0,8 4 0,-4 7 1</inkml:trace>
  <inkml:trace contextRef="#ctx0" brushRef="#br0" timeOffset="135">30154 791 8355,'0'16'492,"0"0"1,0 0 0,0 1 654,0-1 1,0 0-1,-2 0 1,-1 0-835,-3 0 0,-4 1 0,3-3 0,-1-2-401,1-1-150,2-7 1,7 1 0,3-10 104,6-6 1,5-3 0,4-2 0,3-1 0,0 1 178,1 0 1,2-4-1,-2 2 1,-1 6-1,2 3 338,0 5 1,-5 2-54,2 2 0,-5 2 0,-2 4 0,-4 4 0,-6 5 487,-3 1 0,-2 0-576,0 0 0,0 0 0,0 1 0,0-1-1023,0 0 0,-6-5 608,1-1 1,-2-4-2286,1 4 0,5-6 1,-7 3-1</inkml:trace>
  <inkml:trace contextRef="#ctx0" brushRef="#br0" timeOffset="136">29815 1534 8355,'0'16'0,"0"0"0,0 0 0,0 0 0,2 6 0,3-1 0,4-1 0,2 0 0,0 0 0,0 1 0,-2-1 0,3 3 0,-5-1 0,1-3 0,0-1 0,0 0 0,-1 2 939,-4 1 1,-1 1 0,-2-6-1,0 0 1191,0 0 0,0-5-3978,0 0-350,0 0 0,0-2 0,0-2 1</inkml:trace>
  <inkml:trace contextRef="#ctx0" brushRef="#br0" timeOffset="137">29799 2099 13638,'2'14'0,"1"-1"1229,3-3 1,6-4-917,-1 5 0,-2-6-276,2 6 0,-6-6 0,6 6-1114,2 1 0,-6-3-403,-2 2-459,-3-7 1,-4 1 0,-1-10 1613,-3-6 0,-1 2 1561,2-2 0,1 6 3466,-7-6-3857,8 7 1,3-3 0,10 7-1,5 0-350,1 0 0,0 0 0,0 0-375,0 0 1,1 0 0,-1 0 0,0 0 0,0 0 313,0 0 0,0 0 341,0 0-606,-7 0 1,-3 7-1,-12 2 1,-4 2-1,-5 0-129,-1 2 1,0-4-382,0 1 0,0-1 0,-1 4-915,1-2 1,2-6-1,3 6-2192,6 1 1453,3-5 0,9 1 0,2-8 1</inkml:trace>
  <inkml:trace contextRef="#ctx0" brushRef="#br0" timeOffset="138">29509 2648 10468,'-22'0'0,"0"-2"1061,3-4 0,8-3 0,7-5 99,8 3 0,7-1 0,10 6 1,4 3-703,0 1 1,6 2 0,-4 0-1,3 0 1,3 0 0,-1 0 85,0 0 1,-5 0-633,0 0 0,0 0 0,3 0 0,-3 0-337,-5 0 0,-2 0 0,-1 0 1,3 0-829,-2 0 0,-2-2-673,-2-3 1,-2 1-2232,-3-6 3198,-4 6 1,-21-3-1,-4 7 1</inkml:trace>
  <inkml:trace contextRef="#ctx0" brushRef="#br0" timeOffset="139">29864 2648 8899,'-11'16'733,"0"0"1,8 0 0,-5 0-1,3 0 1,0 0 0,1 1-1,0 1 275,-1 3 1,3-3 0,-3 5 0,3-1-546,2-1 1,-5 3 0,-1-5 0,1 3-324,-2-2 1,5 3 0,-5-1-367,0-3 1,5-1 0,-4-2 0,5 1-511,1-1 0,0 0 1,0 0-1,0 0-1502,0 0 1,7-7-13,4-3 1,3-6 1800,2-6 1,0-10-1,0-9 1</inkml:trace>
  <inkml:trace contextRef="#ctx0" brushRef="#br0" timeOffset="140">30106 2728 8355,'0'-7'2722,"0"7"1,0 13 0,0 8-2369,0-1 1,0 3 0,0 1-1,-2 1 1,-3 3 0,-4 1 240,0-2 0,-6 2-581,5-8 1,1 6 0,0-5 0,1-3-17,5-1-731,1-1 0,2-10 0,2-7 1,3-9 137,6-6 0,5-6 0,4-2 477,1-3 1,3 7 0,-5-3 0,3 4 314,-2 2 0,-2 5 0,-2 2 0,0 2 273,0 4 0,0 1 339,0 2 1,-5 7-220,0 4 1,-8 3-1,3 2-236,-4 0 0,-2 1-866,0-1 0,-2-6 1,-2 1 274,-1 2 0,1-6 0,8 0 0,3-2-1473,2 1 1,-4-1 0,6-5 0,2-2 337,1-3 1,2-4 0,0-7 0</inkml:trace>
  <inkml:trace contextRef="#ctx0" brushRef="#br0" timeOffset="141">30638 2906 8355,'0'-11'6218,"0"0"-5290,0 1 1,-7 2-647,-3 8 0,1 2 1,-2 9-1,0 2 25,2 1 1,-3-3 0,4-1-243,-1 3 1,6 1 0,-4 3-682,-1-1 314,7 0 1,-5-2-1,12-3-106,4-6 1,5-5-1,-1-5 256,-3-6 1,3-1 0,-5-1 0,2 4 420,0 2 1,-1-4 235,7 6 0,-7-1 0,1 6 0,0 2 278,-2 4 1,0-5-995,-4 5 0,-3-3 1,3 3-339,-3 4 0,-2-1 0,0 2 0,0 2-738,0 1 1,0-3 702,0 0 1,2-2-3071,3 1 2779,4-2 0,7-16 0,1-1 0</inkml:trace>
  <inkml:trace contextRef="#ctx0" brushRef="#br0" timeOffset="142">30977 2712 8355,'9'-7'2463,"-1"5"1,-8-3-1,0 10-1981,0 6 0,0 5 0,0 4 0,0 3-129,0 2 1,-6-3-1,-1 3 1,0 0-205,0 0 0,0-5 1,3 1-1,-1-3-839,1-1 0,2-1-3745,2 0 1618,0 0 0,7-2 2191,4-3 1,3-4 0,3-7 0</inkml:trace>
  <inkml:trace contextRef="#ctx0" brushRef="#br0" timeOffset="143">31268 2922 8513,'0'-16'6557,"0"0"-5596,0 7 0,-2 2-656,-3 7 1,1 0 0,-5 1-20,2 5 0,-4-3-134,6 8 0,-8 0 70,3 5 1,2-5 0,1 0-6,0 1 1,4 3 0,-6 1-92,1 0 0,3-5-382,5-1 1,5-4 0,3 3-231,1-2 1,1-2 391,6-5 1,1-5-1,-3-2 1,-1-1 80,-3 1 0,-4-5 0,4 3 0,1-2 57,-2 0 1,4 6 0,-6-4-1,2 0 341,3 0 1,-3 5 384,2-1-281,-7 3-730,10 2 0,-12 2 0,3 3 0,-3 6 0,-2 4-1659,0 1 0,2 0 0,3-2-41,6-3 0,-4-4 0,0-7 0</inkml:trace>
  <inkml:trace contextRef="#ctx0" brushRef="#br0" timeOffset="144">31542 3003 13652,'17'0'868,"-8"0"1,-2 2-692,-7 3 0,0-1-250,0 6 1,2-13 35,3-3 1,-1-6 0,6-3-52,3 5 1,7-3 0,1 6 0,-1 0 75,-2 0 1,-2 1-1,0 6 258,0 0 0,-5 0 1,-2 2-1,-2 3 183,-3 6 0,-3-2 0,-1 2 0,0 1-139,0 3 1,0 1 0,-1-2-249,-5-3 0,4-2-374,-3-4 168,3-3 0,8-2 0,1-9 0,2-2 6,3 1 1,3-1 0,1-3 0,-2 1 0,-1 4 94,-2 2 0,-1-4 1,5 4-11,-5-2 1610,5 5-434,-6-3 0,0 14-789,-4 4 1,-3 4 0,-2 1-514,0 0 0,0 0-1306,0 0 0,0-5 68,0 0 0,5-6 0,2 4-3992,2-2 4796,-5-1 0,10-14 0,-5-1 0</inkml:trace>
  <inkml:trace contextRef="#ctx0" brushRef="#br0" timeOffset="145">32091 2954 15695,'9'11'1188,"-3"0"1,-3 0-644,3-2 1,-5 5-339,5-3-573,-4 3 1,-2-3-889,0 0 0,7-8-325,4 3 1,3-5 808,2-1 1,0-1 0,0-5 591,0-5 0,1 2 1035,-1-1 1,0 1 788,0-2 0,-5 4 726,0 7-1754,-8 0 0,4 7-625,-7 4 0,0 3 0,0 2-1722,0 0 0,0 1-914,0-1 1,2 0 1535,3 0 0,4-7 0,8-2 1</inkml:trace>
  <inkml:trace contextRef="#ctx0" brushRef="#br0" timeOffset="146">32576 3035 8872,'0'-11'2557,"0"1"-1422,0-3 0,-2 6-858,-4 1 1,3 5-1,-6 2 1,2 5 192,3 5 1,2-2-1,2 1 98,0 3 1,0 1 0,0 2 156,0 1 0,7-1-367,4 0 1,-2-2-251,2-3 1,-9 1 0,-2-6-127,-9-3 0,-6-1 0,-1-2 0,0-2-1157,0-3 1,5 3 0,0-3 0,-1 3-3897,-2 2 3859,5 0 1,-13 0 0,4 0 0</inkml:trace>
  <inkml:trace contextRef="#ctx0" brushRef="#br0" timeOffset="147">30655 3649 14245,'0'16'1259,"0"0"1,0 2 0,0 2-628,0 1 1,0 8 0,0-2 0,0 3-398,0 2 0,0-5 1,0 0-1,0 2 1,0 1-196,0 3 0,-6-1 0,1-1 0,1-1 0,2-1 0,2 1-490,0-1 1,0-6 0,0 2-1145,0-1 1,0-8 0,0-5 543,0 1 0,2-3-1027,4 2 1,-5-9 1111,5-2 1,-4-8 0,-2-8 0</inkml:trace>
  <inkml:trace contextRef="#ctx0" brushRef="#br0" timeOffset="148">30542 4262 8355,'0'11'836,"0"0"1055,0 1 0,0 2 0,0 3-1159,0-1 1,5 0 0,2 0-674,2 0 1,-3 0 0,2 0-1855,0 1 212,4-1 348,-10-7 1,5-4 0,-7-10 593,0-6 0,-2-3 1948,-3-3 1,3 1-526,-3 0 0,5 5 0,5 2 1,6 2-1,3 4-327,2 1 0,2 2 1,2 0-229,2 0 0,1 0 0,-3 0 0,1 0 699,-1 0 0,-7 0-618,-3 0 0,-8 0 0,-2 0 0,-9 2 0,-5 3 0,-2 6 0,-2 3-447,-4 2 1,6 0 0,-2 1 0,6-1-847,-1 0 0,6 0 0,0-2-3337,-1-3 2291,7-4 1,-7-7-1,8 0 1</inkml:trace>
  <inkml:trace contextRef="#ctx0" brushRef="#br0" timeOffset="149">29428 5037 8355,'-16'0'0,"0"0"0,-1 0 0,1 0 0,-2 0 0,-1 2 0,-3 1 0,2 5 0,1 0 0,1 5 0,0 1 0,3 3 0,3-1 0,3 0 0,3 2 707,5 3 1,1-3 0,1 4 0,5-4 0,5-2 0,5 0 0,3 0-318,3 0 1,0 0 0,-6 1-1,0-1 1,0 0 0,-2 0 0,-3 0-1,-6 0 1,-3 0-140,-2 1 1,0-7 0,0 1 0,-2 2-1,-3 1 1,-6 0 0,-3-1 0,-2-4-1,0 0 1,0-2-611,-1 0 1,1-1-1,0-6-346,0 0 0,5 0 0,2-2-1152,2-4 0,3 5 1,10-7 644,5 1 0,3-2 0,2-7 0</inkml:trace>
  <inkml:trace contextRef="#ctx0" brushRef="#br0" timeOffset="150">29622 5328 8355,'8'0'3893,"0"-8"1,-10 1-3599,-4-4 0,5 6 0,-6 10 0,1 6 0,1 4-6,1 1 1,-3 0 0,2 2-138,1 3 0,2-3 0,4 4 0,2-4-124,1-2 1,8-2 0,-3-3 0,5-6-264,1-3 0,0-2 0,2-2 144,3-3 0,-3-6 0,2-9 29,-7-1 1,-1-2 0,-6 3-1,-3-2 1,-1 3 0,-2 1 0,0 2 558,0-1 0,-2 1-347,-3 0 0,-4 7 43,-7 4 1,5 3-1473,0 2 1,6 0 0,-4 2-2174,2 3 1,3 2 2698,9 4 0,12-4 0,8-7 1</inkml:trace>
  <inkml:trace contextRef="#ctx0" brushRef="#br0" timeOffset="152">29928 5279 8355,'11'5'-111,"-2"3"554,-2 1 1,-2 1 0,-5 7 0,0-1 0,0 0 402,0 0 1,0 0 0,0 0 0,0 0 0,0 1-1,0-1-573,0 0 1,-1-2 0,-3-5-355,-1-9 1,-1-7 0,6-9 0,0 0-1,2 0-86,4-1 1,3-4 0,7 1 0,0 4 0,0 5 0,0 2 265,0 0 0,2 6 62,4-3 1,-10 5-1,4 2 65,-1 5 0,-3-3 0,1 6 0,-4 0 22,-2 0 1,-2 2-1,-5 5 1,0 0 116,0 0 0,0-5 0,-1-2-698,-5-2 1,4 2-209,-3-9 0,3-3 429,2-13 1,7-1 0,4 1 0,3 0 0,3 0-116,-1 0 1,0 7 0,0 2 0,0 1 427,0 1 0,-5 0 0,0 5 571,1 0 0,1 1-28,-2 5 1,-4 3-520,-7 7 0,0 0 0,0 0-701,0 0 0,0-5 1,0 0-1,0 1-1938,0 3 1,2-5 0,3-1 1196,6-1 1,3 4-1,2-3 1</inkml:trace>
  <inkml:trace contextRef="#ctx0" brushRef="#br0" timeOffset="153">30622 5328 8355,'2'-9'1018,"2"1"1265,1 1 1,-1 5-1563,-10-3 1,-1 10-1,-5 6-552,1 4 1,2-5 0,-2 1 0,4 0-95,0-2 1,5 5 0,-5-3 0,1 3-46,1 2 0,0 1 1,5-1-644,0 0 1,0 0 129,0 0 0,7-7 0,4-4 333,3-3 1,0-4 0,-1-3 0,-4-6 0,0-3 97,0-2 0,0 5 1,3 2-1,-3 0 1,0 2 1120,0 0 1,-3 1 11,4 6-1070,1-7 1,0 7 0,-2 0 0,-2 9-476,-3 6 1,-3-5-1,-1 1 1,0 2-1043,0 1 1,0-3 0,0 0-1709,0 1 2852,8-5 0,0-7 0,9-9 0</inkml:trace>
  <inkml:trace contextRef="#ctx0" brushRef="#br0" timeOffset="154">30832 5247 8355,'0'-9'2791,"0"2"0,7 7 1,4 0-2649,3 0 0,3 0 1,-1 0-1,0 0 1,0 0 51,0 0 1,0 0 0,0 0-66,1 0 0,-7 0-60,1 0 0,-5 5 0,2 2 0,0 4 91,-5 7 1,-1-7 0,-2 5 0,-2-2 16,-3 1 1,3 6-1,-5 1 1,2-3-215,-1-1 0,-5-2 0,4 2-308,-2 4 0,6-4 0,-3 3 0,4-3-1691,2-2 0,0 1-4069,0-1 5468,8-7 1,8-9-1,9-9 1</inkml:trace>
  <inkml:trace contextRef="#ctx0" brushRef="#br0" timeOffset="155">31203 5376 12615,'-1'-7'1155,"-3"7"0,-1 9 1,1 5-827,2 2 0,2 0 1,0 1-254,0-1 1,6 0 0,1 0-103,2 0 0,-6 0 0,5-1 0,-1-5 16,4-4 1,-2-4-1,1-2 1,3-2 0,-1-4-60,-1-4 1,3-5 0,-3-1 0,2 0 0,-2 0 0,-2 0 0,-6 0 0,3-1 285,-3 1 1,-1 6 0,-2-1 0,-2 0 188,-3 2 0,-4-4 0,-7 8 102,-1 1 0,7-3-705,-1 2-1415,0 0 0,2 6-5233,4 5 5918,10 3 0,4 7 0,7 0 0</inkml:trace>
  <inkml:trace contextRef="#ctx0" brushRef="#br0" timeOffset="156">31639 5279 8875,'-10'-2'2366,"-1"-1"1,-2-3-1922,-1 3 0,5 3 0,4 5 1,1 4-359,-1 0 1,3 5 0,-4-3 78,5 4 0,1 1 1,0 0-1,1 0 0,3 0 290,1 0 1,6 2 0,-4 2 87,2 1 1,-5 1-1,1-6-174,-3 0 1,-2 0-390,0 1 1,0-1 0,-2-2-312,-3-3 1,1-4-1,-5-5 1,0 1-1485,0 3 1,0-3 854,-1-8 1,2 1-1,8-6-947,0-3 728,8 6 0,1-7 0,7 5 1</inkml:trace>
  <inkml:trace contextRef="#ctx0" brushRef="#br0" timeOffset="157">31801 5505 8355,'16'0'1462,"-2"-2"0,-1-1-597,-2-3 0,-6-1 0,6 4 0,1-5-760,3-1 0,-1-1 0,-2-5-123,-1 5 1,-7-5-1,3 6 1,-2-1 69,1-1 1,-1 5 0,-5-4 86,0-3 1,-2 6-21,-3 1 1,-4 5 0,-7 1 289,0 0 1,5 0-1,2 1 1,0 5-1,2 5-66,0 3 0,0 2 0,3 0-173,-1 0 0,-1 2 0,4 2 0,-1 2-50,-3-3 0,1-1 1,5-2-1,0 1-547,0-1 0,7-7 0,4-4-786,3-3 1,-3-2-1,0 0 539,1 0 1,1-2 0,-1-2-1163,-1-1 0,0-7 0,5 3 0</inkml:trace>
  <inkml:trace contextRef="#ctx0" brushRef="#br0" timeOffset="159">32075 5505 8355,'11'0'1152,"0"0"1,-6-5-1,6-1-336,1 3 1,-3 3 0,0 5-657,-2 6 1,-1 3 0,-8 2 296,-3 1-203,-4-1 1,0-9-288,3-7 1,5-2 0,2-9 0,5-1-129,5-3 0,3-1 0,2 0 0,2 0 212,3 0 0,-3 1 1,4 3-1,-4 1 0,-2 0 324,0 2 1,-5 2 0,0 7 1,1 0 1,-5 2-1,1 2 84,-1 1 1,-5 8-1,3-3-323,-3 5 1,-2 1 0,0 0 0,0 0-620,0 0 0,0 0-861,0 1 0,0-7 0,0 1-514,0 2 152,0-6 1,7 7 0,2-5 0</inkml:trace>
  <inkml:trace contextRef="#ctx0" brushRef="#br0" timeOffset="161">32624 5441 8486,'5'-11'832,"1"0"0,-1 6 0,-7-6 797,-3-2 1,1 6-1351,-6 2 1,4 3 0,-3 4-192,2 3 0,2-1 1,3 7-1,-2 1 44,-1 2 1,0 3 0,5-1 119,0 0 0,0 0 0,0 0 0,1 0 242,5 0 1,-4-5-1,5 0 1,-2 1 461,0 3-702,8 1 0,-11-5-262,3 0 0,-5-6 0,-5 4-46,-6-2 0,-3-2 1,-2-5-1621,-1 0-1013,1 0-970,7 0 1,9-5 2984,11 0 0,3-8 0,3 4 0</inkml:trace>
  <inkml:trace contextRef="#ctx0" brushRef="#br0" timeOffset="162">32753 5505 8355,'9'-9'6013,"-2"4"-5679,-7 10 0,0 4 0,0 7-95,0 0 1,0 1-1,0 0 323,0 5 1,0-4-1,0 3 1,0-3-73,0-1 0,2-8 0,3-4-359,6-3 0,4-2 0,1 0 0,0-2-249,0-3 1,-2-4 0,-1-8 0,-2 1 44,1 0 1,-5-5 0,-1-1 0,-4 2 0,-2 2-56,0 2 1,0 6 0,0-1-199,0-2 0,0 4-2582,0-2 2158,0 8 0,0 3-1332,0 11 1,7 3-1,2 2 1</inkml:trace>
  <inkml:trace contextRef="#ctx0" brushRef="#br0" timeOffset="163">33044 5570 8587,'9'7'3034,"-2"-4"473,-7 8-2632,0 0-635,0-2 0,2-4-225,3-10 1,2-4 0,6-5 0,-4 1-815,-2 2 1,5 6 0,-1-4 0,2 0-207,-2 0 1,3 5 0,-5-3-1,2 2 564,-1 0 1,-4-1-1,3 4 1,0-1 985,0-3 1,-6 3 850,3 8 0,-5-1 0,-1 7-435,0 1 0,0 2 0,0 3-656,0-1 1,2-2-1,2-1 1,3-3-496,2 3 0,-4-6 0,6-2 108,2-3 1,1-4 0,2-3 0,-2-6-1,-1-3-737,-2-2 0,0 0 0,5 0 1085,0-1 1,-5 3 0,-1 3 0,3 6 815,1 3 1,-5 4 0,-3 5-615,-5 9 1,-1 8 0,0 8-287,0 0 0,-7 0 0,-4 1 0,-1-3 260,1-3 0,-3 2 0,5-8 0,0-1-375,3-2 0,-1-7-7779,2 0 5605,0-8 0,-3-3 0,-1-9 0</inkml:trace>
  <inkml:trace contextRef="#ctx0" brushRef="#br0" timeOffset="164">30348 6232 8355,'-16'0'844,"0"5"1,-2 2 0,-2 2-1,-3 4 573,-2 1 0,-2 2 1,-4 0-1,2 2-1077,3 4 0,0-2 0,0 5 0,4 0 499,4 0 1,4-4 0,3 5-550,6-3 0,3-2 0,2-5 0,0 1 0,2-1-515,3 0 0,4-2-273,7-3 0,6 2 0,-1-6 1,1 0-1,-1 0 0,1-1-1128,-3 1 0,5-6 0,-1 5-2489,2-4 2973,-5-2 0,10-8 0,-5 0 1</inkml:trace>
  <inkml:trace contextRef="#ctx0" brushRef="#br0" timeOffset="165">30525 6474 9042,'-16'0'1381,"6"0"1,-1 2-1,0 3 1,0 6-361,1 3 1,6 2 0,-3 0-797,0 0 1,5 1 0,-4-1 0,5 0-70,1 0 1,0-5 0,0 0 0,1-1-88,5-1 0,3-1 0,7-8-162,0 0 0,0-8 0,0-1-425,0 0 0,-5-5 0,-2 3 0,0-3 0,-2-2-51,1 0 1,-3-1-1,-5 1 176,0 0 0,0 0-1352,0 0 759,0 7 1,0 4 0,0 10 91,0 6 1,7 3-1,2 2 1</inkml:trace>
  <inkml:trace contextRef="#ctx0" brushRef="#br0" timeOffset="167">30687 6587 8355,'9'2'1029,"-4"3"0,-5 2 0,-3 6 0,-5-4 953,0-2 0,4-4-1750,-1-8 1,3-4-188,2-7 1,5 0 0,2 0 0,2-1 97,4 1 1,1 6-596,2-1 1,0 7 0,1-1-1,-1 1-1093,0-1 0,0 3 782,0-3-732,0 3 1,0-5 0,1-2 0</inkml:trace>
  <inkml:trace contextRef="#ctx0" brushRef="#br0" timeOffset="168">30929 6377 12941,'7'-9'1373,"2"2"0,7 7 1,0 0-1094,1 0 1,4 0 0,1 0-1,-3 0-226,-1 0 1,-2 5 0,1 2 132,-1 2 0,-2 2 0,-1 3 141,-3-3 0,-6 4 1,0-7 59,-8 1 0,0 6 0,-5-4 1,0 3-12,1 2 1,2 2-1,-5 2 1,1 1-851,1-1 1,1 0 0,7-1-1,-3 3-206,-1-2 1,-1-2-2599,6-2 0,2-2 0,3-3 2241,6-6 0,11-3 0,3-2 0</inkml:trace>
  <inkml:trace contextRef="#ctx0" brushRef="#br0" timeOffset="169">31300 6635 10317,'15'-2'0,"-3"-3"872,-1-6 0,0-3 0,5-2 0,-2 0-430,-3-1 0,-2 1 84,-4 0-249,-3 0 1,4 7 0,-12 4 0,-5 3-64,-3 2 1,3 7 0,1 4 0,-3 3 329,-1 2 0,3 0 0,2 1-117,2-1 1,0 5 0,3 1 0,-1-2 0,1-2-312,2-2 0,4-6 0,2 1 1,3 0-1977,2-2 0,1 3 1229,7-6 1,-1-1-1,0-5 1,0 0-1,0 0-4652,0 0 4400,0-7 0,1-2 0,-1-7 1</inkml:trace>
  <inkml:trace contextRef="#ctx0" brushRef="#br0" timeOffset="170">31623 6571 9039,'16'0'1874,"0"0"0,1 1 1,-1 3-1,0 3 1,-2 2-1619,-3 4 0,3-4 0,-5 1 0,2 3-891,0 1 0,-2-3 0,3-2 349,-1-2 1,-6 4 0,4-4-2957,-1 2 1,-1-5 2126,-2 1 1,-3 4 0,5 0 0</inkml:trace>
  <inkml:trace contextRef="#ctx0" brushRef="#br0" timeOffset="171">31688 6781 9160,'-15'-2'1652,"5"-4"1,2 3 0,8-8-1,2-2 1,5-1-1102,10-2 0,0 0 0,9-2-870,-3-4 1,4 4 0,-4-3-1,0 3 1,1 2-1348,-4 0 1,-3 1-440,0 5 0,-8-5 0,-2 6 1</inkml:trace>
  <inkml:trace contextRef="#ctx0" brushRef="#br0" timeOffset="172">25231 1824 8355,'0'16'0,"0"2"0,0 2 0,0 3 0,0 3 0,0 0 0,0 1 0,-2 0 0,-2 0 0,-1-2 0,0-3 3571,-3-4 0,7-2-2720,-5 0 0,5-5-705,1 0-296,0-8-2895,7 4 941,2-7 0,7 0 0,0 0 0</inkml:trace>
  <inkml:trace contextRef="#ctx0" brushRef="#br0" timeOffset="174">25424 1776 9623,'0'-11'2781,"0"0"-1940,0 8-80,0-4 326,0-1 1,0 5-317,0-8 0,-5 6-258,0-6-275,-8 7-39,11-10 0,-12 12 0,5-5 0,-2 2 0,1-1-137,-3 3 0,-1-1 0,-2 0 0,-1-1 0,1 1 0,0 3 1,0 1-128,0 0 40,-8-7 0,7 5 1,-5-4-1,4 5-130,2 1 1,0 0 0,0 0 221,0 0 1,-1 5-1,-1 2-59,-3 2 0,3-4 1,-4 6 77,5 2 1,0-4 0,1 2 145,0 1-184,0 2 0,0 3 7,0-1 1,1 5-1,3 1 1,1-3-1,-2 1 51,-1 2 1,3-4 0,2 5 16,2 0 0,-4-5 1,4 6-109,-2-1 1,6-3-37,-3 7 1,5-6 0,-1 4 52,-4-2 0,5-1 0,-5-4 0,4 2 0,2 1 0,0-1 1,6-2 0,1-2 48,2 0 0,2 0-44,5 0 1,-2 1 53,-3-1 0,3-5 1,-3-3 156,3 0-184,3 4 0,-1-5 0,0 6 0,0-4 0,0 0 0,0-2 0,0 2 0,1-2-306,-1 0 1,0 4 0,0-5 0,0-3 250,0-1 1,0-2-1,1 0 282,-1 0 1,0 0-90,0 0 0,0 0 0,0 0-209,0 0 0,1-2 1,-1-1 32,0-3 0,5-1-305,1 2 0,-1 3 0,-4-5-76,-1-1 0,0 1 137,0-4 1,0-3 227,0 3 0,0-1 215,1 1 1,-7-1 0,1 4-319,2-1 1,-1 4 65,-1-6 0,3 2 0,-5-3-68,0 1 1,6 2 91,-5-2 0,-1-3 1,2 3-148,2-3 0,-6 3 1,0 0 5,0-1 1,-3-1 77,6 2 0,-6-3 1,1 3 140,-3-3 1,-2-2 142,0 0 1,2 3-94,3-3-63,-3-4 0,5-10-90,-7 3 0,0 3-47,0 8 0,0 6 1,0-1-1,-1 0 0,-3 0 1,-3 0-1,-2 1 1,-2-1-1,0 2-884,1 2 1,4 0-147,-5 1 0,6 4-1353,-6-3 0,8 10 1,-5 4-1</inkml:trace>
  <inkml:trace contextRef="#ctx0" brushRef="#br1" timeOffset="175">21599 5198 16339,'16'0'472,"0"0"0,0 0 1,0 0-1,0 0 1,1 0-1,-1 2 1,0 4-1,0 3 1,0 1 176,0 1 1,2-6 0,2 4-1,2 0-163,-3 0 0,-1-3-333,-2 4 0,-5-6 0,0 1 0,0-1 1,-1 0 327,1 1 0,-5 0-297,4-5 0,-6-7 0,1-4 0,-3-3 0,-2-4 260,0-3 0,0 1 0,-2-7-312,-3-2 1,3 4-1,-3 0 1,3 0-237,2 0 1,0 3-1,0-3 1,2 2-320,3 3 1,-1-3 0,5 0-1,0-1 1,0 1-1668,3 3 1,1 0-1,-1 1-2293,-1-3 1943,0 8 0,5-1 0,0 7 1</inkml:trace>
  <inkml:trace contextRef="#ctx0" brushRef="#br1" timeOffset="176">22277 4940 8355,'-9'0'2388,"2"7"0,8 2 1,3 2-1222,1 0 0,8-6-799,-2 6 0,3-2 0,2 3 1,0-1-1,2 0 45,4-2 1,-4 5 0,3-5-93,-3 0 1,-2 4 0,0-8 0,1-1 1556,-1-2-1258,-7 5-336,5-6 1,-12 5 0,3-12-1,-3-4-65,-2-5 0,0-1 1,0 0-1,0-2 0,0-3 1,0-4-92,0-1 0,2-8 0,1 4-456,3-4 1,6 3-1,-3-6 1,2 3-1,0 1-1721,1 1 1,3 1-1,1 5 1312,0 4 0,-5 4 0,0 4 1,1 1-1722,2 2 0,-5 8 1,-1-4-1</inkml:trace>
  <inkml:trace contextRef="#ctx0" brushRef="#br1" timeOffset="177">21889 6716 9144,'0'-16'5892,"2"7"-4878,3 3 0,-1 6 1,7 6-475,1 5 1,-3 5 0,2 3 0,0 5-197,-2 1 1,3 2-1,-4 5 1,-1-1 0,0-3 212,-3-1 1,-3-7 0,-1 1-1,0-3 74,0-1 1,0-1-64,0 0-457,0-7 0,7-4 0,4-10 0,4-6-66,1-3 0,0 3 1,0 0-1,0-1 0,0-3-310,0-1 0,-1 5-463,-4 1 0,3 4 0,-3-5-284,3-1 0,0-2 0,-1-1 0,-4 3-2095,-2 1 0,0 5 1110,-1-4 1,-5 6-1,7-3 1</inkml:trace>
  <inkml:trace contextRef="#ctx0" brushRef="#br1" timeOffset="178">22519 7136 12619,'16'9'889,"-5"5"0,-2-3 1,0 3-1,0 2-329,3 0 0,-3 1 0,0-1-292,-2 0 1,1 2 0,-5 2 0,2 1 147,-1-1 1,-2-2-1,-2-2-21,0 0 0,2-2-155,3-3 1,-1-6 0,5-10-70,-2-6 0,5 2 0,-3-1 0,2-3-116,0-1 1,0-2-1,5 1 1,0 3-106,0 1 1,0 0-1,0-3 1,-1 1-511,-5 2 1,5 6-1,-6-6 1,1 1-2074,1 1 1,-5 1 341,4 8 0,1-7 0,5-2 1</inkml:trace>
  <inkml:trace contextRef="#ctx0" brushRef="#br1" timeOffset="181">21986 7071 8355,'-11'0'0,"1"-2"0,-3-3 0,1-6 0,-1-3 0,2-2 0,0 0 0,1-1 0,-1 1 0,-2 0 0,1 0 0,-1 0 0,3 0 0,-3-4 0,-7 2 0,-1 4 0,-1-1 0,1 1 566,-1-2 1,-1 5 0,3 0 0,-3 1 0,-1-1 2255,1 0 0,2 2-2530,4-2 0,-4 4 0,-1 7-217,3 0 1,6 0 0,4 2-1,2 3-27,3 6 1,3 11 0,1 4 0,0 3 0,0 0 0,1-2-15,5 1 0,3 3 44,7 1 1,0 1 0,0 1 57,0 3 0,8-3 0,3 4 0,3-2 0,6 2-37,7 5 1,-4-2 0,13 2 0,0 2 0,-1 0 0,-1-1 29,-2 0 1,-1-9-71,-4 3 1,4-6 0,-6-3 41,0-2 1,-1-7 0,-6-1 0,2-4 38,1-4 1,3-2 0,-4 3 0,1-3-36,-1-2 1,0-1 0,0-6 0,0 0-1,-4 0 65,-3 0 1,-8 0 0,4-2-36,-1-4 1,-3 3-1,-5-8-39,0-1 1,-1-3-1,-4-1 1,-4 0 0,-2 0-1,0 0 108,-1-1 1,-2 1-211,-2 0 0,0-5 1,0-1-1,0 2-343,0 2 0,0 2 0,-2 0-1669,-3 0 0,3 0-3908,-3 0 4185,3 7 0,-5 9 0,-2 9 1</inkml:trace>
  <inkml:trace contextRef="#ctx0" brushRef="#br1" timeOffset="182">22680 7943 10555,'-14'7'2001,"3"4"-1204,6 3 1,5 2 0,3 0-1,5 1-250,1-1 1,0 5 0,3 3 0,-1 1 0,1 5-32,3 6 1,6 4 0,1 4-275,-2-1 0,3 0 133,-2 6 1,3 5 0,-5 1 0,5 3 0,1 5-177,4 5 0,-3 7 0,5 8 1,3-1-1,0-7-166,0-6 1,4-1-1,-1-11 1,-1 1-1,-2-5-64,-1-2 0,-6-10 0,-2-4 1,-2-2 23,-3-3 0,-2 0 1,-2-1 231,0-4 1,-2 1 0,-1-6-157,-2-2 0,-6 1 0,4-3 1,0-5-1,-2-3-1769,0-1 411,-1-5 0,-13-10 1,-4-10-4033,-4-2 3366,-1 0 0,0 2 0,0 0 0</inkml:trace>
  <inkml:trace contextRef="#ctx0" brushRef="#br1" timeOffset="185">22777 10155 10547,'0'16'0,"0"2"687,0 3 1,6 4-1,1 9 1,0 2 0,0 4-1,-2-1 1,1 2-1,-1-1-264,-1-1 1,-2-3 0,-1-7-1,3-4 1,1 0-494,-1 0 0,-2-5-6,-2 2 1,0-10-473,0-1 0,0-9 343,0-2 0,-6-9 1,1-13-1,1-3 1,3-2 69,1 0 0,0 0 0,0-5 1,0 0-1,0 0 61,0-1 0,1 1 1,3 0 166,1-1 1,3 6-1,-5 2 310,2 2 1,8 7 0,-4 5-54,0-1 1,5 4-1,-3 3 1,3 5 100,3 5 1,-3-1 0,-2 7 0,-1 1-299,2 3 0,-4 3 1,0 1-1,0 3-8,0-2 1,0 3-1,1-2-204,-4-1 1,1-2 0,-2-2 0,1 0-471,1 1 0,-5-7 13,3 1 180,4-7 0,-7-4 0,3-13 0,-1-5 6,1-3 1,-3-8 0,5 2-1,-1-4 1,1 1 278,2 3 1,-4-2 0,6 6 111,1-2 0,1 5 0,-1 0 1,-1 6 102,2 3 1,-4 2 0,2-1 195,1 4 1,-3 4 0,2 2 94,1 0 1,1 8-1,-2 4 1,-6 8-124,-3 7 0,-2-2 0,0 2 0,0 2-242,0 1 0,0 2 0,0-1 1,2-2-1,1-4-240,3-2 1,-1-1-1,-5-6-1271,0 0 0,5-5 1,3-1-122,1 3 1,1-6-1,6-2 39,1-3 0,-1-2 0,0 0 0</inkml:trace>
  <inkml:trace contextRef="#ctx0" brushRef="#br1" timeOffset="186">23600 10251 9055,'-7'-8'1870,"-4"2"0,-3 6 1,0 6-1323,3 4 0,-2 5 1,8 1-1,1 2 1,3 1-141,1 3 0,0 1 0,0-3-304,0 2 0,5 1 0,2-3 0,2-1 20,4-4 1,1 1-1,2-7-160,0 0 0,1 3 0,-1-6 0,0-5 0,0-2-229,0-5 1,-5-6 0,-2-1-1,0-5 77,0-3 1,-6-6 0,3 4 0,-4-1 126,-2 1 1,-2 1 0,-2 6-1,-3 2 616,-2 3 1,4 2-655,-6 4 0,0 3-2170,-5-3-4253,7 3 5328,2 2 1,7 0 0</inkml:trace>
  <inkml:trace contextRef="#ctx0" brushRef="#br1" timeOffset="187">23697 10122 8355,'0'-9'1879,"0"2"1,7 7-1,4 0 1,4 0-1,1 0-1842,0 0 0,5 0 0,3 0 0,-1 0 0,2 0 1,-2-2-1,3-1-485,-1-3 1,-6-4-1,3 2 608,-4 0-2519,-2 4 1,0-9 0,-2 6 1353,-3-2 0,4 6 0,-6-5 0</inkml:trace>
  <inkml:trace contextRef="#ctx0" brushRef="#br1" timeOffset="188">23972 9929 8355,'-11'7'3669,"2"4"-2313,2 3 1,1 7-999,6 1 1,-1 5 0,-3-4 0,-1 2-66,1 4 0,2 1 0,2 3 0,0 1 0,0 0-217,0-2 0,0 4 0,0-11-212,0 0 0,2-1 0,3-8 0,4 0 1,2-2-3366,0-3 0,0-4 2388,5-7 1,0-7-1,0-2 1</inkml:trace>
  <inkml:trace contextRef="#ctx0" brushRef="#br1" timeOffset="189">24133 10187 8355,'0'-9'2958,"-2"2"1,-3 7-2329,-6 0 1,4 7 0,2 4-474,3 3 0,2 4 1,2 2-1,1 1 163,3-1 0,4 3 1,-2-1-208,0-2 1,-2-4-1,5-4 1,1-3-33,3-2 0,1-1 0,0-8-42,0-3 0,-2-4 1,-1-9-1,-4-2-61,-2-2 1,-2-4 0,-5 2 0,0 1-154,0 0 0,0-4 0,0 5 0,-1 4 0,-5 4 74,-5 3 1,2 6 0,-1-4-1483,-3 2 1291,6 1 1,0 8 0,9 2-1998,3 1 0,4 8 0,7-5 0</inkml:trace>
  <inkml:trace contextRef="#ctx0" brushRef="#br1" timeOffset="190">24391 10106 8355,'6'16'959,"1"0"400,2 1 1,-6-1-1,3 0 1,-4 0-1059,-2 0 0,0 0 0,0 0 0,0 1 0,0-1-188,0 0 36,0 0 1,0-9 0,0-7-161,0-9 1,0-5-1,0-4 1,0-4 184,0-4 1,5 2-104,0 3 1,8-3-1,-2 1 1,1 0-143,-1-1 1,3 3 0,-3 5-1,4 0-1543,1-1 0,-6 7 220,1-1-300,0 7 1,5-3-1,0 7 1</inkml:trace>
  <inkml:trace contextRef="#ctx0" brushRef="#br1" timeOffset="191">25005 9961 8718,'0'11'2369,"0"-1"0,2 3-1887,3 1 0,-3 2 0,3 1 1,-3-1-282,-2 0 1,0 5 0,0 1-57,0-2 0,0-2 1,0-2-368,0 0 144,0-7 1,0-11 0,0-14 49,0-9 1,0 0-1,0 0 1,0-1 125,0 1 0,5 0 0,2-3 0,2 2 0,4 3 0,0 3 4,-3 2 1,5 8-1,-5 1 1,5 2 419,1 3 0,-5 2-186,-1 2 1,-6 7 0,1 4 16,-3 3 1,-2 8-1,0 0 1,0-3-372,0-1 1,0 4-1,0-1 1,0-1-1,0-2-327,0-2 0,6 0 1,1-1-1,2-5-1030,3-4 0,-3 1 0,2-2-1033,2-1 1,3-2 1360,5-2 0,-3-8 0,6-1 1</inkml:trace>
  <inkml:trace contextRef="#ctx0" brushRef="#br1" timeOffset="192">25457 9961 8355,'9'-2'1080,"-4"-3"1,-1 3-1,-1-5 1,4 1-646,2 1 0,-3-2 1,5 3-1,1-3 0,2 0-297,3 0 1,-7-6 0,1 4-133,2 0 0,-6-5 1,-2 3 11,-3-3 0,-2 3 1,0 0 134,0-1 0,-2-3-33,-3-1 1,-4 7 0,-7 4 0,0 3 13,-1 2 1,7 0 0,-1 0 0,-2 0 0,1 2 201,1 3 1,-3 4-1,5 9-70,0 4 1,-6-4 0,6 5 0,1-2 42,2 1 0,4 5 0,2-6 0,0 1-143,0 1 1,0-5 0,0 4 0,0-4-169,0-2 1,8-5-1,2-1 1,5 1-726,1-2 0,0-2 0,0-7-696,0 0 0,0-2 0,0-3 140,1-6 1,-3 2 0,-1-1 0,-3-3-42,3-1 1,-1-3 1118,-1 1 0,4 0 0,-7 0 1</inkml:trace>
  <inkml:trace contextRef="#ctx0" brushRef="#br1" timeOffset="194">25763 9816 9954,'0'-9'3711,"0"1"0,0 21-3262,0 3 0,0 4 0,0-4-216,0 0 1,0 0 0,0 0-123,0 1 1,0-1 0,2-2-113,4-3 0,-3 3 0,8-5 0,0 2-332,-2 0 1,5-8 0,-3 1 132,3-8 1,-3-5 0,-2-7 0,0 0 0,-2 0-69,0 0 0,0-6 0,-3 1 354,1 1 1,6-3 0,-5 1 0,-1 2-54,2 2 1,-5 2 0,5 2 444,0 3 1,-3-3 618,7 3-326,-8 4 1,4 2-429,-7 10 0,0 4 0,0 7 0,0 0 0,0 0-155,0 0 1,0 1-416,0-1 1,0 0 0,2 0 0,2 0-731,1 0 0,8 0 0,-3 1-274,5-1 1,-4-7-1,-1-2-791,3 0 0,1-5-1481,2 3 2916,0-3 1,1-9-1,-1-2 1</inkml:trace>
  <inkml:trace contextRef="#ctx0" brushRef="#br1" timeOffset="195">26280 9799 11158,'0'17'798,"0"-7"0,0 1 1,0 2-1,0 1-499,0 2 0,0 0 0,0 0 242,0 1-295,0-1 1,0-9-1,-2-7 1,-1-9 45,-3-5 1,1-3-1,5 0 1,0-3-151,0-2 0,2-5-108,3 6 1,-1-6-1,5 4 1,0-1-1,0 1-508,3 3 1,-3 2 0,0 2 0,0 0-1090,0 0 1,2 0 0,5 1-2828,0 5 3965,0 2 1,0 8 0,0 0 0</inkml:trace>
  <inkml:trace contextRef="#ctx0" brushRef="#br1" timeOffset="197">26571 9606 13204,'0'10'2937,"0"1"-2749,0 2 1,-6 1 0,1 2 0,1 0 0,2 2 62,2 4 1,0-4-1,0 3 1,0-3 198,0-2 1,0 1-328,0-1 1,0-5 0,2-3-1,4 0 1,4-5 131,5-1 0,1-2-199,0 0 1,0-2 0,-1-3 0,-3-8-427,-1-6 0,-6 1 1,4-6-1,-2 3 324,-3-1 1,-2 1-1,-4 3 1,-2-2-1,-3-1 1,-2 3 283,-3 5 1,3 0-1,-2 6-906,-2-2 1,4 6-848,-1-3 167,6 5 1,-1 1-1,10 0-345,6 0 0,3 0 0,2 0 1293,0 0 0,1 0 1,-1 0-1,0 0 464,0 0 1,0 0 0,0 0-1,0 0 988,1 0 1,-7 0-1,-1 1 276,-1 5 1,2-3 0,-4 8 0,-3 2-735,-1 1 1,3 2-1,1 0-479,-3 0 1,-1 6-1,-2-1-110,0-1 1,6-2 0,-1-2 0,-1 0 159,-3 1-306,-1-8 0,0-22 1,2-12-1,3-4-33,6 0 0,-2 3 1,2-5 158,2 4 1,1-2 0,2 6 0,-2 0 63,-3 0 0,3 3 0,-5 7 0,2 4 595,0 2 0,-6-4-49,6 6 1,-7 1-1,1 10 1,-3 5-359,-2 3 1,0 4 0,0 2 0,0 1-230,0-1 1,0 3 0,0-1 151,0-3 0,2-1 0,1-2-2938,3 1 1,1-7-2514,-2 1 4194,4-7 0,7 3 0,0-7 0</inkml:trace>
  <inkml:trace contextRef="#ctx0" brushRef="#br1" timeOffset="198">27394 9396 8835,'-7'-9'1878,"-4"3"1,-3 5-1168,-3 1 1,3 1 0,2 3 0,3 3-442,1 2 1,-2 2 0,4 5-1,3 0-22,1 0 1,2 1 0,0-1 82,0 0 1,2 0 19,3 0 0,4-2 0,7-1-95,0-2 0,0-6 0,1 4 0,-1-2-106,0-3 1,0 3 0,-2 0 0,-1 0 137,-2 1 0,-8 4-180,3-1 0,-12 3 0,-5 2 1,-3-1-1,-4-3 0,-2-1-300,-1 2 0,-2-4 0,3 1 0,-2 1-1440,3-2 1,6 0-218,2-4-609,8-3 0,-12 13 1,6-6-1</inkml:trace>
  <inkml:trace contextRef="#ctx0" brushRef="#br1" timeOffset="200">19872 9202 8355,'-2'-9'1159,"-4"4"1,3 3 0,-8 2 0,-2 0 0,-1 0 0,-2 2 788,0 3 1,0-1-1609,0 7 1,-1-1 0,1 6-70,0 1 0,2-7-419,3 1 1,-2 0 0,6 3 103,-2-3-100,6 3 0,-4-10-152,7 7 259,0-8 0,1 4 186,5-7 1,3 0-3,7 0 1,0 0-1,0 0-64,0 0 1,0 0-26,1 0 1,-1 6 67,0-1 1,0 6-44,0-6 1,0 8-1,0-4 71,1 0 1,-7 5-24,1-3 0,-2 3-29,2 2 0,1 1 0,-6-1 196,-3 0-97,-1 0-59,-2 0 0,0-9 1,0-7-1,0-10 0,-2-8 1,-1-4-1,-3 1 0,3-3 98,1-3 1,2 4-568,0 1 1,0-1-1,0 2-411,0 1 1,0 2 393,0 2 1,0 0 158,0 0 1,0-1 0,0 1-478,0 0 0,0 5-644,0 1 319,7 6 1,-3-3 525,6 7 1,-4 0-635,5 0 1,-6 2 0,6 3 0,0 6-112,-3 3 0,14 9 0,-4 3 0</inkml:trace>
  <inkml:trace contextRef="#ctx0" brushRef="#br1" timeOffset="201">20081 9380 8355,'-7'9'5070,"-2"-2"-4200,0-7-618,2-7 1,7 3-48,0-7 0,7 8 6,4-3 1,3 5-80,3 1 0,-5 0 1,2 0 1011,4 0 0,2 0-555,-4 0 1,8 0-427,2 0 1,5 1-1,3 3-88,4 1 0,3 1 38,7-6 0,-3 0-7,4 0 0,-10 0 0,10 0 0,-3 0 1,-1 0-1,0-2 0,-6-2 0,-1-1 1,-4 0-1,2-1 0,-4-1 0,-1 0 1,-4-2-1,-1 2 0,1-2 0,-1 2 1,-3-2-1,-2 1 0,-1-1 709,-4 0 1,4 6-1124,-9-3 0,-2-1 153,1 2-803,-6 0 528,10-3 132,-12 7-2883,5-14 0,-5 13 816,4-3 0,-5-4 0,6 0 1</inkml:trace>
  <inkml:trace contextRef="#ctx0" brushRef="#br1" timeOffset="203">16950 7604 11544,'0'11'2066,"0"-1"-1770,0 3 1,0 1 317,0 2 0,5 1 0,1-1-131,-3 0 1,4 0-226,-1 0 0,-1 0 1,-5 0 262,0 1 10,0-1 1,-2 0 150,-3 0-473,3-7 1,-7 4 187,4-8-236,3 0 1,-3-5 0,10-1 49,6-5 1,-2-3 0,1-7-128,3 0 1,1 0 0,1 0 0,-3-1 0,-1 1 76,2 0 1,1 0 0,2 0-23,0 0 0,0 0 0,0 1-282,1 4 130,-1-3 0,0 7 1,-2-6-45,-3 3 134,3 6 255,-12-10-123,5 5 1,-7-2 0,-1 2-71,-5 2 0,-3 1 64,-7 6 1,0 0 0,0 0-144,0 0 0,-1 0 0,1 0 0,0 0 0,0 0-634,0 0 1,0-5 324,0 0 1,-1-3 0,1 3-375,0-6 0,5 2-299,1-1 0,6 4 286,-1-5 0,-2 1 0,1-6-822,3-1 1,8 8 1011,6 4 0,3-2 0,2 2-2562,0 1 1653,8 2 0,1 9 0,7 2 1</inkml:trace>
  <inkml:trace contextRef="#ctx0" brushRef="#br1" timeOffset="204">17305 7798 8355,'-11'0'2206,"0"0"-601,8 0 16,-4 7-1154,7 2-267,0 0 0,7 3 1,2-5 220,0 2 0,5 0 0,-3 4 0,3-2 0,2 1 23,0 3 1,1 1-276,-1 0 0,0 0 69,0 0 92,0 0 1,6 6-122,-1-1 0,8 1 1,-2-4-117,3 3 1,3-1-1,-1 5-21,0-1 0,0 2 38,1-4 0,-1 5 0,0-6 130,1-1 0,-3 5-79,-3 2 0,3-2 0,-3 2 34,4 2 1,-4 1 0,0 3 0,-2-1 0,3 0 15,-1 1 1,0-1-153,6 0 0,-1-5 1,0 0-27,0 2 0,-1-1 133,-4-1 1,3-2 0,-5-5 130,1 2 1,-1-1-163,-4-5 0,-3 0 0,4 1-118,-4-1 0,-2-6 1,0-1-1,-2 0 1,-1-1-1,-2-1 1,1-4-1,1-3 1,-3-5-1,-4-6 1,-4-3-2428,-2-2 0,0 5 0,-2 0-48,-4-1 0,-3 4 1,-7 1-1</inkml:trace>
  <inkml:trace contextRef="#ctx0" brushRef="#br1" timeOffset="206">15981 7927 8355,'-11'5'602,"1"1"0,-1 6 1,-3-1-1,1 3 1,2 2-1,-1 0 1,-3 1-1,-1 1 1,0 1-11,0 3 1,2 1 0,1-1-1,2 5 1,-1 1-57,-3-1 1,-1 4 0,0-4-280,0 3 0,-2 2 0,-2 1 9,-1-1 0,-1 0 1,6 2-1,0 2 1,0 4-1,1 1 8,5 4 1,-3 1 0,6 5 0,0 2 0,0 5-105,3-1 1,2 4 0,2-7 0,0-2 0,2-2-1,2-3 232,1-4 0,8-2-156,-3-3 0,5-4 1,1 4-43,0-4 0,0-2 0,0 0 4,0 1 0,2-1-117,4 0 1,-4 0 0,1-1 106,-6-4 1,1 2-240,-3-8 1,-2 1-1004,2-6 702,0 0-3162,-2 0 1459,-2-7 1,-7-4 1609,0-10-5815,0 3 5029,0-5 1,0 7 0,0 0 0</inkml:trace>
  <inkml:trace contextRef="#ctx0" brushRef="#br1" timeOffset="208">15658 9832 8355,'-5'11'1772,"0"-1"1,-1-4-1,6 4 1,2 3-1362,3 1 1,4 2-1,8-1 1,0-3-1,3-1 1,2 0 639,-3-2 0,-1 3-949,-1-6 1,-1 5 0,0-4-1181,0 2 1,0-6 788,0 3 0,-7-6 0,-5-4 0,-6-3 1,-5 0-1380,-2 0 1481,-2-6 1,-5 9-1,0-5 75,0 2 0,1 0 1,3 4-1,1-3 941,-2 3 1,4 1-1,0 0-198,2-3 1,4 1 0,8-5-56,6 2 1,3-6 0,2 3-1,2-5-46,4-1 1,-4-5-347,3-1 0,3 0 271,-3 6-119,1 0-231,-6 0 1,-2 5 0,-1 2 510,-3 2-306,1 2 0,-2 7-105,-3 3 0,-5 6-7,-1 10 1,-1-3-1,-3 5-220,-1 1 1,-8-4 69,2 6 1,-1 1 0,-1 4-379,2-4 1,6 1 0,-4-4 156,2 1 0,2-5-849,5 1 0,0-8 1,1-4 252,5-2 0,-3-2 192,8-5 0,-2-2 0,4-3-1881,-3-6 0,1-10 1,5-4-1</inkml:trace>
  <inkml:trace contextRef="#ctx0" brushRef="#br1" timeOffset="211">16482 10897 8113,'-9'9'1417,"1"6"1,7-14 0,-3 7-596,-1-1-536,-1 2 0,6 7 245,0 0 1,2 0 73,4 0 0,-3 0-166,8 1 1,-2-1-252,2 0 1,3 0 0,-3 0 38,3 0 0,0 0 1,-1 1-5,-2-1 0,-1-2-10,7-3 0,-1 3-85,0-3 0,2 1 0,2-1-57,1-5 0,1 1 0,-6-2 27,0-1 1,2-2-59,3-2 0,-3 0 60,4 0 1,1 0 0,0 0 91,3 0 0,-5 0-159,6 0 0,-5 0 0,3 0 107,-2 0 1,4 0-111,-6 0 1,6 5 59,-5 0 0,5 1 0,-6-5 46,-1 5-1,0-3-67,1 8 0,-3-7 1,4 3-109,-4 0 1,3-3 12,1 7 1,-1-3 67,-5 3 1,0 4 0,1-5 6,-1 5 1,5 1-4,1 0 1,-1 0 0,-5 0 0,2 0 0,2 1 0,3-1 0,1 0 0,1 0 0,-2 0 0,2 2 0,-1 2 0,1 1-1,-2 1 1,0-1 0,-1 3 0,-1-1 0,1 0 0,-2-1 0,-2-1 0,-2 3 0,0-1 0,0 0 0,-2-1 0,-1-1 0,-2 3-1,1-1 1,3 2 0,-1-2 0,-2 1 0,-1-3 0,0 1 0,0-1 0,-2 1 0,-2-1 0,-2 3 0,1-1 0,1 0 609,2-3 0,-6 5 1,5 2-673,-1 4 0,-5 1 0,3 0 0,-1 1 53,1-1 0,-3 0 0,3 0-32,-3 1 1,-2-1 0,0 0 0,0 1 0,0-3 77,0-3 1,0 3-1,0-3 1,0 4 0,0 1-1,0 2 78,0 4 1,0-4 0,0 5-1,0-1-111,0 0 1,0-1 0,0-4-1,0-1 1,0-2 79,0-3 0,0 2-316,0-7 1,0-1-1,0-5 1,0 0-1,0 1-673,0-1 1,0-6 521,0 1 0,0 0-2049,0 5 291,0 0 597,0-7 1,0-3 0,0-12-3218,0-5 3594,0-3 1,7-9 0,2-2 0</inkml:trace>
  <inkml:trace contextRef="#ctx0" brushRef="#br1" timeOffset="212">17918 13206 8355,'-7'9'1608,"5"5"1,-5-10 0,7 7 0,2 1 0,3 2-367,6 3 0,-2-1-1111,2 0 1,-8 0 0,5 0-13,-1 0 1,-5 0 0,5 1-768,0-1 1,-5-6-395,3 1 0,-3-9 1,-4-2 547,-3-9 1,3-5 755,-3-2 0,3 5 0,2 0 1,-2-2-1,-2-1 325,-1-2 0,0 0 0,6 0 424,5 0 0,3-1-481,7 1 1,0 2-278,0 3 0,6-1 0,-1 6 0,-1 1 1,-2-1 37,-2 1 1,0 0-1,0 5-101,0 0 0,-5 0 0,0 0 0,2 0 0,-1 1 190,-1 5 1,-4 3-223,-7 7 1,-2 0-90,-3 0 1,1 6 0,-7-1 0,-1-1 0,-2-2-201,-3-2 0,3 0 0,2 0 1,3 1-1117,1-1 1,-2 0-941,4 0 0,3-7-1983,8-4 2268,4-3 0,7-9 0,0-2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1-04T06:27:53.083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2470 3003 8355,'0'-7'0,"0"7"0,0 9 0,-2 7 989,-3 5 0,1-1 0,-6 7 0,-1 2 1,0 1-1,0 6 0,-1 3 0,-3 6 1,-1 0-317,0 2 0,2-2 0,1-1 0,4-2 0,2-1 0,2-3 0,-1-2-808,1-6 0,-1-3 0,6 2 0,0-4 0,0-2 0,0-3 0,0-2-686,0-2 1,0 0-1,0 0 117,0 0 0,0 0-515,0 1 1,0-7-1042,0 1 0,-1-7-3,-5 1 489,5-3 1667,-14-2 1,6 7-1,-7 2 1</inkml:trace>
  <inkml:trace contextRef="#ctx0" brushRef="#br0" timeOffset="2">2099 3891 8355,'-11'2'1722,"2"3"0,2 6-458,3 3 0,3 2 1,1 0-1055,0 0 0,0 8 0,0 3 38,0 3 1,1-3 0,3-2 0,3 0 0,0-1-293,0-1 1,4-7 0,-4-5-701,2 1 1,-5-3 0,3 0-985,0-1 0,-3 2 1076,7-4 1,-8-8-1,3-9 1,-5-3-1,-2-2 151,-5-1 0,4 1 0,-5 0 1517,0 0 0,5 0 0,-5 0 210,0 0 1,5-1 2342,-3 1-3122,3 7 1,9-3-1,4 6 1,3 3 0,2 1-118,1 2 1,0-5 0,3-1 0,3 3-80,3 1 0,0 2 1,7 0-192,-1 0 0,-5 0 0,0 0 0,0 0 13,-2 0 0,-2 0 1,-7 0-1,0 0 541,1 0-325,-8 0 0,-9 7 0,-13 4 0,-5 5 0,-5 4 39,-2 1 1,-2 6 0,-6-4-706,1 3 0,2-5 0,3 4 1,5-1-1193,4-5 0,4-1-2716,3-2 2666,4-7-274,7-2 1,7-7 0,2 0 0</inkml:trace>
  <inkml:trace contextRef="#ctx0" brushRef="#br0" timeOffset="3">1017 4892 8935,'-11'0'1489,"1"0"1,-3 0 0,-1 0-771,-2 0 0,5 0 0,0 1-464,-1 5 0,-3-3 1,-1 6-1,0 0 11,0 0 1,5-3 0,0 4 0,1 3 175,1 1 1,-4 3-259,8-1 0,-1 0 1,6 0-1,0 2 42,0 3 0,7-3 0,4 4 0,4-4 0,2-2-50,5 0 0,-4 0 0,3 0-25,-3 1 1,4-1 0,-1 0 6,-1 0 0,-9 0 0,-4 0 1,-2 0 82,1 1 0,-3-7 0,-8 1 0,-6 2 1,-3 1 74,-2 2 0,-6-5 1,1 0-1,-1-1-487,-1-1 1,5-1-1,-4-7 1,5 3-796,0 1 0,1 1 0,2-5-1417,3 5 0,4-3 1177,7 8 1,2-7-4169,3 1 4718,4-3 0,7-2 0,0 0 1</inkml:trace>
  <inkml:trace contextRef="#ctx0" brushRef="#br0" timeOffset="5">1163 5198 8355,'9'0'5305,"-2"2"-4438,-7 4 1,0-3 0,0 8-520,0 1 0,0 3 1,0 1-1,0 2 1,0 2-85,0 1 1,0 2 0,0-3-173,0 2 0,1-1 0,3-5 0,3 1 1,2-3-59,4-3 0,-4-4 0,1-7-304,3 0 0,1-7 0,3-4 0,-1-3 106,0-3 0,0 1 0,0-2 0,0-1 0,0-3-73,1 2 0,-7 4 0,-1 4 0,0 1 630,0-2 1,-3 4 592,4-1 1,-4 6-340,4-1 0,-6 10-476,1 6 0,-8 5 0,-4 5 84,-2 6 1,3 4 0,-4 1 0,-3 0 0,0 1-86,3-1 0,-5 0 1,6 1-470,0-1 0,-3-2 0,5-1-486,-2-2 1,5-7 0,-1 1-1,3-3 1,2-2-2621,0 0 2412,0-7 1,7-3-1,4-12 1,1-4-749,-1-5 0,2-1 1375,-8 0 1,8-7 0,-4-2 0</inkml:trace>
  <inkml:trace contextRef="#ctx0" brushRef="#br0" timeOffset="7">1582 5392 8355,'15'-11'0,"-3"2"1019,-1 2 0,-6 2 1,6 5-1,0 2-186,-2 3 0,-2-1 1,-7 6-1,0 3-623,0 1 0,0 2 0,0 1 0,0 0 1,0 3-74,0 2 1,-5-1 0,-3-5 0,1 1-355,0-1 1,0-7-462,1-4 0,6-5 428,0-5 0,8-4 0,8-7 1,0-1 178,0 1 0,6 0 0,-1 0 1,1 0 337,1 0 1,-5 1 0,3 3 0,-1 3 142,2 2 1,-4 1 129,3 6 0,-8 0 0,-4 2-277,-2 3 0,-2-1 0,-5 7 0,0 1 0,0 3-222,0 1 0,-5 0 0,-1 0-210,3 0 0,-4 0-124,1 1 1,3-8 86,8-4 0,4-10 0,7-6 173,0-4 0,1-1 0,-1-2 0,0-1 0,0-5 0,0 1 48,0 0 1,0 1 0,1 8 0,-1 1 860,0 2 1,0 2 76,0-1 0,-5 4-837,0 12 0,-8-3 1,3 8-1,-5 2-133,-1 1 1,0 2 0,0 0 0,0 0 0,0 1-657,0-1 0,-1 3 1,-3 1-1,-1-2-2431,1 2 1724,2 0 1,2-4-3565,0 0 4348,0-7 1,7 5 0,2-5 0</inkml:trace>
  <inkml:trace contextRef="#ctx0" brushRef="#br0" timeOffset="9">2309 5473 9885,'16'0'1506,"-7"2"0,-4 3-997,-3 6 0,3 3 0,1 4 0,-3 2 0,-1 3-195,-2 2 0,0 0 0,-2 4 1,-1-2-1,-4 0-241,-2-2 0,3 4 0,-3-6-203,2 2 0,-4-5-376,6 1 1,-1-8 0,5-4 179,-5-2 1,5-3-1,-5-10 1,6-4-1,6-7-285,4-4 0,-1-2 662,2-4 0,0-4 0,5 4 0,0-3 0,-2-4 81,-3-4 1,4 7 0,-5-3 0,3 2 473,-2 3 0,3 2 1,-3-1-1,3 3 269,2 1 0,0 5 0,0 6-686,1 2 0,-7 8 0,1-3 0,2 5 1,1 1 97,2 0 1,-1 1-1,-5 5 1,-4 4-1,-5 5 63,-1 1 1,0 0 0,0 0-219,0 0 1,-5 2 0,-2 2-180,-2 2 0,-2-1 0,-5-5 0,2 0-657,3 1 1,-3-1 0,3 0-2097,-4 0 679,7-7 1,2-4 0,12-8 1046,4-3 1,-1-6 0,2 3 0,2-2 875,1 0 1,9 1 0,2-7 0</inkml:trace>
  <inkml:trace contextRef="#ctx0" brushRef="#br0" timeOffset="10">2874 5392 9102,'9'-7'3776,"-2"3"-1353,-7-6-1166,0 6-816,0-3 1,-7 12-242,-4 1 0,2 6 0,-2-1 0,0 3 0,1 2-37,-1 1 0,2 0 1,-4 3-1,4 2-158,2-3 0,2-1 0,5-1-297,0-1 1,0-6 0,2-1 0,3-1-352,6-5 1,-2-3 0,1-3 265,3-3 1,1-6 0,2 1-1,1-3 411,-1-3 0,-5 1 1,-1 0-1,3 2 663,1 3 1,2-2-111,0 8 1,-7 1 0,-3 10-1,-4 5-296,-2 3 1,0 2-1,0 0-557,0 0 0,0 1 1,0-1 226,0 0 1,0-5 0,0-1 0,1 1-1578,5-2 1,-3-2 0,6-9-320,-1-3 1,4-4 0,-3-7 0</inkml:trace>
  <inkml:trace contextRef="#ctx0" brushRef="#br0" timeOffset="11">3051 5279 8650,'-2'-11'1500,"-1"1"2581,-3-3-3618,1 6 0,7 0 0,3 7-108,6 0 1,0 0-1,3 0 1,4 0-336,0 0 1,0 0 0,0 0 0,2 0 0,1 0-93,-1 0 0,-2 0 0,-2 0 716,0 0-221,-7 0 1,-2 1-1,-7 5-126,0 5 0,0-1 0,0 5 0,0 3-137,0 0 1,-5 5 0,-2 0-1,-1 1 1,-1 1 0,2 0-196,0 3 0,-4-4 1,6-1-1,0-1 0,-1-1-1732,1-1 1,-1-8 0,6-1-705,0 2 0,2-6 1259,4-2 0,3-10 0,7-4 1</inkml:trace>
  <inkml:trace contextRef="#ctx0" brushRef="#br0" timeOffset="12">3471 5231 8355,'14'1'3283,"-3"5"-2796,-6 5 1,-3 5 0,-2 3 0,0 5-1,0 1 1,0 2-127,0-2 1,-5 5 0,-2-3 0,-1 4 0,-1-1-297,1-3 1,2-3 0,-3-8-326,2 0 149,2-7 1,6-4-1,5-10 1,5-6-1,3-3 135,2-2 1,0-1 0,0 1-71,0 0 1,1 0 0,-1 0 373,0 0 0,-5 7 1,-1 2-1,3 1 804,1 1 1,-3-1-472,0 6 1,-8 8-462,3 2 1,-4 5-1,-2 1 1,0 2-1,-2 2-501,-4 1 0,5 1 1,-5-6-1,3-2 0,-1-1-2707,-1-3 2151,-1 1 1,8 0 0,3-2-1151,6-2 1,-2-2 0,2-5 0,2 0 1293,1 0 701,2-7 1,0-2 0,0-7 0</inkml:trace>
  <inkml:trace contextRef="#ctx0" brushRef="#br0" timeOffset="13">3874 5554 8355,'17'0'318,"-1"-6"0,-2-1 1,-1 0-1,-3-2 20,3 0 1,0 4 0,-1-4-1,-1 0 1,0 0-83,-2-4 1,0 4 0,-6-2 401,2-1 0,1-3 66,-6-1 1,-2 7-312,-3 4 1,-4 3 0,-7 2 0,-1 0 0,1 0-154,0 0 0,5 7 0,1 4 0,-3 3 283,-1 3 1,3 4 0,2 1 0,2-3 0,3-1-306,2-2 1,2 1-1,0-1 1,0 0-217,0 0 1,2-2-498,4-3 0,3 2 0,7-8 0,0-1-427,0-3 0,0-2 1,0-3-1,0-3 0,1-2-3719,-1-4 3391,0-1 0,0-2 0,0 0 1</inkml:trace>
  <inkml:trace contextRef="#ctx0" brushRef="#br0" timeOffset="14">4133 5279 8355,'-2'-9'2363,"-3"4"0,-1-2 0,1 1-1865,10 3 0,8 1-475,3 2 0,0 0 1,0 0-1,0 0 1,0 0 167,1 0 0,-1 0 0,0 0 99,0 0 0,0 0 569,0 0-470,-7 0-92,-2 0 0,-7 2 0,0 3 1,-1 6-23,-5 3 1,3 2-1,-6 0 1,0 2-157,0 4 1,3-2 0,-3 7 0,0-1-1,2 1-631,0 0 1,0-5-1,3 3 1,-1-2-466,1-3 0,3-2 0,1-2-4946,0 0 3836,0 0 1305,0-7 1,7-2-1,2-7 1</inkml:trace>
  <inkml:trace contextRef="#ctx0" brushRef="#br0" timeOffset="15">4504 5441 16184,'-9'7'110,"2"3"1,7 10-1,-2 2-508,-3-3 0,3-1 0,-3-1 0,3-1 0,2 0 0,0 0 234,0 0-4028,0-7 2846,0-2 0,0-7 1</inkml:trace>
  <inkml:trace contextRef="#ctx0" brushRef="#br0" timeOffset="16">4585 5376 8355,'0'-11'848,"0"0"-1716,0 8 1,7-11 0,2 5 0</inkml:trace>
  <inkml:trace contextRef="#ctx0" brushRef="#br0" timeOffset="17">4843 5376 9073,'-2'9'2848,"-3"-4"1,-6-3-1917,-3-2 0,-2 2 0,-1 3-470,1 6 0,0 5 1,0 4-1,2 3 1,1 1 271,2-1 0,8 4 0,-4-4-425,-1 2 1,7-5 0,-3 1-1,6-3-291,3-1 0,8-8 0,-2-4-130,3-3 0,2 3 0,0 0 1,0-1-1,0-2-2346,1-2 0,-1 0 1,0 0-1</inkml:trace>
  <inkml:trace contextRef="#ctx0" brushRef="#br0" timeOffset="18">1179 6490 9960,'0'16'1597,"0"0"1,0 2 0,-2 2 0,-2 3-1208,-1 2 1,0 0 0,3 6 0,-2-1 0,-1 4 0,-1 1 0,1-3-207,0-5 1,-6 1 0,5-6-421,3-2 0,-1-2-257,-1-2 0,3-4 250,-3-6 0,3-10 1,4-17-1,3-4 112,6-1 1,3-9-1,2 4 1,1 1 0,-1 3-1,0 3 1,2 3-3,3-3 156,-3 7 1,6-5 0,-8 9 0,0 3 0,0-1 580,0 2 1,0 2 0,0 7 670,1 0 0,-7 2-965,1 3 1,-7-1 0,1 6 0,-3 3 0,-2 1-118,0 2 0,0 2 0,0 4-285,0 5 1,0-2 0,0 0 0,0 0-466,0 0 0,0 0 1,0 2-1,0-3 1,0-3-1495,0 1 1,0-1 722,0-5-69,0-7 1,2-2-1,1-8 1,4-5 674,2-5 1,2-3 0,5-2 0</inkml:trace>
  <inkml:trace contextRef="#ctx0" brushRef="#br0" timeOffset="19">1647 6781 8355,'7'-9'-874,"2"1"0,7 8 1</inkml:trace>
  <inkml:trace contextRef="#ctx0" brushRef="#br0" timeOffset="20">2034 6668 9072,'-16'-2'1438,"0"-2"1,0-1-864,0 1 1,0 2 0,1 4-1,3 2 1,1 1 0,-2 1-96,-1 1 0,0-4-297,3 8 1,4 0 0,7 5 0,1 0 0,5 0 4,5 0 0,3 1 1,2-1-1,0-2-4,0-3 1,1 3-1,-3-3-171,-3 3 1,3-3 0,-5 0 484,0 1 1,-4-5 0,-10-1 74,-6-4 0,-3-1 0,-4 3-640,-4 1 0,4 1 1,-3-6-1,3 0 0,2 0-252,0 0 1,7 7 668,3 4-2808,5-4 0,8 7 1,2-5-1</inkml:trace>
  <inkml:trace contextRef="#ctx0" brushRef="#br0" timeOffset="21">2228 6942 15152,'-9'0'-3140,"9"7"1,9 2 0</inkml:trace>
  <inkml:trace contextRef="#ctx0" brushRef="#br0" timeOffset="26">12188 1808 8355,'-9'7'0,"0"-5"2300,3 3-1757,5-3 1,-7-4 0,10-1-374,4-2 1,-3-6 0,8 4-1,2-1 1,1-1 0,4 2 0,2 0-1,3 2 1,0-2 0,2-2-146,0 0 0,1-4 0,2 6 1,-1 0-1,2 0 0,1 1 0,1 1 1,-2-2-1,-1-1 0,4-1 1,4 2-1,4-2 0,1 2 0,4-2 1,0 2-1,1-2 0,1 0 0,3-2 1,0 1-1,1 1-42,-5 1 1,-6-2 0,1 2 78,-2-1 0,10 6 0,-2-4 1,1 1-13,4 1 1,0 0-1,-2 3 1,2-2 0,4-1-2,1 1 1,-5-3-1,0 2 1,-5 1-1,-4 0 56,2-1-78,-6 3 0,13-5 0,-3 7 0,3-2 24,3-3 0,-3 3 1,8-5-1,-1 2 0,-2-1 45,-3 3 1,2-5 0,-3 3-49,-1 1 1,4-3 0,0 2 0,1 0 25,4-3 0,2 7 0,1-5-52,1 4 1,-2-3-1,-2 0 1,-4 1 0,0 0-1,1 1 44,3-3 1,2 1 0,3 5-33,4 0 1,-4 0 0,4-2 0,-2-1-5,2-3 1,-9 1 0,4 5-1,-1-2-1,5-3 1,-1 1 0,7-5 0,0 0 32,-1 0 0,-1 6 0,-6-4 1,1 1 8,0 1 0,-7-6 1,11 6-1,3 1 1,0 2 48,4 2 0,-7-2 0,0-1-80,0-3 1,-6 1-1,6 5 1,-1-2 24,5-3 0,-3 3 0,3-5-101,1 0 0,0 5 1,-2-5-1,-5 1 49,-3 1 1,4-2 0,5 3 0,3-1-1,1 1 50,1 3 1,-6 1-1,-1 0 1,-2 0-9,-4 0 0,-2 5 1,0 0-1,4-1-18,6-2 1,1-2 0,0 1 0,-2 3 0,-1 1-38,-6-1 0,7-2 0,-10-2 33,1 0 0,8 0 0,-1 0 0,3 0 0,-3 0 0,-1 0 36,-4 0 1,-3 0 0,-4 0 0,0 2-11,5 3 0,-1-3 0,6 5 0,-1-2 0,0 1-35,-2-3 1,2-1 0,-3-2 0,-4 0-29,-1 0 1,3 0 0,3 0 0,4 0 37,1 0 1,-5 0-1,2 0-8,-3 0 0,-4 0-17,-4 0 1,2 0 0,-6 0 0,3 0 15,3 0 0,1 0 0,3 2 1,0 1 6,-1 3 1,-5-1 0,-1-5-1,-3 2 1,-3 2-22,-1 1 1,-1 0 0,4-5-1,3 0-9,0 0 1,6 0-1,-5 0 1,1 0 19,0 0 0,-7 0 0,2 0 0,-4 0 0,-2 0-6,1 0 1,1 0 0,2 2-1,4 2-17,1 1 1,0 1-1,4-6 1,-3 0 1,-3 0 1,-1 0-1,-5 0 1,-1 0-1,1 0 1,-1 0 0,0 0 1,3 0-1,1 0 4,1 0 1,7-2-1,-5-2 1,1-1 0,-1 1 9,-3 2 0,-7 2 0,-2 0-9,2 0 1,-4 0-1,2 0-1,2 0 1,-3 0 0,1 0 0,1 0 2,3 0 1,7 0-2,0 0 0,-6 0 1,-5 0 4,2 0 1,2-1-1,-1-3 1,-1-1-1,-4 1 1,1 2 19,-1 2 1,2 0 0,5 0-8,1 0 0,-1 0 0,1 0 1,-1 0-1,-1-2 34,-4-3 0,3 3 0,-4-3-46,-1 3 0,4 2 0,-8 0 0,1-2-3,2-3 0,-5 3 1,8-3-1,2 1-11,2-1 1,1 3-1,-1-3 1,-2 3 0,-2 2 10,2 0 0,-6 0 0,-1 0 1,-4 0-4,-2 0 1,0 0-1,1 0 16,-1 0 1,-5 0 0,0 0 0,2 0 0,1 0 4,2 0 0,1 0 0,-1 0 0,-2 0-19,-3 0 0,4 0 0,-4 0 0,1 0 0,1 0-4,-2 0 1,-5 0-1,3 0 1,-2 0 7,-3 0 1,3 5 0,-2 1 0,-1-3-11,-2-1 0,4 3-5,-1 1 1,1 1 0,-6-4 0,0 5 65,0 1 0,0-6 0,0 4-20,1 1 0,-1-5 0,0 6 0,0-2 56,0-3 0,0 3 1,0-2-53,1-1 0,-1 3 1,0 0-1,0 1-1,0-1 0,0 3 1,0-2-1,1-1 9,-1 0 1,0 4-1,0-4-34,0 2 0,-5-4 1,0 4-1,-1 0 29,-1 0 1,4-3 0,-6 4 0,0 3 0,2 1 76,0 2 0,-3-1-69,4-4 0,-6 3 0,3-3 0,-1 3-34,-1 2 0,2-5 1,-3 0-15,1 1 0,6 3-163,-6 1 1,1 0-1,-6 0 55,0 0 0,0 0 26,0 0 0,0-5 0,0 0 0,0 1-696,0 3 1,1 1-544,5 0 57,-4-7 0,10-4 354,-7-10 1,1 2 0,-4-6-1426,3 1 0,4-4 0,7 3 1</inkml:trace>
  <inkml:trace contextRef="#ctx0" brushRef="#br0" timeOffset="28">27442 1824 8355,'-14'2'1245,"3"3"0,-1-1 1,6 7-1,3 1-754,1 3 1,4 1-1,3 0 1,6 0-315,3 0 0,-3-1 1,0-3-1,-1-1 1,1 0-1,0-1-284,2 1 1,-5-7 0,1 3-485,-1 0 1,-3-5 1,-5 3 286,0-10 1,0 1 0,-2-5 0,-3 0-1,-6 0-92,-3-3 0,-2-2 0,1-3 470,4 1 0,-3 2 0,5 1 1,-2 4 1562,1 2 1,6-5-894,-1 1 1,5 4 0,5 1-377,6 5 0,5 1 1,4 0-206,1 0 1,8 0 0,-2 0 0,1 0-1,1 0-56,-2 0 1,-2-6-1,4 1 1,-4 1 16,-2 2 1,-1 2-1,-6 2-31,0 4 0,-7-3 0,-4 8 29,-3 2 0,-4 1 1,-3 2-1,-6 0-20,-3 0 0,-4 2 1,-2 2-1,-3 1-463,-2-1 0,5 0 0,-1 0 1,3-1-1394,2-4 0,5 1-20,0-5 1,9-4-3,2-2 0,7-10 0,10-4 0</inkml:trace>
  <inkml:trace contextRef="#ctx0" brushRef="#br0" timeOffset="30">26086 2518 5734,'-10'2'77,"-1"2"0,-2 1 0,-1-1 0,-2-2 29,0-2 1,1-2-1,3-2 1,1-3-1,-2-2 1,-1-2 476,-2 2 1,5-3-1,0 5 395,-1-2 0,3 5-84,-2-1 1,8 5 0,-3 5 0,4 6-386,2 3 0,0 8 0,0 3-262,0 5 0,0 1 0,0 10 1,0-1-1,-1-3-54,-5 3 1,4-6 0,-5 3 0,2-2-161,-1-3 1,-1-2-1,4-3 1,-4-5 0,-1-4-425,1-2-705,2 0 763,-2-7 0,3-9 0,-5-13 1,2-6-1,3-8-92,2-4 0,2-1 0,2-2 247,4-4 0,-3-1 1,6-6-1,0 2 1,-2 0 510,1 2 1,2 1-1,-3 8 1,1-1 109,-1 1 1,5 7 0,-1 4-100,3 3 1,3 1 0,-1 3 0,2 3 39,3 6 0,-3-2 0,5 1 1,-1 3-164,0 1 0,-1 2 0,-3 2 0,2 1 0,1 5 47,-1 1 1,-7-4 0,-5 6-128,0 1 0,2 3 0,-4 1 0,-3 0 0,-1 0 46,-2 0 0,-5 0 0,-2 0 0,-2 2-212,-4 4 0,-3-4 0,-4 3 2,-1-3 1,-3-7 0,5-2 0,-3 0-1,2-2-1422,2 0 0,2-1-1982,0-6 2127,7 0 0,4-7 0,10-2 0,6-2 1,3 2 657,2 2 1,8-13-1,1 2 1</inkml:trace>
  <inkml:trace contextRef="#ctx0" brushRef="#br0" timeOffset="31">26522 2470 13638,'-7'-9'1975,"-4"4"0,2 3-1794,-1 2 0,4 0 1,-5 0-1,1 2 29,1 3 1,-6 4 0,5 7-90,-5 0 1,1 6 0,1-1 0,4 1 0,0 1 36,0 4 1,0-2-1,-1 2 1,4 0-233,4-2 1,2-2-1,0-6-398,0-1 0,2-2 51,4-3 1,3-6 0,7-10-1,0-6 87,0-3 1,-2-2-1,-1-2 1,-2-2 203,1-2 0,3 1 0,-1 5 179,-3 0 1,3-1 513,-3 1 0,1 9 290,-1 7 1,-4 7-1,-7 9 1,0 1-466,0-1 1,0 0-536,0 0 1,0 0-1,0 0 1,0 0 0,0 1-1288,0-1 1120,7-7 0,1 0 1,4-6-1226,-1 3 1,-6-1 0,6-5 0,2 0 28,1 0 0,2-7 0,0-2 1</inkml:trace>
  <inkml:trace contextRef="#ctx0" brushRef="#br0" timeOffset="32">26829 2728 8355,'-2'11'2589,"-3"0"0,1-6-2249,-7 6 1,8-6 0,-4 4-162,-1-1 0,7-5 0,-5-8 109,4-6 0,2-3 0,0-3 44,0 1 1,6 0-1,1 0-222,2 0 1,-4 0-1,6 0 1,2-2-1,1-2 40,2-2 1,0 1 0,0 5-1,1 0-1004,-1-1 0,0 3 1,0 2-1160,0 1 0,0 2 1,0-4 1068,1 3 1,-1-1-1,0-5 1</inkml:trace>
  <inkml:trace contextRef="#ctx0" brushRef="#br0" timeOffset="33">27200 2470 10388,'7'9'5570,"-5"-2"-4950,5-7 1,-8 0-294,-5 0 1,-3 0 0,-5 2 0,1 2 0,4 3-178,2 2 0,-5 1 1,3 7-1,0-1 1,1 2-299,1 3 0,5-8-571,-3 3 0,3 2 1,2 3 494,0-1 1,0-7-1,2-4-245,3-2 0,-1-2 1,7-5-1,1-2 276,3-3 0,-1-4 0,-1-7 1,-3 2 290,3 3 0,1-4-83,2 5 0,1-3 1,-1 2 431,0 6 1,-5 3 876,-1 2 1,-6 2 0,1 3-595,-3 6 1,-2-2-1,0 2-788,0 1 1,0-3 0,0 2-1053,0 2 0,0-4 0,0 1 242,0 3 1,7-6-1591,4-1 0,3 3 1,3-1-1</inkml:trace>
  <inkml:trace contextRef="#ctx0" brushRef="#br0" timeOffset="34">27717 2535 8355,'-16'0'139,"-1"0"0,1 0 1,0 0-1,0 1 1318,0 5 1,5-4-755,0 3 1,8-1-1,-3 1-358,5 6 1,1 3-1,1 2-70,5 0 1,1 0 0,5 1-1,-1-1 111,2 0 0,1 0 0,2-2-73,0-3 0,-7 4 0,-1-5 1,-3 5-40,0 1 0,1 0 1,-8-2-250,-3-3 0,1 2 1,-7-8-1,-1 0 1,-3 1-96,-1-1 0,0 1 0,0-6-335,0 0 1,5 0-1590,0 0 1,8-2 0,-1-2 969,8-1 1,5-6-141,7 6 0,0-8 0,0 4 0</inkml:trace>
  <inkml:trace contextRef="#ctx0" brushRef="#br0" timeOffset="35">27814 2615 9843,'9'8'768,"-4"2"1,-3 5-1,-2 1-13,0 0 1,0 0 0,0 0 0,0 0-310,0 0 0,0-5 0,0 0-273,0 2 0,0 1-486,0 2 0,5-5 64,0 0 1,8-8-1,-2 3-550,3-5 1,-3-6 0,0-2-1,1-2 1,3-4 399,1-1 1,0 3 0,0 2 780,0 2 0,-5 2 0,0 5 477,1 0 0,-3 1 0,0 7-496,-2 8 1,-1 0 0,-6 5 0,0-3 0,0 0-21,0 4 1,-7-4 0,-2 3 0,-2-3 33,0-2 1,0 6 0,-3-1-1,1-1-324,3-2 0,1-2 0,-2 0-2676,6 1 1612,3-1 1,9-7 0,4-6 0,3-6-611,2-8 0,7-11 0,3-3 0</inkml:trace>
  <inkml:trace contextRef="#ctx0" brushRef="#br0" timeOffset="37">28266 2696 8355,'7'-9'2073,"-5"4"1,3 10-554,-3 6 1,-4 3-1173,-3 2 0,3 0 0,-5 1-184,-1-1 0,1 0 0,-5-2-152,1-3 49,7-4 1,-1-7 0,10-2-1,4-3-366,0-6 0,6-3 0,-3-2 0,6 0 258,4-1 0,-1 3 0,-5 2 0,0 3 0,1 1 47,-1 5 1,0 1 1130,0 2-588,-7 0 0,-2 7 0,-7 4-182,0 3 0,-7 2-448,-4 1 1,-1-7-196,1 1 1,5-9 0,12-2-161,5-9 1,1 0-1,1-2 1,-2-1 374,1-3 1,2-1-1,3 0 1,-1 0 16,0 0 0,-5 7 1027,-1 3 1,-4 5-259,4 1 0,-6 7 1,1 4-1,-3 3-477,-2 2 1,0 2 0,0 2-1,-2 1-323,-3-1-1193,3-2 1,-5-2 96,7 0 1,2-7 0,3-3 0,4-6-191,0-6 1,6 3 0,-6-8 0,1 0 494,1 2 1,0-5-1,5 5 1</inkml:trace>
  <inkml:trace contextRef="#ctx0" brushRef="#br0" timeOffset="39">28734 2728 8476,'14'2'748,"-3"4"1,1 2 0,-6 9-53,-3-1 0,-1 0 0,-2 0 0,0 2 0,0 2 0,0 1 0,0 1-192,0 1 0,-2-5 1,-3 5-1,-4-1-529,0-1 0,-5 1-392,3-6 0,2 0 33,-2 0 1,8-8 0,-3-8-157,4-9 1,2-8 0,0-4 0,2-6 41,4-3 0,1-3 1,5 3-1,-1 1 400,2 2 1,1 0 0,2-5 329,0 0 0,0 1 0,1 2 0,-1 4 357,0 2 0,0 1 0,0 8 0,0 3-111,0 6 1,1 3-1,-1 2 1,0 0-1,-2 2 17,-3 3 1,3-1-1,-5 7-244,0 1 0,-2-3 1,-7 2-96,0 2 0,0 1 0,0 2 0,-1 0 0,-5 0 0,-5 0 59,-3 1 1,-2-1 0,0 0 0,0-2-302,0-3 0,-1 2 1,3-6-1,1 0-1595,3 0 1,8-3-1,2-10-753,9-4 1,12-5 0,5-1 0</inkml:trace>
  <inkml:trace contextRef="#ctx0" brushRef="#br0" timeOffset="40">29363 2631 8142,'7'-8'1713,"-7"2"1,-1 4 0,-10 2-1317,-2 0 1,-1 2 0,-2 4 0,1 4 25,5 5 0,-5 1 1,5 2-1,-3 1-266,2 3 0,4 5 0,5-6 1,-1-1-370,-3-2 1,1-7-1,7-2-303,3-2 0,4-2 0,7-5 281,0 0 0,1-9 0,-1-5 0,2-6-30,3 1 1,-3 1 0,4 1-1,-4 1 1,-2 0 365,0 0 0,-5 7 360,-1 4 0,-1 5 0,2 5-6,-6 6 1,-3 3-1,-2 2 1,0 0-194,0 1 0,0-1 0,0 0 0,0 0-75,0 0 1,0-5 0,0 0-1,2 0-1490,3-3 0,-1 0 1,7-8-1,1-2-459,3-4 0,1-2 0,0-9 0</inkml:trace>
  <inkml:trace contextRef="#ctx0" brushRef="#br0" timeOffset="41">29589 2502 8849,'-7'-9'1893,"-2"2"1,-7 7 1424,0 0-3017,7 0 0,9 0 0,11 0 0,3 0-93,2 0 1,2 0-1,2 0 1,1 0-140,-1 0 1,-2 0 0,-2 0-1,0 0-106,0 0 0,1 0 130,-1 0 28,-7 0 1,-2 2 0,-7 3 0,0 6 47,0 3 1,-2 3 0,-2-1 0,-1 2-1,0 1 3,-3 3 1,5 5-1,-6-4 1,0 1-1181,0-1 1,5 0-1,-1-3-424,3 1 0,2 1-495,0-6 235,7-7 1,2-9-1,8-9 1</inkml:trace>
  <inkml:trace contextRef="#ctx0" brushRef="#br0" timeOffset="42">29864 2535 8375,'7'-17'543,"-4"7"1,8 1 310,2 2 1,-6 3 0,-2 9 0,-3 6-313,-2 3 0,0 3 1,0 1-1,0 1-298,0 3 1,-2 5-1,-1-4 1,-3 2-286,3 4 1,-4-6-1,-1-1 1,1-4-899,0-2 453,2 0 0,6-7 281,5-4 0,-3-10 0,8-6 0,2-3 265,1-2 1,2-1 0,0 1 0,-1 0 585,-5 0 0,5 2 0,-4 1 301,3 2 0,-3 8-327,-1-3 1,-6 6-497,1 6 0,-3 3 0,-2 7 1,0 0-239,0 0 1,0 6 0,-2-1 0,-1-1-1204,-3-2 1,1-7 199,5-1 1,2-6-1,3 1 1,6-3-1028,3-2 0,3-7 1800,-1-4 1,0-3-1,0-2 1</inkml:trace>
  <inkml:trace contextRef="#ctx0" brushRef="#br0" timeOffset="43">30251 2696 8355,'9'0'2275,"0"-2"0,-4-3-1889,6-6 0,2-3-327,-3-2 0,3-1 1,-8 1 189,-1 0 1,-4 7 0,-5 4 262,-6 3 0,-4 2 1,-1 2-64,0 3 1,0 4-1,0 9 1,0 2-78,0 1 0,7 1 1,1-6-1,3 0-229,0 0 0,-1 0 1,8-1-1,2-3-775,1-1 0,8-7 0,-3 1-160,5-3 0,1-2 0,0-2 0,0-1-1040,0-3 1,0-6 0,1 3 903,-1 0 1,7-13 0,2 4 0</inkml:trace>
  <inkml:trace contextRef="#ctx0" brushRef="#br0" timeOffset="44">30429 2502 8908,'-11'-5'2996,"0"0"0,9-1-2727,2 6 1,7 0 0,10 0 0,-1 0-114,0 0 1,-5 0 0,-1 0 0,3 0 1,1 0 0,2 0 0,1 0 0,-1 0-21,0 0 1,-5 0-1,-1 0 233,3 0-145,-6 0 1,0 2 70,-7 3 1,0-1-187,0 7 0,-5-1 0,-2 7 0,0-1 0,-1 2-266,5 3 0,-4-3 0,1 4-265,3-4 1,-1 3-1,1 1 1,-3-3-158,3-1 1,1-2-1,2 1 1,0-1-1796,0 0 0,5-5 1204,1-1 1,6-6-1,-3 3 1</inkml:trace>
  <inkml:trace contextRef="#ctx0" brushRef="#br0" timeOffset="45">30735 2664 8355,'9'2'4520,"-3"3"-4102,-5 6 0,-1-2 0,0 1 1,0 3-431,0 1 0,0 2 1,0 1-1,0-1-1764,0 0 0,0-5-1919,0-1 3315,0-6 0,0 3 0,0-7 0</inkml:trace>
  <inkml:trace contextRef="#ctx0" brushRef="#br0" timeOffset="46">30881 2502 9557,'-8'-16'1602,"5"7"0,-8 2 0,-1 2-1103,-3-1 1,1-1 0,5 4-676,9-3 1,7 1 0,9 5 0,0 2-2182,0 3 0,8 4 0,1 7 1</inkml:trace>
  <inkml:trace contextRef="#ctx0" brushRef="#br0" timeOffset="47">31107 2535 8355,'-17'5'1004,"1"2"440,0 2 1,0 2 0,2 5 0,1 0-955,2 0 0,2 0 0,-3 2 0,3 2-76,2 2 1,-4 1 0,6-3 0,1 1-54,2-1 0,2-7 0,2-3 0,3 1-360,6-2 0,3 0 0,3-5 0,-1 1-811,0-1 1,5-3-1,3-1 1,-1-1-1649,0-5 0,6-3 1,-4-7-1</inkml:trace>
  <inkml:trace contextRef="#ctx0" brushRef="#br0" timeOffset="48">32285 2438 9201,'7'16'1761,"0"2"0,4 2 0,-4 1-1316,0-1 1,-5 3 0,4-1 0,-5-1-122,-1 3 1,-5-5 0,-2 6 0,0-1-113,0-5 0,-4-1 0,4-2 65,-2 1-364,5-8 0,-1-9 0,10-13 1,8-7-664,6-7 0,-1 2 0,6 0 1,-1 0 249,4 0 0,-4 5 1,0-1 619,1 3 1,-6 2 0,3-1-1,-3 3-49,-2 3 1127,-7 4 1,-2 14 0,-7 4-663,0 3 1,-1 3 0,-3-1-1,-1 0-470,1 0 0,-3 0 0,2 0 1,1 0-1399,2 1 1,2-1 0,2 2 0,3 0-953,6-2 0,11 11 0,3-9 1</inkml:trace>
  <inkml:trace contextRef="#ctx0" brushRef="#br0" timeOffset="49">32721 2728 10983,'-11'-5'1803,"0"0"1,8-3-1117,-3 3 0,6 3 0,6-3-1469,4 3 1,5-3-1558,1-1 1,0-6-1,0 3 1</inkml:trace>
  <inkml:trace contextRef="#ctx0" brushRef="#br0" timeOffset="50">33092 2470 8806,'0'-16'1413,"-7"2"1,-4 3 0,-3 5-916,-2 5 0,0 1 0,-1 0 0,1 1-38,0 5 1,0 3-1,0 7 1,1 0 47,5 0 1,-3 0 0,8 0-463,1 1 1,4-1 0,6-2 0,4-1-186,5-3 0,3-1 0,1 4 0,3-4-197,-2-2 0,-2 6 292,-2-3 0,-7-1 381,-4 2 0,-10-2 0,-6 2 1,-2-4 90,3 0 1,-10-5-1,4 5-1042,-2 0 1,5-5-1,4 5-144,2 1 0,9-7-1700,9 5 0,10 3 1,4 0-1</inkml:trace>
  <inkml:trace contextRef="#ctx0" brushRef="#br0" timeOffset="51">33286 2744 15374,'-9'0'-3214,"2"0"1,7 0 0</inkml:trace>
  <inkml:trace contextRef="#ctx0" brushRef="#br1" timeOffset="52">775 7588 15016,'-16'2'0,"2"3"0,-1 6 0,1 5 359,-4 5 1,-4 4 0,1 8 0,-4-1 0,-2 2 0,0 2 0,0 3 0,2 1 0,2 1 237,-1 0 1,12-5-1,-3 4 1,5-3 0,3 1 49,-1-2 1,3-2 0,5-2 0,2-1 0,3-2-1276,6-3 0,3-6 0,2 0 0,1-6 0,0-3-783,5 2 0,-4-6 0,3-2 0,-3-1-886,-1 1 0,4-3-2964,1 3 5233,-1-3 1,-5-9 0,0-2 0</inkml:trace>
  <inkml:trace contextRef="#ctx0" brushRef="#br1" timeOffset="53">969 7846 9233,'-7'-9'1966,"5"2"0,2 7 0,11 0 0,5 0 0,3 0-1137,3 0 0,5 0 0,-4 0-813,2 0 1,2 0 0,4 0 0,-3 0-1,-2 0-277,-3 0 1,0 0 0,-3 0-539,1 0 0,1 0-226,-6 0 0,0 0-2636,0 0 2305,-7 0 1,-3 0-1,-12 0 1,-4 0 758,-5 0 0,-1 7 0,0 2 1</inkml:trace>
  <inkml:trace contextRef="#ctx0" brushRef="#br1" timeOffset="54">1163 7878 9449,'-9'7'1982,"-4"-3"1,6 7-1637,-2 1 0,5 3 0,-1 1 11,3 0 0,2 0 0,0 2 0,0 2 1,0 3 70,0 2 0,0 2 0,0 5 0,0 1-361,0-1 1,0-5-1,0-2 1,0 0-495,0 0 0,0-5 0,0 2-63,0-5 0,0-6-2464,0 0 0,0-9 1874,0-2 1,0-7 0,0-10 0</inkml:trace>
  <inkml:trace contextRef="#ctx0" brushRef="#br1" timeOffset="55">1146 8120 17722,'17'0'-44,"-7"0"1,1 0 0,2 0 0,1 0-336,2 0 1,0 0 0,0 0 0,1 0-2441,-1 0 1,0 2 1651,0 4 1,0-5 0,0 7 0</inkml:trace>
  <inkml:trace contextRef="#ctx0" brushRef="#br1" timeOffset="56">1582 8056 8355,'0'11'2975,"0"-1"0,0 3-2600,0 1 1,0 2 0,0 1 0,0-1 0,0 2-491,0 3 1,0-3 0,0 4 0,0-4-1,0-2-1006,0 0 0,0-5 0,0-1-2851,0 3 3336,0-6 0,-7 0 0,-2-7 1</inkml:trace>
  <inkml:trace contextRef="#ctx0" brushRef="#br1" timeOffset="57">1631 7991 9026,'0'-16'913,"0"0"0,-2 2 1,-2 1-1,-1 2-295,1-1 0,3 3-1799,1-2 1,1 7-2433,5-1 3061,3 3 0,7 9 0,0 2 1</inkml:trace>
  <inkml:trace contextRef="#ctx0" brushRef="#br1" timeOffset="58">2002 8007 11282,'-2'9'5009,"-3"-3"-4932,3-4 0,-7-2 0,4 0 70,-6 0 0,-3 0 0,-3 0 0,1 1 0,-2 3 0,-1 3 0,-3 4 1,2 5 238,2 4 1,-1 1 0,1-3-357,3 4 1,8-4-1,-2 3 1,2-3 34,3-2 1,4-5 0,6-2-802,5-2 1,3-1-1,4-6 283,3 0 1,-1-2-1,5-4 1,-1-3-1,-3-1 463,2-1 1,-5 2-1,4-2 1,-4 6 179,-2 3 0,-5 2 0,-2 4 0,0 5 1,-2 9-1,0 5 109,-3 6 1,-3 1 0,-1 1 0,0-3 0,0-1 0,0 2 386,0 1 0,-5-3 0,0-2-550,1-1 0,-3-3-381,1-5 0,-4-5 18,4 0 0,1-9 0,5-2-25,0-9 1,0-6-1,2-1-1449,3 0 1,-1-2 0,6-3-1,1-6 699,-2-4 1,6-1 112,-5 0 0,5-8 0,1-1 1</inkml:trace>
  <inkml:trace contextRef="#ctx0" brushRef="#br1" timeOffset="59">2260 7911 8355,'16'0'2660,"-7"7"0,-3 4-1911,-5 3 0,-1 2 1,0 2-1,0 2-429,0 1 0,0 8 0,-1-2 1,-3 2-1,-3-1-422,-2-1 0,4-5 0,-4 3 1,1-2-283,5-3 508,1-9 0,4-11-309,3-11 0,4-4 0,9-1 0,2 0 1,3 0-41,2 0 0,-5 0 0,2 1 0,-3 3 555,3 1 0,-4 6 0,3-4 0,-3 2 369,-2 3 0,-5 2 1,-2 4-1,-2 3-475,-3 6 0,-2 3-286,-2 3 1,0-1-1,0 2 1,0 1-474,0 3 0,0-1 0,0-4 0,0-1-4556,0 0 1509,0 0 1,7-9 3556,4-7 1,3-7 0,2-9 0</inkml:trace>
  <inkml:trace contextRef="#ctx0" brushRef="#br1" timeOffset="60">2631 7975 8355,'0'-11'1884,"0"1"1,2 6-1,4-1 1,4 3 0,5 2-1737,1 0 0,5 0 0,1 0 0,-2 0-81,-2 0 1,3 0-442,1 0 1,-1 0 0,-5 0-1,0-2-1192,1-3 1,-3 1 0,-1-5 88,-3 2 0,-6 0 570,1 1 0,-3-3 0,-2-7 1</inkml:trace>
  <inkml:trace contextRef="#ctx0" brushRef="#br1" timeOffset="61">2890 7846 13030,'0'16'2268,"0"2"-1571,0 4 1,0-3-1,0 8-310,0 2 0,-2-4 0,-2 2 1,-1 2-548,1 1 0,3-3 0,1-2 0,0-1 0,0-5-484,0-1 1,0-2-1364,0 0 0,1-7 0,5-3 732,5-4 1,-4-2 0,0 0 0</inkml:trace>
  <inkml:trace contextRef="#ctx0" brushRef="#br1" timeOffset="62">3180 8379 15254,'0'-16'0,"2"-2"269,4-4 1,2-8-1,9-10 1,1-3-28,3-7 0,-3 1 1,5-4-1,-1 2 1,-1 3 215,-1 0 0,3 1 0,-1 4-355,-2 5 0,-4 6 0,-4 3 0,-1 6-523,2 5 0,-4-2 0,1 11-2454,3 0 508,-6 2 1,7 14-1,-5 2 1</inkml:trace>
  <inkml:trace contextRef="#ctx0" brushRef="#br1" timeOffset="63">4052 7781 8355,'-11'0'2673,"0"0"2468,-1 0-4737,5 0 0,1 6 0,12-1 0,5-1 0,3-2 1,4-2-276,3 0 0,3 1 1,4 3-1,-1 1 0,0-1 1,-2-2-1,-1-2 0,-3 0-674,1 0 1,-1 0-1,-3 0-723,4 0 1,-4 0-1,3 0-1857,-3 0 0,-7 0 2573,0 0 0,-15 7 0,2 2 1</inkml:trace>
  <inkml:trace contextRef="#ctx0" brushRef="#br1" timeOffset="64">4181 7911 8355,'-9'7'781,"-3"2"1,4 7 0,-1 2 0,-1 2 0,1 1 0,3-1 0,5-2 139,1-2 1,-6 5-1,1 1 1,1-1-844,2 3 0,2-4 0,0 5 0,0-2 1,0-3-194,0-2 1,0-2 0,0 0-1,0 0 1,0 0-6700,0 0 5617,0-7 1,0 6 0,0-6 0</inkml:trace>
  <inkml:trace contextRef="#ctx0" brushRef="#br1" timeOffset="65">4133 8169 8355,'0'-11'1583,"0"0"1,0 6-1,-2-4 1,0 2-1,0 1-862,4-1 0,9 5 0,0-3 0,3 3 0,2 2-1670,0 0 0,0-1 1,1-3-1,-1-1 123,0 1 1,0 2-1,0 2-2127,0 0 1723,0 0 1,1-7-1,-1-2 1</inkml:trace>
  <inkml:trace contextRef="#ctx0" brushRef="#br1" timeOffset="66">4682 7862 9034,'7'-9'1999,"-5"4"1,3 10-1,-3 6-1152,-2 3 0,0 2 0,0 1-629,0-1 1,-2 2 0,-2 1-1,-1 3 92,1-2 1,1-1 0,-1 1 0,-3 3 0,0 1-952,0-1 0,-4 0 1,6-3-614,1 2 0,2-1 0,2-5-6774,0 0 7889,0-7 0,7-1 0,2-8 1</inkml:trace>
  <inkml:trace contextRef="#ctx0" brushRef="#br1" timeOffset="67">4875 8024 12768,'0'16'1109,"0"-5"0,0-1 0,0 3-936,0 1 1,0 2 0,0 2-407,0 4 0,0-4 1,0 3-1,0-3 186,0-2 1,0-5 0,2-2-5316,3-2 4249,-3-1 1,13-14-1,-6-1 1</inkml:trace>
  <inkml:trace contextRef="#ctx0" brushRef="#br1" timeOffset="68">4972 7943 8355,'0'-16'5011,"-2"5"-4228,-3 0 0,3 6-555,-3-6 0,3 6-794,2-6 1,2 7 0,3-1-1425,6 3 1,3 9-1,2 2 1</inkml:trace>
  <inkml:trace contextRef="#ctx0" brushRef="#br1" timeOffset="69">5279 7959 8355,'9'2'6157,"-4"3"-5475,-3-3 0,-2 3 49,0-10 0,-2-2-378,-3-4 0,-4 4 0,-7 7 0,0 0 0,-1 0 0,1 0-24,0 0-259,-7 7 0,5 2 0,-4 7 0,4 0 0,4 0 0,2 1-122,1-1 0,2 5 0,-2 1 0,6-2 0,3-3 0,4-2-795,3-4 0,-1-4 1,8-7 478,6 0 0,-2-2 0,8-2 0,-3-3 0,1-2 99,-3-3 1,5 3 0,-3 0 440,-1 2 0,-2 1 1,-2 6 150,0 0 1,-7 7 0,-4 6-1,-3 5 1,-2 5 367,0 2 0,0 0 0,0 4-490,0-2 1,0-5 0,-2 3 0,-1-2-1,-2-3-320,1-2 1,-3-2 0,0-2-1210,-2-3-1366,5-4 594,-3-7 1,9 0-627,3 0 1,2-7 2684,4-4 0,10-3 0,-3-2 1</inkml:trace>
  <inkml:trace contextRef="#ctx0" brushRef="#br1" timeOffset="70">5537 7927 8355,'11'0'2040,"0"0"1,-8 2 0,3 3-1547,-5 6 1,-1 3 0,0 2-1,0 2 1,0 2-265,0 1 1,0 1-1,-1-4 1,-3 2 0,-3 1-312,-2-1 0,5-2-371,-1-2 93,3-7 0,9-9 0,4-11 0,2-3 114,-3-2 1,5-1 0,-5 1 571,5 0 0,1 5 1,0 2 401,0 2 1,0 2 267,1 5 1,-8 7 0,-4 4-748,-3 3 1,-2-3 0,0 0-269,0 1 1,0-3 0,0 2 0,0 2-1220,0 1 0,0-3-491,0-1 1,7-6-717,4 1 1,3-3-1,2-2 1</inkml:trace>
  <inkml:trace contextRef="#ctx0" brushRef="#br1" timeOffset="71">5828 7959 8355,'-9'0'4915,"14"0"0,13 0-4534,5 0 1,-3 5 0,3 1-1,-1-3-359,-1-1 1,3-2-1,-5 0 1,3 0-649,-2 0 0,-2 0 0,-2-2-1335,0-3 1,-5 3-1130,-1-3 0,-6 1 2568,1-1 0,-10 3 0,-4-5 0</inkml:trace>
  <inkml:trace contextRef="#ctx0" brushRef="#br1" timeOffset="72">5973 7878 15983,'0'16'360,"0"1"0,0 1 1,0 3-1,0 4 1,0 2-1,0 0 79,0 2 0,0-4 0,0 2 0,0 0-1008,0-2 0,0 3 1,0-6-1966,0-2 0,0-2-2322,0-2 4221,0-7 1,7-16 0,2-11 0</inkml:trace>
  <inkml:trace contextRef="#ctx0" brushRef="#br1" timeOffset="73">6344 7701 11197,'16'0'3801,"-1"2"-3261,-5 3 1,5 4 0,-3 7-1,6 0 1,6 0-324,1 0 1,-6 1-1,3 1 1,-4 1 0,-2 3 154,0-2 0,-7-1 0,-3 1-115,-5 2 0,-1 4 1,0-2-1,-1 1 1,-7 4-37,-8 1 0,-2 2 0,-9 2-256,-1 4 1,3-4 0,-1 4 0,3-6-1786,3-5 1,4 2 0,4-8-4659,1-1 5466,7-9 0,-10 3 0,5-5 0</inkml:trace>
  <inkml:trace contextRef="#ctx0" brushRef="#br1" timeOffset="74">25634 3875 8812,'-7'-9'711,"-4"3"1,-3 10 0,-2 3 0,2 2-1,-1 4 1,1 1 0,-4 4 0,0 2-1,-2 3 1,1 4-370,-3 7 0,0-2 1,5 8-1,-3-3 0,-2 1 1,4-2-1,4-2 1,5-2 275,2 0 1,2 1-1,5-1 1,0-1-1168,0-5 542,0-2 0,5-3 94,0 1-378,8-1 0,-4-5-1091,7 1 0,0-7 224,0 1 0,-5-5 0,0 3-870,1-2 0,3-2 0,1-5 0</inkml:trace>
  <inkml:trace contextRef="#ctx0" brushRef="#br1" timeOffset="75">26102 4036 12126,'0'16'689,"0"-5"99,0 0 1,0-1 0,0 8-470,0 4 1,0-2 0,0 7 0,0 1 0,-1 3 144,-5 1 1,5-1-358,-5-5 0,-1 5 1,0-6-147,-2 0 1,3 4 0,-3-8 232,2-1-36,-5-2 160,10-2-601,-12-7 0,10-2 134,-7-7 0,8-7 0,-3-5-144,4-8 0,8-5 1,1-8-1,0 1 1,2 0-141,0 0 1,-3-2-1,4-2 231,3-2 0,-4 0 373,2 6 1,-6 0 0,6-1 277,1 1 1,3 7-188,1 4 0,0-3 0,0 3-101,0 1 0,6 7 1,-1 4 216,-1 2 1,3-4-144,-1 6 0,-1 0 0,-5 5 38,1 0 1,-1 0-252,0 0 0,0 7 0,-2 4 0,-3 3 1,-5 4-1,-5 2 0,-2 1 0,-5 1 1,-5-1-1,-3 1 0,-2-1 272,0 3 0,-2-12-114,-4 4 1,4-3-1,-3 3 124,3 0 0,4-5-179,3 0 0,-2-6 0,8 6 470,1 1 1,2 3-388,2 1 1,8 0-115,2 0 1,-1 0-1,2-1-132,2-5 0,-1 5 0,1-6 116,-2 0 0,-2 5 19,1-3 1,-1 1 0,-5 1-1674,1-2 1,2-6-1185,-1 6 1,-4-6 2515,3 6 0,2-6-807,-1 6 0,1-7-2756,-2 1 3086,-3-3 1,12-9-1,-5-2 1</inkml:trace>
  <inkml:trace contextRef="#ctx0" brushRef="#br1" timeOffset="76">26506 4294 9310,'16'0'2286,"0"0"-2039,0 0 1,1 0-1,1 0 1,1 0-96,3 0 0,1 0 0,-3-1-200,1-5 0,1 3-211,-6-8 1,0 5 216,0-4 1,-5 1-1,-2-4 435,-2 2 1,-1 1 502,-6-7-672,0 1 1,-8 2 48,-2 3 0,-10 4 0,-2 7 0,3 0 0,1 0 224,2 0 0,-2 2-233,-4 3 1,4 4 0,-3 7 0,3 0 0,3 1 0,3 1 0,3 1 0,2 3 307,3-2 1,-3-3-1,2 0 1,1-1-182,2 0-625,2 0 0,6 0 0,1-1-434,2-5 460,1 5 0,7-8 0,-1 4-594,0-6 1,0-3-1,0-2-596,0 0 0,0 0 158,1 0 1,-1-2-1,0-2-361,0-1 0,2-6 1164,3 6 1,-3-8 0,6 4 0</inkml:trace>
  <inkml:trace contextRef="#ctx0" brushRef="#br1" timeOffset="77">27087 4181 8355,'-7'-9'1625,"-4"4"1,-3 3-87,-2 2 0,0 0-824,-1 0 0,3 7-445,3 4 1,-1-2-1,6 2 1,3 1 125,1 3 1,2-4-1,2-1-69,3 3 1,4-1 0,7 1 0,0-2-10,1 1 1,-1 1-121,0-2 1,-2 3-633,-3-3 246,3-4-80,-12 7 0,5-10 444,-7 7-171,-7-1 1,0 1 0,-6-2-377,3-2 1,-1 0 231,-5-1 0,5-4 0,0 3-728,-1-3 0,4 0-1805,3 3 1676,-4-3 1,9 5 599,0-7 0,2 0 0,9-2-926,1-3 0,3-4 0,1-7 0</inkml:trace>
  <inkml:trace contextRef="#ctx0" brushRef="#br1" timeOffset="78">27281 4165 8355,'7'-9'3780,"2"2"1,7 7-3374,0 0 1,0 0 0,2 0-129,4 0 1,-4 0-139,3 0 0,-3 0 0,-2 0 64,1 0 0,-1 0-2318,0 0 1,0 0-411,0 0-6,0 0 401,0 0 1780,-7 0 0,-1 7 0,-8 2 0</inkml:trace>
  <inkml:trace contextRef="#ctx0" brushRef="#br1" timeOffset="79">27571 4036 13894,'0'16'1100,"0"2"0,0 2 0,0 3-726,0 2 1,-5-3 0,0 3 0,-1 0 0,1-2-1,0 1-536,1-5 1,2-1-1,0-2 1,-1 1-1,-3-1-386,3 0 1,1-5-1013,2-1 1,2-1 264,3 2 0,-1 2 1,7-8 93,1-1 1,2-3-1,3-1 1</inkml:trace>
  <inkml:trace contextRef="#ctx0" brushRef="#br1" timeOffset="80">27814 4504 13765,'0'-16'1254,"0"0"1,0-2-930,0-4 0,7-3 0,5-9 0,6-2-243,4-1 1,6-14 0,-2 3 0,0-4 10,1-4 0,0 6 1,4-2-180,-4 7 0,-4 11 0,-7 9 1,-2 2-1,-1 5-771,-2 5 0,-6 4-644,6 4 0,-7 5 1,1 0 48,-3 9 1,-2 5-1,0 2 1</inkml:trace>
  <inkml:trace contextRef="#ctx0" brushRef="#br1" timeOffset="81">29186 3939 8355,'-9'7'3037,"3"4"1,5 3-2566,1 3 1,0-1 0,0 2 0,0 1-1,0 5-294,0 1 1,0-5-1,0 3 1,0-2-1,0 1 1,0-1-962,0 3 591,-8-6 0,7 5 0,-7-9-1448,1-3 0,5-5 0,-3-12 31,3-5 1,0-10 1373,-3-6 0,3-4 0,-3-1 0,3 0 0,2 0 235,0-1 1,0 3 0,0 1 1128,0 2 1,0 7-1,0-1 1,0 3 0,0 2-1,0 0-469,0 0 0,2-1 0,3 3 1,6 2 192,3 1 1,3 7-585,-1-1 0,0 3 0,2 2-42,3 0 0,-1 5 0,7 3 1,2 1-1,-1 3 0,1 1-82,-2-3 0,-6 5 1,5-4-1,-3 3 1,-3 2 10,-2 0 0,-8 2 0,-1 2 0,-2 3-44,-3 2 1,-2 0-1,-4 4 1,-3-2-1,-6 2-129,-3 1 0,-8-3-218,0 0 0,-4-5 0,2 3 1,-1-2-323,-4-3 1,4-8-1,0-3 1,2-2 0,3-1-424,2 1 1,7-5-1478,1 3 1386,6-3 0,-3-4 0,9-1-2925,3-3 3673,4 1 1,14-2 0,3-2 0</inkml:trace>
  <inkml:trace contextRef="#ctx0" brushRef="#br1" timeOffset="82">29702 4084 8355,'9'0'2067,"-2"2"1,-7 4 0,0 4 0,0 5-1014,0 1 0,0 5-1394,0 1 0,0-1-363,0-4 1,0 1 0,0 1 0,0 3-3739,0-2 3173,0-10 1,-7-3-1,-2-7 1</inkml:trace>
  <inkml:trace contextRef="#ctx0" brushRef="#br1" timeOffset="83">29831 3891 12563,'-1'-16'800,"-5"-1"1,3 3-1,-6 2-105,1 1-748,3 7 0,7-3 0,3 7-2389,6 0 1,3 7-1,3 2 1</inkml:trace>
  <inkml:trace contextRef="#ctx0" brushRef="#br1" timeOffset="84">30170 3971 14949,'-16'0'417,"0"0"1,0 2 0,0 2-325,0 1 1,-1 2 0,1-1 0,0 3 19,0 0 1,-5 5-1,1-3-23,5 3 0,-1 2 0,7 0-322,0 1 0,2-7 1,9 1 117,3 2 0,4-6 0,8-2 1,-1-1-175,0 1 0,0-1 0,0 5 0,0 0 188,0 0 0,1 1 0,-1 7 0,-2-1 561,-3 0 0,-4 2 0,-7 2 1,0 3-67,0 2 1,0-3 0,0 3 0,-2 0 0,-3-2 20,-6 0 1,-3 4 0,-3-5-177,1-2 1,0-4 0,0-6 18,0-4 0,7-6-138,4-6 0,3-3 0,2-7-219,0 0 1,2 0 0,1 0 0,4 0-326,2 0 0,2-1 0,5 1 0,0 0-554,1 0 0,-1-2 0,2-2 0,1-1 0,3-1-6008,-2-1 6615,-3 5 1,0-5 0,-1 7 0</inkml:trace>
  <inkml:trace contextRef="#ctx0" brushRef="#br1" timeOffset="85">30364 4117 9279,'9'7'2689,"0"-5"1,-5 5-2311,1 0 1,8-5 0,-3 3-1,5-3 1,1-2 0,0 0-499,0 0 0,0-7 1,0-2 162,0 0 0,1-5 0,-3 3-256,-3-4 1,1-1 0,-5 0-225,2 0 1,-5 0 0,1 0 821,-3 0 1,-4 5 0,-3 2-123,-6 2 0,-3 1 0,-2 6 93,0 0 0,-1 2 0,1 3 0,0 6 303,0 4 1,0 1 0,0 0 0,1 2-141,5 3 1,-3-3 0,8 6-618,1-1 0,2 0 0,2 4 1,2-5-494,4-4 0,1-8-125,3 1 1,5-7 0,-4 1 0,3-3-1,4-2 1,2 0-6116,1 0 5845,1 0 0,-6 7 0,0 2 0</inkml:trace>
  <inkml:trace contextRef="#ctx0" brushRef="#br1" timeOffset="86">30945 3988 8626,'0'-17'675,"-2"8"1,-3 4 0,-6 3 0,-3 2 0,-2 0 323,0 0 0,-1 7 0,3 4-507,3 4 0,4-5 0,7 1-155,0 2 1,2 1-1,3 2-106,6 0 1,-2-5-1,2 0 1,1 0 8,3-2 0,-4 5 0,-1-5 0,1 2 185,-2-1 1,-2 1 0,-7 5-278,0 0 1,0-5 0,-2 0-322,-3 2 1,-4-6-1,-5 0 1,1-2-1624,2 1 1,1-1 230,-7-5 1,7 0-4401,-1 0 5467,7 0 1,4-7-1,9-2 1</inkml:trace>
  <inkml:trace contextRef="#ctx0" brushRef="#br1" timeOffset="87">31090 4004 14281,'6'-11'0,"1"2"854,2 2 0,2 1 1,5 6-1,0 0-616,0 0 0,6 0 0,-1 0-143,-1 0 0,-2 0 1,-2 0-511,0 0 1,0 0 0,0 0 0,1 2-950,-1 4 0,-5-5-2396,-1 5 2555,1 3 0,-2-7 0,-2 5 1</inkml:trace>
  <inkml:trace contextRef="#ctx0" brushRef="#br1" timeOffset="88">31284 3858 8355,'0'11'1266,"0"0"373,0 2 1,0 1 0,0 2 0,0 2-1354,0 3 0,0-3 0,0 6 0,0-3 1,0 3-1,0-1-247,0 0 1,0-1 0,0-6-760,0 0 1,0 0 0,0 0-328,0 0 1,0 1-1494,0-1 1167,0 0 0,0-7 0,0-2 1</inkml:trace>
  <inkml:trace contextRef="#ctx0" brushRef="#br1" timeOffset="89">31688 3649 9404,'16'0'1789,"0"0"1,-2 1-963,-3 5 1,3-3 0,-3 8-667,4 2 1,3 6 0,1 3-1,3-1 1,-2 1 0,-3 1 162,0 2 1,-3-3 0,-2 3-3,-1-2 1,-7 4-1,1-3 1,-3-1 69,-2 0 0,0 6 1,-2-2-1,-3 3-297,-6 3 0,-5-1 1,-6 0-1,-3 0 1,-2 1 67,0-1 0,2-1 0,-2-5-1558,6-4 1,3-6 0,2-3-1064,0-3 0,0-6 1,-1 3-1</inkml:trace>
  <inkml:trace contextRef="#ctx0" brushRef="#br0" timeOffset="90">14335 8443 8355,'-9'-1'2976,"2"-3"1,3-1-2615,4 1 1,4 2 0,12 2 0,0 0 0,0 0 0,0 0 0,0 0 0,0 0 0,1 0 1079,-1 0 0,-6 0 1,1 0-1401,2 0 1,1 0-1,2 0 1,0 0-1,1 0-666,-1 0 1,-6-5-1,1-1 1,2 3-1081,1 1 0,-3 2 499,0 0 1,-8 2 233,3 3 1,-6-1-1,-4 7-1981,-1 1 2401,-8-5 0,-3 8 0,-9-6 0</inkml:trace>
  <inkml:trace contextRef="#ctx0" brushRef="#br0" timeOffset="91">14464 8492 8861,'-16'0'3570,"1"2"-2855,5 3 0,1 4 0,5 7-309,-1 0 0,-1 2 0,6 2 1,0 1-174,0-1 0,0-2 1,0 0-137,0 4 1,-2-5 0,-1 7-6,-2-1 0,-1-3 0,6 7 0,-2 1 0,-1 3 56,-3 1 0,-1 1 0,4 1 1,-3 1-133,3 3 1,-1 0-1,0-6-33,-1 0 0,0-1 0,5-2 0,-2-2 83,-3 1 0,3 1 0,-4 0 1,5-4-1,1 0 0,-2 0 80,-4 4 1,5 1 0,-5 2 0,3 1 0,-1-1-33,-1 0 1,-1 6 0,4 0-76,-3-2 0,3 1 1,-3-3-1,3-3 1,2-1-1,0 1-4,0 1 1,0-5 0,0 0-15,0 2 1,0-4 0,-2 2 0,-1 1 0,-3 3 5,3 1 1,1-5-1,2 0 1,0 2-45,0 1 0,0 2 1,0 1 10,0-1 1,-5 0-1,-1-1 1,3-3 0,1-1 8,2 2 0,-2 2 1,-2-1-43,-1-3 1,0 3 24,5-3 0,0-2 1,0 2-1,0 0 1,0 0 8,0 0 0,0-7 1,0 3 6,0 0 1,0-5 0,0 4 0,-2-2 7,-3 1 0,3-3 0,-4 5-4,5 1 0,1-5 0,0 7 19,0-3 0,0 0 0,0-3 0,0 1 0,0-1 0,0-2 0,0-2 1,0 0-6,0 1 0,0-1 0,0 0 0,0 0 9,0 0 6,0 0 0,0 0 0,0 1 0,0-1 1,0 0 51,0 0 1,0 0-1,0 0-31,0 0 1,1-1 0,3-3 76,1-1 1,1-6 36,-6 6 0,5-5 0,2 3 79,2-2 0,2 0-199,5-2 0,-5-3 0,0 3 0,1-3-347,3-2 1,-5 6-118,1-1 1,0 0-356,5-5 0,-5 0-1475,0 0 0,-6 0-84,6 0 0,-8 0 0,4 0 1</inkml:trace>
  <inkml:trace contextRef="#ctx0" brushRef="#br0" timeOffset="93">6829 6781 9530,'-8'0'757,"8"0"1,9-2-1,6-2 1,1-3-1,0 0 1,0-2-424,0 0 1,0 5-1,0-3 1,1 2-1,-1-1 1,0 3-398,0 1 0,0 2 1,0 2-1,0 1 0,1 3-53,-1-3 0,0 6 0,0 0 0,2 2 72,4 0 0,-5 0 0,7 5 59,-1 0 1,-5 0 0,4 0-1,-3 0 1,1 2 0,2 2-1,-3 1 187,-1-1 1,0 3 0,2-1-6,1-2 0,1 3 0,-6 0 0,0 1 44,0-1 1,0 4 0,1-6 75,-1-1 1,0 3-36,0-1-216,0 0 1,0-1-1,2 2 1,0 1 16,-2-1 1,4 4 0,-9-4-27,3 2 0,2 0 0,0 4 106,1-2 1,-1-2 0,2 4-32,3-2 0,-3-6 0,4 6-36,-4 2 0,3-4 0,1 2 0,-1 0-27,2-2 0,-5 4 0,6-6 41,-1 2 1,-3-3-1,5 3-111,-2-2 0,4 6 0,-4-2-18,3 3 1,-5-3 0,6 0 31,2 2 1,-4-1 0,0 1 0,0-2 96,0 2-83,-5 1 0,9 2-4,-8 1 1,6-1-1,-4-1 26,2-5 0,2 5 0,6-4 0,-1 2-32,0-3 1,0 5-1,1-4 22,-1 3 0,0-3 1,1-2-63,-1-1 0,0 4 0,0-2 48,1-1 0,-1 3 0,0-4-7,1 1 0,-1 0 1,0 4 9,0-3 0,1 0 1,-1 2-11,0-1 0,2-2 0,2 4 32,2-2 0,1-6 1,-3 5-11,2-3 1,5-2 0,-5-4-28,-3-1 1,5 2-1,-2 1 1,-3 3-1,0-2 1,-3-4-1,0-4 1,0-1-1,1 2 1,1 1-1,2 2 1,3 0-1,1 0 1,1 1-1,-2-1 1,1-2-1,-3-1 1,1-3-1,0 3 22,-2 1 0,3 1 1,-1-3-1,-2-1 0,-2 0 1,-4-1-1,-1-1 23,-2-1 0,0 2-37,5-4 1,0 5-1,1-4 10,-1 2 0,0-6 0,0 4 80,1 1 1,-1-5-1,0 6-61,1-2 1,-1 4 0,0-6-11,0-1 1,1 3 0,-1 0-11,0 2 1,-1-5 0,-3 1 1,-1-3 0,-5 4 1,3-1-24,-2-1 1,4 3 0,-4-2-21,3-1 0,-1-3 0,3-1 36,-1 0 0,0 6 1,6-1-7,-1-1 0,-2-2 1,-1-2-3,-2 0 1,-2 0 0,4 0 95,-2 0 0,-2 1 0,3 3-73,-1 1 1,-5 1-1,3-6-5,-2 0 1,1 0-1,-5 2-21,3 3 0,-1-3 1,-3 3-1,2-3 0,2-2 1,-3 0-1,1 0 0,0 0 1,1 0-1,1 0 0,-1-2 1,1-2-1,-1-1 1,1 2-1,1 1 0,0 2 1,3 0-1,-3 0 0,2 0 1,-2 0-1,1 0 0,-5 0 1,1 0 95,2 0 0,-4 0 0,5 0 0,-2 0 1,1 0-95,-2 0 1,-2 0 0,-2 0 0,2 0-24,3 0 0,-3 0 0,4-2 0,-4-2 7,-2-1 1,0 0-1,0 5 1,0 0-28,0 0 1,0 0-1,1-2 35,-1-4 1,2 5 0,1-5 0,3 4-1,-1 2 1,1 0 0,0 0 123,-3 0 1,5 0-122,-3 0 0,2 0 1,-3 0-1,2 0-10,-3 0 0,-1 0 0,0 0-4,4 0 1,-4 0 0,3 0 0,-3 0 19,-2 0 1,0 0 0,1 0-1,-1 0 80,0 0 0,0 0 0,0 0 0,0 0 0,0 0 0,1 0-25,-1 0 1,-6 0-1,1 0 1,2-1-1,1-3 1,2-1-1,0 1 60,1 2 1,-7 2 0,1 0-1,2 0 1,1 0-26,2 0 1,0 0 0,0 0-1,-1-1 1,-3-3-457,-1-1 0,-6-1 30,6 6 0,-5 0 0,3-2-1001,-2-3 482,-2 3 24,-5-5-524,0 7-524,0 0 981,-7 0 1,3 0 0,-5-2 424,2-3 0,2-4 1,5-7-1,0 0-272,0-1 1,0 7 583,0-1 1,0 6 277,0-6 0,0 5 481,0-4 0,0-1 0,2-3 1702,3 3-1827,-3 4 0,7 7 0,-6 1 0,3 5-2,-3 5 1,5 3 0,-3 2 0,-1 2-378,-3 3 0,-1-3 1,0 6-1,0-3 0,0 3 1,0-1-53,0 0 1,0-1-1,0-6-91,0 0 1,0-5-1213,0 0-580,0-1 1389,0-1 0,-5-3 0,0-12 433,1-4 0,0-5 0,1-3 0,-3-2 0,1-3 0,0 0 36,-1 0 1,1 1-1,5 6 1,-2 0 0,-2-2 396,-1-4 1,0 10 0,5-4 150,0 1 1,0 1-1,0-2 324,0 0-528,0 7-109,7 1 0,0 7-46,4-5 0,3 4 1,-3-3 33,3 3 1,2 8-1,1-1 1,-1 0-147,0 3 0,0-5 0,0 6 0,0 0 0,2-2 0,2 2 0,1-2-32,-1 1 1,4 2-1,-3-4 1,-1-1-1,-2 1 1,-2 1 32,0 2 1,-5-6-1,-2 4-231,-2 1 0,-2-5 124,-5 8 0,-2 0 33,-3 5 1,-4-2 0,-7-1-1,-2-2 1,-3 1 0,-6 2 5,-4 3 1,1-1-1,1 0-101,2 0 0,2 0 0,-4 0-48,2 0 0,9-5 1,0-2-2282,6-2-2463,1 6-742,2-11 3614,9 5 1,9-14 0,7-2 0</inkml:trace>
  <inkml:trace contextRef="#ctx0" brushRef="#br0" timeOffset="94">4762 10591 8355,'-16'0'0,"2"1"0,1 3 0,2 3 0,-1 4 0,-2 5 0,-3 5 0,-1 5 306,-3 2 1,1 5 0,-7 4 0,0 8 0,1 5 0,0 6 0,3 1-1,3 3 1,4-3 809,5-3 1,-1-6 0,7-3-1,1-6 1,2-3 0,2-5-1,0-1-1085,0 1 0,7-6 1,4-4-1,3-3 1,3-1-1,-1-1 1,2 0-1,1-2-2509,3-3 0,-1-2 0,-4-5 974,-1 1 0,7 7 0,2-3 1</inkml:trace>
  <inkml:trace contextRef="#ctx0" brushRef="#br0" timeOffset="95">5085 10865 8355,'-14'11'2952,"3"-1"1,6-4-2441,10 5 1,9-8 0,10 3 0,1-5 0,3-1-269,3 0 1,1-5 0,1-2 0,-1-2-296,0-4 1,-5 4 0,0 0 0,0 2 0,0 4 0,-2 1-526,-2 2 0,-1 0 1,-6 0-1,0 0-5593,0 0 2873,0 0 3296,-7 0 0,-9 7 0,-9 2 0</inkml:trace>
  <inkml:trace contextRef="#ctx0" brushRef="#br0" timeOffset="96">5456 10930 8355,'-5'10'261,"0"1"0,-1 2 826,-1 1 0,5 4 0,-3 2 0,3 1-423,2-1 0,0 5 0,0 0-307,0 0 1,-5 6 0,-1-6-134,3 0 1,-1 5 0,1-4-310,-3-1 0,1 3 0,5-6 0,0-2 0,0-2-679,0-2 0,2-2 241,3-3 1,-1-11-1,5-11-2519,-2-3 1875,-2-2 0,2-8 0,2-1 1</inkml:trace>
  <inkml:trace contextRef="#ctx0" brushRef="#br0" timeOffset="97">5650 10865 8355,'11'0'421,"0"0"0,-8 2 0,3 3 0,-3 6 0,1 3 671,1 2 0,1 6 0,-6 1-719,0 2 1,0 0-1,0 4-214,0-2 0,0 0 0,0 3 0,-2-1-76,-4-2 1,5-2-1,-7 4 1,3-4-1,0-2-19,1-3 1,-3-7-925,1-3 815,1-6 1,7-4-1,3-11 1,4-3-25,0-2 0,6 0 0,-5-1 0,3 1 1,-1 2-32,-1 3 1,0-3-1,5 3 401,0-3 1,0-1 0,1 3-1,-1 3 1,-2 0-41,-3 0 1,3 5-1,-3-1-132,3 3 0,-3 2 1,-2 2-1,0 3 152,0 6 1,-6 5 0,3 4-1,-4 3-35,-2 2 0,0-3 0,-2 3 0,-2-2-908,-1-3 1,0 3 0,3-1-918,-4-2 0,6-10 1061,0-4 0,2-4 0,7-4 1,0-2-1,0-3 0,4 0-806,1 0 1,2-6 0,0 4 0</inkml:trace>
  <inkml:trace contextRef="#ctx0" brushRef="#br0" timeOffset="98">6215 11156 8388,'0'-17'1553,"0"8"1,-5 4-1,-1 10 1,1 6-1188,-2 4 1,5 1 0,-5 0-27,0 0 1,5 0 0,-4 0-90,5 0 1,1 1 0,0-1 0,0 0-172,0 0 1,0 0 0,1 0 0,5-1-262,5-5 1,-2 5-1,1-6 1,3 0-1,1-4 72,2-3 1,-5-2-1,0-2 1,0-3-124,-2-6 0,3-3 0,-5-4 277,2-4 1,-5 4 0,1-3 325,-3 3 0,-2 2 1,0-1-1,0 1-119,0 0 0,0 5 0,-2 2 1,-1 0-223,-3 0 0,-1 4-542,2-6 0,1 2-2318,-7-1 367,8-5 1,-3 13 1412,12-3 0,3 3 0,7 2 1</inkml:trace>
  <inkml:trace contextRef="#ctx0" brushRef="#br0" timeOffset="99">6506 11139 8355,'5'11'298,"0"0"1,1 0-1,-4 5 1,1 0-1,3 0 1,-3 2 408,-1 4 0,-2-4 0,0 3 0,0-3 0,0-2 1,0 0-510,0 0 0,0-5 10,0 0 1,-2-7 180,-3 1 0,3-5-172,-3-5 1,3-1-1,2-10 105,0-7 1,5 1-1,2 1-317,2 3 1,2 2-1,5-1 1,0 1-1,1 0 1,-1 0-1,0 0-699,0 0 337,0 0 0,0-1 0,0 1-1124,1 0 1,-3 5-1,-2 2-82,-1 2 1,0 2 919,5 5 0,0 7 0,0 2 1</inkml:trace>
  <inkml:trace contextRef="#ctx0" brushRef="#br0" timeOffset="100">7022 11107 8524,'9'-7'4879,"-3"-4"-3020,-5 4-1104,-1 0-529,0 7 0,-1 0 53,-5 0 0,-3 2-190,-7 3 1,0 4 0,0 7 31,0 0 1,5 0 0,0 2 0,0 2-5,2 2 0,-3-1 1,5-3-1,-1 2 0,1 1-228,4-1 1,1-2 0,2-2 0,0 0 0,0 0 53,0 1 1,2-7 0,3-1-1,6-2-348,3-3 0,2-2 0,0-4 194,1-3 0,-3-4 1,-1-7 73,-3-1 1,-1-4 0,4-1 139,-2 3 0,-6 1 63,6 2 1,-2-1 0,3 3 308,-1 3 0,-6 4 512,6 7 0,-7 2 1,1 3-1,-1 6-604,1 3 1,-3-3-1,3 0-32,-3 1 1,-2 3-234,0 1 1,2-2-1435,3-3 0,-1 2 0,7-8-1244,1-1 0,2-3 0,3-1 1842,-1 0 1,0-7 0,0-2 0</inkml:trace>
  <inkml:trace contextRef="#ctx0" brushRef="#br0" timeOffset="101">7490 11107 8355,'0'-9'2865,"-1"2"0,-5 9-2616,-5 3 1,2 4 0,0 7 0,0 0 246,1 1 0,-3-1 1,-4 0-274,5 0 1,-5 0 0,6 2 0,0 2-1,2 1 375,0-1 0,5-2 0,-3-2-1209,3 0 1,9-1-1,4-3 1,3-3 0,2-2 0,1-1 0,-1-6 0,0 0 0,0 0-1455,0 0 0,8-7 0,1-2 1</inkml:trace>
  <inkml:trace contextRef="#ctx0" brushRef="#br0" timeOffset="102">7749 11139 8613,'-2'-9'1862,"-2"6"1,-3 5-1234,-2 3 0,6 8 1,-3-3-1,4 6-265,2 6 1,-1-4 0,-3 3-211,-1-3 1,-1-1-1,6-1 1,2 0 0,2 0 57,1 0 0,8-2 0,-3-1 0,5-4-99,1-2 1,2-1-319,3-6 1,-3-2 0,5-4 0,1-4 0,1-5 0,0-1 123,-3 0 1,-5-2-1,-2-2 1,-4-1-1,-6 1 79,-3 2 0,-2 2 437,0 0 1,-9 1-1,-6 3 1,-6 3-1,-2 0 1,-3 2 894,1 0 0,6-4-1445,-3 5 1,4 1-1,2 5 1,0 0-3273,0 0 864,7 0 0,3 0 819,12 0 1,3 7 0,7 2 0</inkml:trace>
  <inkml:trace contextRef="#ctx0" brushRef="#br0" timeOffset="103">8346 10800 8355,'0'11'1580,"0"0"0,0 1-356,0 3 0,0 3 0,0 3-646,0 6 1,0 4 0,0 1-305,0 0 0,0 1 0,0-1 1,0-2-106,0-3 0,0 2 1,0-6-1,0 1-822,0-1 0,-5-2-224,-1-4 1,1-1-1,5 0 1,0 0-122,0 0 0,2-7 0,3-4-292,6-3 1,3-2 0,2 0 0</inkml:trace>
  <inkml:trace contextRef="#ctx0" brushRef="#br0" timeOffset="104">8604 11091 8867,'0'-16'3749,"-2"9"1,-1 7-2901,-3 9 1,-1 5-629,2 2 0,3 2 0,-3 2 1,3 1-2,2-1 0,0 3 1,0-1-1,0-2-166,0-2 1,2-2 0,3 0-304,6 0 1,-2-5-1,2-2 18,1-2 1,-3-2-1,2-5 1,1 0 0,3 0-190,1 0 0,-5-2 1,-1-3-1,3-6 73,1-3 0,2-4 0,1-2 274,-1-1 0,-2-1 1,-1 6-1,-4 0 0,0 0 418,0 0 0,-6 0 0,4-1 170,0 1 564,-5 7-624,5 2 0,-7 14 0,0 4-246,0 3 1,-5 3 0,0-1 0,1 0 0,2 0-269,2 0 1,0 6 0,0-1-113,0-1 0,0-8 1,0-1-1245,0 2 0,7-1 0,4-1-1173,4-6 1,1-3-707,0-2 3063,0-7 1,0-2 0,0-7 0</inkml:trace>
  <inkml:trace contextRef="#ctx0" brushRef="#br0" timeOffset="106">9072 11220 11469,'0'16'1474,"0"-5"0,0 0-1069,0 1 0,-2 3-294,-3 1 1,-2 0-123,-4 0 1,4-9 0,9-7-47,3-9 0,-1 0 0,7-1-4,1-3 1,2-1 0,3-1 83,-1 5 1,-6-3-1,1 6 1,2 0-1,1-2 121,2 0 1,-5 5 516,0-1 0,-2 5-200,2 5 1,-4 4-1,-7 7-340,0 0 0,0-5 0,0 0 1,-2 0-1,-2-1 0,-1 1-674,1 2 0,-3-4 295,2 2 1,7-8 0,7 1 0,1-8 180,1-7 0,0-3 0,3-2 0,-1 0 1,-2 0 88,1-1 0,2 3 0,3 2 0,-1 3 288,0 1 0,0-2 1,0 4 110,0 3 1,-5 1-1,0 2 67,1 0 0,-3 0 0,0 2-298,-2 3 1,4 4-1,-5 7 1,-3 0-281,-1 0 1,-4 1 0,-1-1-271,-3 0 0,1-5 0,5-1 0,-2 1 0,-2 0-4723,-1 0 2227,0-1 1,7-1 2360,3-3 0,4-12 0,7-3 0</inkml:trace>
  <inkml:trace contextRef="#ctx0" brushRef="#br0" timeOffset="108">9653 10913 8355,'2'-16'1632,"4"0"1,1 9 0,4 7 0,-6 9-1135,-3 5 0,3 10 0,0 2 0,-1 5-294,-2 1 1,-4 1 0,-2-1-1,-1 0 1,1-1-124,3-4 1,-5 1-1,1-6-137,1-3 0,-3-6 0,0-4-762,-2-2 524,5-1 1,3-8 0,8-4 168,2-4 1,2-5 0,5-1 111,0 0 0,0 5 0,0 2 0,0 0 104,0 0 0,-5 6 0,0-3 0,1 5 290,3 1 0,1 0 52,0 0 0,-5 7 0,-2 3 1,-2 5-193,-3 1 0,-3 0 1,-1 0-36,0 0 0,-5 1 0,-2-1-96,-2 0 0,0 0 0,-4-2 0,3-1 0,-3-2-231,-1 1 1,-2-3 0,-1 0-2182,1-2 0,2-3 1510,3-9 1,4 1-1,9-7-1368,3-1 1,4-3 1356,7-1 0,0 0 0,1 0 0</inkml:trace>
  <inkml:trace contextRef="#ctx0" brushRef="#br0" timeOffset="109">10186 11123 8355,'9'-7'927,"-2"3"3608,-7-6-2311,0 6-1397,0-10 0,-2 12-472,-3-3 0,1 5-208,-6 5 1,4-1-1,-4 6 1,-3 3 128,-1 1 0,3 2 0,2 1-19,2-1 1,-6 0 0,4 0-115,0 0 1,0 0-1,6 0 1,-3 1 177,3-1 0,1 0-427,2 0 0,2-2 1,1-1-208,3-2 1,6-8 0,-1 3-4,3-5 1,3-6-76,-1 0 1,-2-8-1,-1 2 1,-3-3 0,3-2-1,-1 0-15,-1 0 0,4-1 447,-5 1 1,3 0 0,-2 0 734,-6 0 782,4 7 0,-2 3-1304,4 12 1,-4 3-1,-7 7-169,0 0 0,0 0 0,0 0-717,0 1 1,0-7-1917,0 1 1,2 0 533,3 5 1,-1-5 0,7-2 1094,1-2 0,3 5 0,1-3 1</inkml:trace>
  <inkml:trace contextRef="#ctx0" brushRef="#br0" timeOffset="110">10461 11317 8355,'9'-2'2072,"-4"-3"0,-5 3-1244,-5-3 1,1 3 129,-7 2-562,8 0 0,-3-7-40,12-4 0,3-3 0,7-3-152,0 1 1,0 0 0,0 2-1,0 1-124,0 2 0,1 2 1,-1-3-794,0 1 1,-5 6-1,-1-4-1669,3 2 437,-6 1 0,7 6 0,-5 0 1</inkml:trace>
  <inkml:trace contextRef="#ctx0" brushRef="#br0" timeOffset="111">8749 12108 8355,'0'-11'1650,"0"1"1,0 8 0,0 2-1,0 9-1423,0 5 0,0 4 0,0 4 1,0 4 162,0 5 1,0 1-1,0 0 1,0 3-220,0 2 1,0-3 0,-1 4 0,-3-6-422,-1-5 0,-2 2 0,3-8 0,-3-1-1146,-2-2 1291,5-9 1,-8-4-1,6-10 1,3-6-1,1-3 1,2-2-1,2 0 139,3 0 0,2-1 0,8 1 1,-1 0-1,4 0 0,0 0 0,0 0 1,0 1-1,1 3 407,3 1 1,-1 7 0,-3-1 0,2 3 0,2 2-1,-3 2-215,-1 3 0,-3 4 0,-5 8 0,-2-1 0,-3 0 0,0 2 0,-1 1 0,-4 3 0,-4-2 0,-3-1-68,-2 3 1,-2-4-1,-5 2 1,0-6-1,0-3 1,0 0-1,0-1-712,0 1 0,-1-7 0,1 3 0,0-2 0,0 1-919,0-3 1,9-1-1,7-2 1,9 0-258,5 0 0,9-7 0,2-2 0</inkml:trace>
  <inkml:trace contextRef="#ctx0" brushRef="#br0" timeOffset="112">9137 12447 8355,'9'0'1096,"0"2"1,-6 3-1,3 6-470,-3 3 1,-1 3 259,-2-1 1,0 0 0,-2 0-331,-3 0 0,3 0-521,-3 0 1,-2 1 0,1-1 0,1-2 0,-1-1 149,1-3 1,-2-6-142,2 1 1,3-5-7,-4-5 1,10-4 0,3-7 0,2-2-1,4-2-185,1-1 1,2-1 0,0 6 0,0 0 0,1-2-163,-1-4 1,0 4-1,0-3 1,0 3-289,0 2 0,-1 0 0,-3 1 97,-1 5 1,0-3 0,5 8-1232,0 1 1,-5 2 967,0 2 0,-1 7 0,6 2 0</inkml:trace>
  <inkml:trace contextRef="#ctx0" brushRef="#br0" timeOffset="114">9653 12399 8355,'9'0'5893,"-1"-2"-4856,-8-4 0,0 3-520,0-8 1,0 6-150,0-6 1,-8 7 0,-2-1 0,-5 5-111,-1 5 1,5 4-1,1 8-67,-3-1-165,-1 0 1,-1 5 0,3 1 0,3-1 0,0 3-1,2 1-37,0 0 0,-1-2 0,5-7 0,-3 1 1,3-1-1,3 0-482,5 0 1,4-7 139,7-4 0,0-5 1,1-5 154,-1-6 1,0-3-1,0-2 1,0 0 0,0-1 145,0 1 1,-5 0-1,0 0 383,1 0 0,3 7 1857,1 3-1742,-7 5 1,-2 8 0,-7 4 136,0 3-1024,0 2 0,0 0 0,0 0 0,2 1-1140,3-1 0,-3 0 1,5 0-1109,0 0 0,2-2 1723,8-3 0,-1-4 0,0-7 1</inkml:trace>
  <inkml:trace contextRef="#ctx0" brushRef="#br0" timeOffset="115">9928 12609 8609,'9'0'2790,"-2"7"0,-9 2-2233,-3 0-307,3-2 0,-7-2-35,4 1-269,3-1 1,0-7 0,11-3 0,4-6 0,5-5 0,1-4 0,3-1-9,-1 1 0,6 0 0,-5 0 1,-1-1-1,1 1 278,-1 2 1,1 7 86,-6 1 1,0 4 0,0-3-1,0 2 154,1 4 0,-8 8 443,-4 6 1,-3 8-635,-2 3 1,0 0-1,0-5 1,0 3-1,0 2-678,0-3 1,0 1 0,0 0-1223,0 1 0,1-1 0,5-9 1,5-6-110,3-3 0,2-2 0,0 0 1</inkml:trace>
  <inkml:trace contextRef="#ctx0" brushRef="#br0" timeOffset="116">10541 12496 8638,'6'-11'2066,"-1"0"0,-1 7-1196,-10-1 1,-3 5-531,-7 5 0,5 4 0,1 8 290,-3-1 0,4 5 1,0 1-1,0-3-140,0-1 1,6-7 0,-3 0-1,4 1 1,4 1-492,4-2 0,-3 1 0,8-6-527,1-3 1,3-1-1,1-2 1,0 0-1269,0 0 1,0 0 0,1-2-1,-1-3-3381,0-6 5102,0-3 0,0-2 0,0 0 1</inkml:trace>
  <inkml:trace contextRef="#ctx0" brushRef="#br0" timeOffset="117">10816 12302 11250,'9'2'786,"-4"3"1,-3 8-1,-2 6 1,0 8-1,-2 2 272,-3-2 0,1 3-816,-7-3 1,6 2 0,-4 0-1,0-4-122,0-2 0,5-1 1,-3-6-408,0 0 0,5-5 0,-1-2 0,6-2 111,8-4 0,-2-3 0,4-3 0,3-4 0,3-2-69,1-4 1,-2-1 0,0-1-1,2 3 1,1 1 377,-1-2 1,-2 1 554,-2 1 0,0-3 0,0 5-183,1 0 1,-1 2-1,-2 8 1,-3 5 379,-6 5 1,-3 3-1113,-2 2 1,0 0 0,-2 0 0,-1 1-608,-3-1 1,1 0 0,5 0-287,0 0 1,2-7-1339,3-4 0,4-3 1,7-2-1</inkml:trace>
  <inkml:trace contextRef="#ctx0" brushRef="#br0" timeOffset="118">11413 12108 9113,'7'-14'2636,"4"3"0,3 6-2194,2 3 1,1 2-1,-1 2 1,0 3 0,2 4-155,3 0 0,-3 7 0,4-2 0,-4 6 0,-2 0 0,0 0 106,0 1 1,-2 2 0,-3 6-46,-5-2 0,1 2 0,-2 7-124,-1 1 1,-4 1-1,-4-4 1,-3 2 27,-2 2 0,-7-1-343,-6-4 0,-1-3 0,3-1 0,-3-2 0,0 0 0,-2-2-553,-1-4 0,7 2 0,-3-1 0,6-2-715,5-2 1,-1-2-1919,6 0 1494,1-7 0,5 5 0,0-5 0</inkml:trace>
  <inkml:trace contextRef="#ctx0" brushRef="#br0" timeOffset="119">19888 6086 8355,'-11'6'0,"2"1"0,0 0 0,0 0 0,5 6 0,-1-2 0,1 3 0,1 2 0,-3 0 0,3 0 634,1 0 0,2 1 1,-2-1-1,-1 0 1,-3 0 186,3 0 1,8 0 0,6-1 0,3-5 0,2-4-1,1-4 1,0-2 0,3 0-780,2 0 1,6-2-1,-1-4 1,4-6-1,1-6 1,-1-5-298,-5-2 1,5-4-1,-4-7 189,3-2 0,3-5 0,-3 4 130,-3-2 1,4 8-1,-5-1 1,3 2-1,-2 3 1,-4-1-1,-1-1 1,-1 1 68,-1 3 0,-2-4 1,-2 4-1,0-3-92,1-2 0,-7 5 1,1 0-1,0-2 1,-2-1 39,-4-3 0,2 6 1,-1 2 220,-3 2 1,-1 1-75,-2 6 1,-2 7-1,-3 4 1,-6 3-1,-3 4-79,-2 3 0,-8 6 1,-1 9-1,-3 3 0,-1 2 1,-2 2 287,3-2 0,1 4-370,0-8 0,4 1 0,6-8 0,3-1 0,1-4 0,4 0-447,2 0 1,2-4-1625,5 6 0,7-7 0,4 1-5462,3-3 6755,-5-2 1,6 0-1,-6 0 1</inkml:trace>
  <inkml:trace contextRef="#ctx0" brushRef="#br0" timeOffset="121">16708 14078 8355,'0'-11'0,"-2"2"0,-4 2 0,-4 3 0,-5 4 334,-1 6 0,0 2 1,0 9-1,0-1 1,0 0-1,-1 0 1,0 0-1,-3 0 1,-2 0-1,3 1 1,1-1 556,1 0 1,7-2-1,1-1 1,0-2 0,2 1-864,-1 3 1,3-5 0,7-1 0,3-2 0,6-3 98,3-2 1,-3 3-52,0 1 0,0 4 0,5-3 0,0 1 0,0 1 1,0 0 31,0 3 0,0 3 1,1 1-1,-3 0 1,-1 0-1,-3 0 1,1 0-1,0-1 177,0-5 0,-6 3-77,6-8 1,-6 6 253,6-6-337,-8 1 0,5-8 0,-8-3-47,0-6 0,0-3 0,0-3 1,0 1-1,0 0 0,-2 0 54,-4 0 0,5-6 0,-5 1 0,4-1-204,2-1 0,0 0 0,0-6-128,0 2 0,0 2 0,0-4 0,0 4 122,0 2 0,0-4 1,0 5-1,0 3-352,0 1 1,0 1 0,2 3-2572,4 3 2221,-5 4 1,7 14-1,-7 2 1,3 2-863,1 0 0,8 0 0,-4 5 0</inkml:trace>
  <inkml:trace contextRef="#ctx0" brushRef="#br0" timeOffset="127">16788 14384 8355,'-1'9'1523,"-1"-3"1,2-6-1181,7-6 0,5-3 0,5-5 1,-3 1-1,-1 4 0,-3 1 0,3 0 1,-1-1 508,-1 0 1,4 4 0,-5-6-726,5-1 1,1-3 0,0-1 0,0 0-51,0 0 0,0 0 1,0 0-1,1-1 1,-1 1-1,0 0 1,0-2 34,0-3 1,0 3-70,0-4 0,1-1 0,-1 0 0,0-2-48,0-4 0,0 4 0,0-2 0,0 0 12,1 2 1,-1-6 0,0 6 0,0-2-3,0 0 1,0 2 0,0-3 0,1 1 0,-1 0 0,0 0 50,0 0 0,0 2 1,0-4-16,0 2 0,2 0 0,2-3 0,2 1 0,-1 2 0,2-2 0,-3-1 1,5-2-1,0 1-30,1 4 0,-7-3 0,5 3 1,-3-4-1,2-1 0,1 0-9,-1 0 1,-1-1 0,-4 1 0,1 0-26,3-1 1,-1 1 0,-5 0 98,1 0 1,-1-1 0,0 1 0,0 0 10,0-1 0,0 1 1,0 0-1,1-2 1,-1-2 38,0-2 1,0-1-1,0 1-146,0-5 1,2-4-1,2 1 1,1 1-1,1 2 1,1 0-1,4 0-123,4 0 1,-4 1 0,0-2 177,1 1 0,1-1 1,0-2-32,-2 3 1,-2-9 0,3 3-1,-1-1 1,0 0 0,0 1 53,0 1 0,-2 5 0,4 0 1,-2-2-1,0 0-33,-2 2 0,3-3 1,-4 2-1,1 0-8,3 1 0,3-8 0,1 7 1,1-1-1,-1-2-17,0 0 0,2 1 0,2 1 0,2 2 0,-2-2 4,-2-2 0,0-1 1,2 0-1,1-1 0,-1 1 50,-2-1 1,-1-5-1,-1 1 29,0 1 0,2 1 1,2 3-54,2-1 0,7-3 0,-2 0 0,3 2 0,3-2 22,-1 2 0,1-7 1,-1-1-16,0 1 1,1-10 0,-3 6-1,-3 2 1,-3 2 0,-1 5 64,4 2 1,4 1-100,2 1 0,1-1 0,2 1 2,2-1 1,1-6-1,-3-3 1,2 1-1,-2 3 0,-5 2 0,-3 2 1,3 0-13,-2 3 1,0 2 0,5-3-1,4 1 7,5 4 1,-2-2 0,3 4 0,-1-2 0,-2-4-1,-1 2 1,-4 1 127,-4 2 1,4-4-71,-9 3 0,4 3-37,1 3 1,6-3 0,0 2 0,0 3 0,0 0 7,-1 3 0,1 0 0,-5 0 1,-1-1-1,0 1 6,1 0 1,-6-1-1,0 1 1,2 2-50,1 3 1,3-4 21,-1 4 0,6-3 0,0-2-9,-2-1 0,-2 3 0,-1 1 22,-1 2 1,0 6-8,1-6 1,-6 2 0,-2-4-4,-1 2 0,4 5 47,0-4 0,2 4 0,3-3 46,-1 2 0,0-1-78,1 3 0,-1 3 0,1-4 42,-1 4 0,-7 2-50,-3 0 1,-2-2 0,0 0 0,1-2 0,1 3 9,2-3 1,-5 0 0,9 4 0,0 0 0,3 0 0,0 1 0,-3 3 0,-1 1 0,2-2 0,0-1 143,-2-2 1,-2 5-134,-3 0 1,-4 2 0,6-3 0,-3 1 0,3-1 22,1-3-1,2 4 1,6 1 0,-1-1 8,0 2 1,1-5 0,-1 5-1,1-2 54,-1 0 0,-1 0 0,-2-3 0,-2 1 0,0 3-6,-2-3 0,6 1 1,-4-1-1,3 2 1,3 0-1,-1 1 1,1-1 0,-1 7 0,-1-3 0,-3 2 0,-2-2 0,-3-1 1,-3 1 35,-2 4 1,-2-1 0,1 1 0,-3-3 0,-1 1 0,-2-1 0,1 1 0,1 0-1,0-1 157,-2 1 0,0-2 0,3 3-283,-3-1 1,2-2-1,-6 3 1,0-3-209,1-2 1,-3 5-1,-5-3 2,0 0 1,-1 3 0,-3-5-1155,-1 2 1,-5 0-1793,4 2 0,-8 3 665,-2-4 0,-7 5 1,-9 1-1</inkml:trace>
  <inkml:trace contextRef="#ctx0" brushRef="#br0" timeOffset="129">21001 5586 10485,'-10'2'1806,"-1"3"-1610,0-3 1,-5 12 663,0-3 0,-2 5 0,-2 4-234,-1 1 0,-6 3 0,4-5-199,-3 3 0,1-1 0,-2-6-153,6-4 0,3 1 0,2-7-36,0-1 0,7 0 299,3 1-388,5-3 1,2 5-9,5-7 0,3 0 0,9 0 8,3 0 1,-3 0 0,4 0-40,-4 0 0,3 5 0,1 1 65,-3-3-64,-1 6 1,-2-1 0,-1 4 23,-5-1 0,5-6 13,-4 6 0,1-6 87,-1 6 0,-2-7-38,-4 1 0,-3-5 4,3-5-161,-3-4 1,-2-7-1,0-2 1,0-2-1,0-2 1,0 3-634,0 1 1,0 2 419,0-1 0,0-4 1,0-1-222,0 3 0,0 1 1,0 2-2078,0-1 757,0 1 1,0 0 129,0 0 0,7 7 421,4 4 0,-2 5 0,0 5 420,-2 6 1,6 10-1,-4 4 1</inkml:trace>
  <inkml:trace contextRef="#ctx0" brushRef="#br0" timeOffset="134">21098 5747 8355,'0'9'2177,"0"-2"1,0-8 0,2-3-1350,4-1 1,2-3-653,9 3 0,-1 3 0,0-5 0,0 2 0,2-1-75,4 3 0,-5-1 0,5 1 0,-2-3 0,-1 3-20,3 1 0,5 2 0,-6 0 57,-1 0 0,3 0 1,-1 0-81,-2 0 1,3 0 0,-1 0 32,-3 0 1,1 0 0,0 0 32,1 0 1,3 0-67,-3 0 1,-3 0-1,5 0 33,1 0 0,-1 0 0,6 0 37,-2 0 1,-2 0-51,2 0 1,1 0-1,-4 0 52,1 0 1,-4 0 0,4 0 27,-1 0 1,3 5-44,-6 1 1,2-1-1,-3-3-22,2 3 1,5-3 2,-6 3 0,2 3 1,-3-3-25,2-2 1,-1 5 13,-5-3 0,6 2 0,-1-3 11,-1 1 1,0 6 0,0-6 23,1-1 1,6 3 52,-6-2 1,6 1-94,-5-6 1,5 5 0,-4 1 59,2-3 1,-3-1 0,3 0-56,-2 3 1,4-3 0,-4 3-1,1-1 1,-1 0 0,-1 1-1,-1-1 28,1-3 0,5 5 0,-6-1 1,1 0-1,-1 1-36,1-1 1,1 2 0,-3-3 0,1 1-53,-1-1 1,0 3-1,-1-2 1,5 1-1,-1-1 26,0 1 0,6-1 0,-2-5 0,3 0 0,3 2-5,-1 3 1,-5-3 0,0 3 0,2-3-21,1-2 1,-3 0 0,0 2-1,1 2-16,3 1 1,-4 2 0,0-3 5,1 1 0,-2 0 0,-1-3 0,-2 2 0,-1 1 7,1-1 1,-3-2 0,5-2 0,0 0 0,0 1 14,4 5 1,-4-4-12,2 3 1,0-3 0,3-2 0,-1 0 0,-2 0 24,1 0 1,3 0-1,-1 0 1,-1 0-1,-2 0 10,2 0 0,-4 0-58,2 0 0,-2 0 1,2 0-1,-4 2 1,-2 1-16,1 3 0,5-1 0,-6-5 0,-1 2 5,-2 3 0,4-3 0,-1 3-40,-1-3 1,5 3 29,2 1 1,-2-1 0,2-3 0,0 2 0,0 1 3,0-1 1,-2-3 0,3 1 6,-1 3 1,-2-3 0,4 4-1,-4-5 1,0-1 49,0 0 1,-3 0 0,3 0 0,0 2-1,-1 2 21,-1 1 0,0 1 0,-3-6-57,1 0 1,1 0 0,-6 1 11,0 5 1,0-4-1,1 3 1,0-3-1,3-2 1,2 0-18,-3 0 0,5 5 0,-1 1 0,0-3 11,1-1 0,-1-2 0,-3 0 1,1 0-1,1 0 1,1 0 1,-5 0 0,4 0-1,-3 0-18,3 0 1,-4 0 0,3 0 0,-3 2-1,-2 1 11,0 3 1,1-1-18,-1-5 1,0 0 0,0 0 0,0 0 0,0 2 2,0 3 1,1-3 0,-1 3 46,0-3 1,0-2 19,0 0 1,0 6 0,0-1-22,1-1 0,-1-3 1,0-1-1,0 0 1,0 0-1,0 0 34,0 0 0,1 0 0,-1 0-83,0 0 1,0 0 0,0 0 1,0 0 1,0 0 0,1 0-55,-1 0 0,0 0-109,0 0 0,0 0-312,0 0 0,-5 0-642,0 0 1,-6 0 0,6 0-317,2 0 0,-4 0-4410,1 0 3656,-6 0 0,3 0 0,-7 0 0</inkml:trace>
  <inkml:trace contextRef="#ctx0" brushRef="#br0" timeOffset="135">26990 5634 9353,'-16'0'709,"0"0"0,0 2 0,0 5 1,0 8-1,-2 4-439,-4 1 1,2 5-1,-5 0 1,0 4-1,2 3 1,-2 6 768,0 1 1,3 8 0,-3-4-1,2 4 1,3 1 670,2 1 0,4 3-1580,3-4 1,-2 8-1,8-11 1,1-2-1,3-4 1,1-7-1,0-3 239,0 0 0,1-4-1211,5 2 1,3-8-1,7 3 1,0-4-233,0-2 0,2-2 0,2-1 0,1-2-1384,-1 1 0,5 3 1,0 1-1</inkml:trace>
  <inkml:trace contextRef="#ctx0" brushRef="#br0" timeOffset="136">27701 5747 8355,'0'-16'1069,"0"0"0,-2 7 0,-2 2-502,-1 0 1,-2 5-1,1-3 1,-5 3-1,-3 2-273,-2 0 1,0 5 0,0 2 0,-2 0-1,-2 2 1,-3 0 548,-2 4 0,3 3 1,-3 4-462,2 1 1,-4 3 0,5-5 0,3 3 0,1-1 0,3 1 44,4-1 1,-1 3 0,7-4-270,1 1 0,-3 6 0,1-5-169,3-3 1,8 5-1,4-3 1,2-1-107,0-2 0,-1-2 0,8 0 0,2-2-677,2-3 1,-1 2-1,-5-8 1,0-1 211,1-3 1,-1-1-1,2 0 1,1 0 0,3-1-239,-2-5 1,-2-1-1,-2-5-4326,0 1 4440,0 0 1,7-12 0,2-2 0</inkml:trace>
  <inkml:trace contextRef="#ctx0" brushRef="#br0" timeOffset="137">27830 5893 8355,'0'10'1352,"0"1"0,0 2 0,0 3 0,0 4-702,0 1 1,0 1 0,0-6 0,0 2-472,0 3 0,0-3 0,0 4-48,0-4 1,-2-2 0,-2 0-191,-1 0 1,-2-7 112,1-4 1,5-5 0,-5-5-1,4-6-16,2-3 1,2-4 0,2-2 0,3-3 2,2-2 1,2 5 0,5-1 0,0 1 0,0 0-189,0-1 1,0 1 0,1 7 0,-1 2 0,0-1-241,0-2 1,0-1 0,0 3 0,0 3 0,-1 0 0,-3 2 0,-1-1-1227,2 5 0,-4 1 270,1 2 1,1 0 0,5 0 0</inkml:trace>
  <inkml:trace contextRef="#ctx0" brushRef="#br0" timeOffset="139">28395 5844 14323,'0'-9'1969,"0"-5"-1699,0 3 1,-2 4-90,-3 2 0,-4 3 0,-8 4 1,1 3-1,0 6-52,0 3 1,0 2 0,0 0 0,1 2-1,3 2 1,1 1 0,-2 1 0,1 0 106,1-1 0,2 6 0,6-4-177,-3 2 1,1-5 0,5 2-1,0-4-88,0-2 0,2-7 0,1-2 0,4-2 1,2 1-126,4-3 1,1-8-1,2-6 1,1-3-1,-1-4-308,0-4 1,0 4-1,0-5 1,0 2-1,0-1 277,1 2 1,-7 4-29,1 5 1,-6-3 397,6 3 0,-5 4 1,3 3-1,-2 8 1242,-4 7 0,-1 0-914,-2 5 0,0-4 0,0 10 0,0-4-316,0-2 0,0 0 0,0 0-974,0 0 0,6 0 0,1-1-269,2-4 0,-6-2 1,4-6-951,1 3-192,-7-1 1,14-5 0,-6 0 0</inkml:trace>
  <inkml:trace contextRef="#ctx0" brushRef="#br0" timeOffset="140">28669 5989 10812,'9'2'2891,"-4"4"-2638,-3 4 0,-2 10 0,0 2-201,0-3 1,-2-1 0,-1-2-17,-3 1 47,-6-8 0,12-11 0,-2-13 0,8-4 1,2-3-113,5-1 1,1 5 41,3-4 1,4 1 0,1 3 0,-3 4 13,-1-1 0,-2 3 1,1 1-1,-1 4 312,0 0 0,0 5-53,0-4 1,-5 5 0,-2 2 0,-2 5 73,-3 5 0,3-3 0,-2 3 0,-1 2-132,-2 1 0,-2 2 0,0 0 1,0 2-210,0 4 1,-6-4-1,1 3 1,1-3-512,2-2 0,1-1 0,-3-3-996,-1-1 1,-1-5 0,8 2-421,3 0 1,-1-3-1,5-7 1398,-2-3 0,6-4 0,-4-7 0</inkml:trace>
  <inkml:trace contextRef="#ctx0" brushRef="#br0" timeOffset="141">29170 5909 11792,'0'16'1780,"0"0"0,0 0-1562,0 0 1,0 2-1,0 2 1,0 2-899,0-3 1,0 1-1,-2 0 753,-4 1 0,5 1 0,-5-6-1380,4 0-535,2-7 1,0-9 0,0-9 0</inkml:trace>
  <inkml:trace contextRef="#ctx0" brushRef="#br0" timeOffset="142">29234 5763 9103,'0'-16'1062,"0"0"0,0 5-2382,0 1 1,2 6 605,3-1 1,4 3-1,7 2 1</inkml:trace>
  <inkml:trace contextRef="#ctx0" brushRef="#br0" timeOffset="143">29509 5812 9252,'0'16'578,"-6"-5"1,-1-2 0,0 0 304,0 0 1,-4 1 0,4 7 0,-2 1-543,-4 3 1,6-1 0,0 7-1,1 0 6,1-2 1,-2 3 0,3-4 0,-1-1 0,1 0 0,4-3-27,6-2 0,1-2 0,5-1 50,-1-5 0,5-3 0,6-7-205,-2 0 1,3-1-1,0-5 1,1-6-100,-1-8 1,-2 0-1,-4-7 1,-1-1-305,0-3 1,-2 4-1,-3 0 1,-6 0-1,-3 2-488,-2 4 0,-2 3 0,-3 2 1104,-6 0 1,-5 5 0,-4 2 0,-1 0 0,1 2 221,2 0 1,2 1 0,0 6-1263,0 0 1,5 0-1128,0 0 1,2 2-1,0 3-441,9 6 0,7 3 0,10 3 0</inkml:trace>
  <inkml:trace contextRef="#ctx0" brushRef="#br0" timeOffset="144">30283 5763 8756,'-16'0'0,"0"-1"0,0-3 920,0-1 1,0-1 0,-2 6 0,-2 0-535,-2 0 0,-4 0 0,4 0 1,2 2 275,2 3 0,2-1 1,2 7-426,3 1 1,4 3 0,7 1 0,0 0 16,0 0 0,2 0 0,3 2 0,4 2 39,0 1 0,5 1 1,-3-6-1,4 0-51,1 0 1,0 1-1,-2-1 1,-3 0-54,-6 0 1,-3-5-1,-2 0-40,0 1 1,-7 1-1,-6-1 1,-5-3 0,-3 0 88,1 0 1,0-3 0,1 2-397,-3 0 1,-5-3 0,6-5 0,1 0-3193,2 0 2282,9 0 1,4-2-1,12-1 1,7-5-966,6 0 1,9-3-1,-4-5 1</inkml:trace>
  <inkml:trace contextRef="#ctx0" brushRef="#br0" timeOffset="145">30574 5844 14675,'-11'0'2027,"0"0"-1472,-1 0 0,3 2-141,-2 3 0,0-1 1,-5 7-1,0 1-152,0 3 0,0 6 0,1 1 0,3-3-147,1-1 1,8 4 0,-5 1-1,3 0-253,0 1 1,-1-3-1,8-5-260,3 1 1,-1-8 0,7-4-25,1-3 1,3-9-1,1-4 1,0-5 50,0-6 0,-5 4 0,0-5 1,1 1 172,2 1 0,-3-2 0,0 3 0,0-2 370,-2 3 0,3 6 0,-5 4 1562,2 2-1236,-5 1 1,3 8 0,-7 5-1,0 8 1,0 4 20,0 1 0,-2 4 0,-1-1 245,-3 2 0,1-5 0,5 3-829,0 0 0,0-5 1,0 4-2155,0-4 0,7-9 1131,4-4 0,3-3 1,2-4-1,1-1-736,-1-3-42,0 1 0,0-2 0,0-2 0</inkml:trace>
  <inkml:trace contextRef="#ctx0" brushRef="#br0" timeOffset="146">31042 5844 12846,'-7'-9'0,"-4"2"0,-3 2 682,-2-1 1,5 1 0,0 5-1,-1 2-232,-3 3 0,-1-1 0,0 6 1,0 3 4,0 1 1,-1 2 0,3 1 0,2 1 0,1 1 0,0 3-13,2-2 0,2-3-68,7 0 0,0-1 0,2 0-348,3 0 1,4-5 0,7-2 0,0 0-1060,0 0 0,1-6 1,-1 3-1,0-5-662,0-1 1,6 0 0,-1-1 0,-1-5 293,-2-4 0,-2-5 0,0-1 0</inkml:trace>
  <inkml:trace contextRef="#ctx0" brushRef="#br0" timeOffset="147">31187 5957 8788,'0'16'901,"0"0"0,0-5 1,0 0-1,0 2 1,0 1-376,0 2 1,0 0 0,-1-1-215,-5-5 0,3 10-177,-8-4 0,5 2 0,-3-9 40,2-9 1,2-7 0,5-9-1,2 0 2,3-1 0,-1 0 0,6-3 1,3-2-231,1 3 1,2 1 0,1 1 0,-3 1-423,-3 0 1,3 0 0,-3 0 0,3 2 101,2 3-1903,0-4 1,1 6-1,-1-7 1</inkml:trace>
  <inkml:trace contextRef="#ctx0" brushRef="#br0" timeOffset="148">31591 5876 8355,'9'0'6795,"-4"0"-6274,-10 0 1,1 2 0,-6 2-320,-3 1 1,0 8 0,1-2-1,1 3-25,-1 2 0,-3 0 0,-1 0 0,2 0-88,3 1 1,-2-1 0,8 0 0,1 0-486,3 0 0,1-5 0,1-2-170,5-2 0,3-2 0,7-5 60,0 0 1,6-1 0,-1-5 0,-1-4 157,-2-5 1,-2-1 0,0 2 0,0 1 873,0 2 1,-5 8-1,0-3-407,1 5 1,3 1 656,1 0 0,-5 1 1,-2 5 29,-2 5 0,0 3-2049,-2 2 1,-3 0-2670,4 0 2431,2 0 0,1 1 0,8-1 0</inkml:trace>
  <inkml:trace contextRef="#ctx0" brushRef="#br0" timeOffset="149">32027 5747 9036,'0'-7'3194,"-2"7"1,-2 11-2219,-1 9 0,-2 5 0,3 7 0,-1 2-297,1 4 1,-3-4 0,2 4-623,1-4 0,2 1 0,2 0 0,0-5-822,0 1 1,0-8-1694,0-2 0,0-3 1,0-2-1</inkml:trace>
  <inkml:trace contextRef="#ctx0" brushRef="#br0" timeOffset="150">28718 6926 8355,'0'11'1176,"0"-1"1,0 1-1,0 7-483,0 4 1,0-3-1,0 8 344,0 2 0,-2 1 0,-2 1 0,-1-2-715,1-3 0,1 1 1,-1 6-1,-3-3 0,0-1-248,-1-2 1,-2-7-1,3 1-242,-2-3 1,5-7 0,-3-2-370,0-2 0,5-4 0,-4-8 349,5-6 1,1-8-1,1-5 1,5 1 0,5 0-1,3 3 156,2 2 1,2 2 0,2 0 0,3 0 0,2 1-1,2 4 1,0 6 0,-2 3 374,-2 2 0,1 0 0,-5 0 0,3 0 1,-4 2-1,-4 2 0,-5 3 78,-2 2 0,-1 2 0,-6 5 0,0 0 0,-2 0 0,-3 0 1,-6 0-352,-3 0 1,-3 1 0,1-1 0,0 0 0,0 0 0,0-2 0,0-1 0,0-4-2384,-1-2 1,3 0-1,1-3-43,3 1 1,6-1 0,1-10 0,4-4 2284,5-5 1,13-1-1,-1 0 1</inkml:trace>
  <inkml:trace contextRef="#ctx0" brushRef="#br0" timeOffset="151">29137 7200 8355,'9'11'559,"-3"0"1,-5 0-1,-1 5 1,0 0-1,0 0 1,0 0-1,0 0 1,-1 0-1,-3 1 1,-1-1-1,1 0 1,0-2-1,1-1 169,-3-2 1,1-6 0,3 4-562,-3-2 1,3-3 0,-3-12 34,3-8 1,2 0 0,0-5 0,2 1 0,3 0-16,6-1 1,3-1 0,2 6-377,1 0 0,-1 1 0,0 3 0,0 3-527,0 2 1,0-4 0,0 4 0,1 0-570,-1-1 0,0-2 0,0 4-109,0 3 1,0-4 417,0 1 1,8 1 0,1 5 0</inkml:trace>
  <inkml:trace contextRef="#ctx0" brushRef="#br0" timeOffset="152">29589 7168 14193,'-7'-9'1359,"3"2"1,-6 7-923,-3 0 1,4 0 0,-2 0-1,-1 2-192,-2 3 0,3 2 0,0 6 0,-2-3 0,-1 3 46,-2 1 1,5 4 0,0 2-1,1 2-240,1-3 1,2 1 0,7 0 0,0 1 0,0-1-334,0-2 1,0-2 0,1-2-283,5-3 0,3-4 322,7-7 1,0 0-1,0-1-228,0-5 0,2-8 1,2-9-1,1-3 0,-1 0 329,-2 0 0,-2 3 0,0 7 0,-1 0 430,-5 0 1,3 5-1,-6 2 1314,2 2 1,0 3-1258,2 10 0,-4 3 0,-7 7 1,0 0-317,0 0 0,0 0 0,0 0 0,2-1 0,1-3 0,3-1-3069,-3 1 1,1 1-2089,1-2 4026,-3-4 0,13-7 0,-6 0 0</inkml:trace>
  <inkml:trace contextRef="#ctx0" brushRef="#br0" timeOffset="153">29864 7313 8355,'0'-9'1770,"0"-5"1,0 14 0,0 0-1455,0 9 0,0 0 0,0 2 0,-2-1 91,-4-1 1,5 0-185,-5-3 0,5-6 1,2 2-123,5-6 0,-3-9 0,8 3 0,2-5-75,1-1 1,2 0-1,0 0 1,0 0 35,1 0 0,-1 5 1,0 2 293,0 2 1,0 1 0,-2 8-106,-3 3 1,2-1 0,-8 7 0,-1 1-227,-3 3 1,-1 1 0,0 0-1,0 0 1,-1-2-2108,-5-3 1,5 4-740,-5-5 0,6-2 1876,6-3 0,3 4 0,7 0 1</inkml:trace>
  <inkml:trace contextRef="#ctx0" brushRef="#br0" timeOffset="154">30364 7233 8355,'0'-11'6030,"0"0"-5549,0 0 1,-7 2 0,-2 6-1,-2 6 96,0 8 1,1-2-1,-7 2 1,1 1 249,0 3 1,2 3 0,1 1-447,3 3 1,6-1 0,-1-4 0,5-1 0,5-2-356,6-3 1,3-2 0,2-6-972,0 3 0,0-1 0,2-5 1,2 0-154,2 0 1,-1 0 0,-5 0 0,0-2 199,1-3-1176,-1-4 1,0-7 0,0 0 0</inkml:trace>
  <inkml:trace contextRef="#ctx0" brushRef="#br0" timeOffset="155">30655 7087 8838,'9'2'2038,"-4"3"1,-5 4 0,-4 8 0,-1-1-1600,1 0 0,1 0 0,-1 0 1,-3 0-1,0 0 0,-2 2 14,0 4 0,4-4-276,-6 3 0,7-8-923,-1-2 406,3-1 0,4-1 0,1-5 1,5-6 28,1-3 0,1-6 0,8 4 0,2-2 0,2-2 274,-3 2 0,5-3 0,-3 6-37,-1 3 0,-2-5 1,-2 3-1,0 1 868,0 3 0,-5 1 1,-2 1-1,-2 5 1244,-3 5 0,-3 3-1730,-1 2 0,0 0 1,-1 0-1,-3 1-789,-1-1 0,-6 0 0,6 0-1603,1 0 1,2-5 520,2 0 0,2-8-895,3 3 0,4-12 1,7-3-1</inkml:trace>
  <inkml:trace contextRef="#ctx0" brushRef="#br0" timeOffset="156">32559 5715 8742,'0'-16'871,"0"5"1158,0 0 0,2 2-1276,4-1 1,4 4 0,8 12-491,-2 4 0,10 12 0,-10 5 0,2 3 21,0 3 0,-2 6 0,0 6 0,0 3-112,0 1 1,-2 8-1,-3-7 1,-5 4 111,-5 2 0,-1-1 0,-1-4 0,-5-1 70,-5-4 1,-8-1 0,-5 2 0,-1-2-117,-3-2 0,-3-5 0,-3 5 0,-2 0-447,-1-2 0,-1-2 0,6-6 0,-1-1-1362,1 0 1,7-7 0,3-3-3479,4-4 3552,9-2 0,2 0 0,7 0 1</inkml:trace>
  <inkml:trace contextRef="#ctx0" brushRef="#br0" timeOffset="157">19662 3907 9012,'-2'-7'3455,"-2"7"-3047,-1 9 1,0 0 0,5 1-1,0 3 1,0 1 0,-2 2 0,-2 1-1,-1-1-144,1 0 1,-3 2-1,2 2 1,-1 3 0,1 2-1,-2 4 1,-2 1 0,-2 2 218,2 1 0,-5-1 0,3 0-346,-3 1 0,-1 4 0,3 1-82,1-2 1,0 3-1,-3-1 9,3-2 1,-3 3 0,5-1-22,0-2 1,-4 3 0,6-3-1,0-4 1,0-5-84,3-3 0,0 1 1,1-7-1,-3-4-1122,3 0-749,1 1-2068,2-6 2400,0-2 1,-2-7-2161,-3 0 3626,3 0 1,-12 0-1,5 0 1</inkml:trace>
  <inkml:trace contextRef="#ctx0" brushRef="#br0" timeOffset="158">19177 4876 8754,'-16'0'2674,"7"1"0,4 5-2016,3 4 0,2-1 1,2 2-199,3 2 0,2 1 0,6 2-274,-2 0 1,-2-5 0,3 0-1,-3 1 1,0 3-64,0 1 0,-5-5 0,1-1-570,-3 3 0,-2-4-413,0 2 0,-2-8 192,-3 3 0,3-6 0,-5-6 325,0-4 0,5-5 0,-5-1 0,1-2 0,-1-2 0,0-1 286,0 1 1,0 8-1,3 1 765,-1-2 1,-3 1 0,5-1 488,-2 2 1,1 8-195,9-3 0,4 5-795,7 1 1,1 0 0,-1 1 0,0 3 0,2 3 6,3 2 1,-3-5 0,6 3 0,-3-2 0,1 1 76,-3-3 0,5 1-291,-3 1 0,1-3 0,-6 5 0,0-1 0,0-1 1,0 0-55,0 3 1,-5-7 353,0 5-218,-7-4 1,1 3-54,-10 0 0,-4 1 0,-8-5 0,1 3 0,0 3 0,0 0 85,0 1 1,0 4-1,0-1-436,-1 3 1,1 1 0,0-3-3201,0-1 2606,0 0 0,7-1-2602,3 1 1897,5-7 0,8 3 0,2-7 0</inkml:trace>
  <inkml:trace contextRef="#ctx0" brushRef="#br0" timeOffset="160">18919 2987 9795,'0'-16'556,"-2"7"0,-1 1 1,-4 3-1,-2 0 0,-4 1 1,-1 2-289,-2 2 1,5 2-1,0 2 1,-2 3-1,-1 2 223,-2 3 0,-6 3 0,1 1 0,1 0 0,0 2 0,1 2 433,-3 1 1,1 6-1,5-4 1,1 2-526,4 4 1,-1 0-301,7-2 1,-1 1-1,6-4 1,0-1 0,0 0-1,0-3 1,2-2 89,3-2 1,-1-1-325,7-5 0,-1 5 1,7-6-365,-1 0 1,-2 0 0,-1-6-1,-3 3 1,3-3-141,1-1 0,-3-2 1,0 0-1,1 0 0,3 0-2311,1 0 2145,0 0 0,0-5 0,-2-3-647,-3-1 1,4-1 0,-6-6 0</inkml:trace>
  <inkml:trace contextRef="#ctx0" brushRef="#br0" timeOffset="161">19113 3116 8760,'9'2'4790,"-4"3"-4102,-3 6 1,-2 3 0,-2 4 0,-1 2 0,-3 3-422,3 2 1,-1 2 0,0 4 0,-1-3-122,1-1 1,1-5-146,-2 5 1,3-8-626,-4 3 1,5-13 0,1-11 0,0-12 60,0-11 1,1-6-1,3-1 1,1 1 173,-1 4 0,3-3 669,-2 3 0,3 4 0,-5 1 0,3 4 1,-3 2 307,-1 0 1,0 5-21,3 0 0,-1 8 0,5-1-273,-2 8 1,4 5 0,-4 7 0,0 2 0,2 2-3,0 1 1,0 2-101,2-1 0,3-4 0,-3 5 1,1-1-1,1-1 119,-2-1 1,-2-2-1,3-4 1,-1-1-204,1-2 1,-3-2 0,0 3 0,0-3-1,-1 0-29,-1 0-42,5-5 0,-8 3 0,5-9 0,-2-3 112,-3-6 1,-3-5 0,-1-6 61,0-5 1,0 2-1,0-2 1,0 0-179,0 2 0,6-5 0,-1 5 1,-1 0-1,-1 1-419,3 1 0,-4 5 0,3-4-2648,-3 5 1834,5 0 0,-4 3-3415,8 3 2933,-7 4 0,3 14 0,-7 2 1</inkml:trace>
  <inkml:trace contextRef="#ctx0" brushRef="#br0" timeOffset="162">20081 2954 13606,'-9'8'772,"4"-5"1,9 8-1,3 1-422,2 3 0,0 1 0,3 0 26,-1 0 0,0 0 1,5 1-1,-2-1 24,-3 0 1,3 0-1,-3 0-337,4 0 1,1 6 0,-2-1-1,-1-1 1,-3-2-77,3-2 0,1 0 1,1 0-1,-3-1 1,-3-3-369,-2-1 0,6-7 1,-4 3-2571,0 0 1847,-2-5 0,-7 3-885,0-10 0,-2 1 1008,-3-7 1,-4 8 0,-7-4 0</inkml:trace>
  <inkml:trace contextRef="#ctx0" brushRef="#br0" timeOffset="163">20130 3471 8355,'-9'0'1054,"-4"-2"1,6-1 0,0-5 0,0-1 0,3-5-236,2-6 0,10 1 1,2-8-1,5-2 1,1-1-775,0-3 0,2-1 1,2 0-1,1 0-134,-1 4 0,3 3 0,-1 0 1,-3 5-1,-1 6-789,-1 5 1,-7-1 0,1 6-1704,2 3 1,-4 1 1596,1 2 0,-6 0 0,3 0 0</inkml:trace>
  <inkml:trace contextRef="#ctx0" brushRef="#br0" timeOffset="164">21599 2825 10871,'7'16'958,"-3"2"1,4 2 0,1 2 0,-1-1-1,1 2 1,-2 3 0,2 0-464,0 1 0,-6-5 0,4 3 0,-1 0-41,-1 0 0,1-5-276,-6 1 1,5-3 0,0-1 0,-1-1-41,-2 0 1,3-5-134,1-1 1,6-8 0,-3-2 0,2-11 0,0-8 0,1-6 77,2-1 0,3-4 0,-1 3 1,0-2-106,0 2 0,0-3 0,0 5 0,0-2 26,1 0 0,-1 2 0,-2-4-527,-3 2 0,3 8 0,-5-5 0,2 3-800,0-1 1,-6 1 0,6 4-383,1 1 0,-4 6 0,-1 1 0,0 1 919,4 5 1,-4 15 0,0 6 0</inkml:trace>
  <inkml:trace contextRef="#ctx0" brushRef="#br0" timeOffset="166">22309 2938 8355,'0'-11'6069,"0"1"-5253,0 6 0,0-5-308,0 4 0,-2 3 0,-3-3 299,-6 3 0,2 2-662,-2 0 1,2 2-1,-3 1 1,1 4 58,-1 2 1,-1-3-1,0 4 1,3 1 1,-3-2 1,4 6 0,0-5-98,2 5 0,-4 6 0,6 1 0,-1-3 0,1-1-161,0-1 1,-1 4-1,6 1-317,0-3 1,2-1 20,3-2 0,4-7 0,8-5-25,-1-8 0,0-5 1,0-7 138,0 0 0,-1 0 0,-3 0 0,-1 0 506,1 0 1,-3 1-1,0 3 1,0 3-37,0 1 851,-5 3 1,8 7-580,-6 3 1,-1-1 0,-5 7 0,2-1 0,2 1-523,1 0 0,0 0 0,-3 3-2412,3-3 193,-3 3 1,11-10 0,-6 5 1689,2-2 0,2-2 0,5-5-1279,0 0 1,0-7-1,0-2 1</inkml:trace>
  <inkml:trace contextRef="#ctx0" brushRef="#br0" timeOffset="167">22745 2971 9764,'0'-17'3081,"-2"3"-1980,-3 3 0,3 2 1,-5 6-638,0-3 0,-2 1 1,-8 5-175,1 0 0,0 2 0,0 3-127,0 6 1,0-2 0,0 2 0,1 1 0,3 3 41,1 1 0,6 0 0,-4 0-180,1 0 0,3-5 0,5 0-319,0 1 1,2 1 0,3-3 0,4-2 0,0-1 1,5-5-1,-3 3 1,4-1 199,1 1 0,0-1 0,0 5 244,0-2 0,-5 5 0,-2-1 0,-2 3 0,-3 4-42,-3 4 0,-1-2 0,0 5 0,0 0 0,0 0 527,0 4 0,0-6 0,-1-2-357,-5-3 0,-1-1 0,-5-3 0,1-3 24,-2-6 0,4 2 0,0-3 0,2-6-79,4-7 0,-5-7 0,3-4-139,1-1 0,8-6 0,3 5 0,0 1 1,2-1 115,0 1 0,2-1-1425,5 6 0,0 0 1,0 0-1,1 0 1,-1-1-330,0 1 1,0 0 0,0 0 0,0-2-3430,0-4 4659,1 12 0,-1-19 0,0 11 0</inkml:trace>
  <inkml:trace contextRef="#ctx0" brushRef="#br0" timeOffset="169">22955 2971 19462,'0'16'409,"0"0"1,0 0-1,0 0 1,0 0-240,0 0 1,0 1 0,0-1-1,0 0-396,0 0 1,0-5-268,0-1 1,7-6 0,4 0-236,3-8 0,2-5 1,0-7 436,0 0 1,1 0 0,-1 0 0,0-1 0,-2 1 470,-3 0 1,3 0-1,-3 0 209,3 0 1,3 1 91,-1 5 1,-6 2 526,1 8 1,-7 2-1,1 4-755,-3 4 0,-7 5 0,-1 1-608,3 0 1,-1-2 0,0-1 0,-1-2-207,2 1 1,1-3-1,4 2-912,3 1 1,-2-4 0,8-3 0,2-3-420,1-2 1,9 0 0,3 0 0</inkml:trace>
  <inkml:trace contextRef="#ctx0" brushRef="#br0" timeOffset="170">23536 2922 13927,'-7'-9'0,"-4"4"0,-3 3 956,-3 2 0,7 0 1,-1 0-683,-2 0 0,1 7 0,1 4 0,6 3 0,3 2 236,2 1 0,0-1 1,2 0 115,3 0 1,-1 0 0,6 0-171,3 0 1,-1 1 0,1-1 0,-4 0-224,-2 0 1,-1 0 0,-6 0-326,0 0 0,-6-5 0,-1-2 15,-2-2 0,-7-1 0,-6-6 0,3 0 1,-1 0-2129,-2 0 1,4 0 0,-3 0-254,3 0 0,2-8 1,0 0-1</inkml:trace>
  <inkml:trace contextRef="#ctx0" brushRef="#br0" timeOffset="171">24085 2971 12914,'7'16'1460,"-5"-6"0,3 1 0,-3 2-1093,-2 1 0,0-3 1,0 0-1,0 1-114,0 3 0,-2-1 1,-3-2-1,-4-1-35,0 2 0,-6-6 0,6 0-558,0 0 1,2-7 0,7 0-165,0-9 1,7-5-1,4 0 84,4 3 1,1-4 144,0 5 1,0-5 0,0-1-1,0 0 1,0 0 137,1 0 1,-1 5-1,0 2 1,-2 0 0,-1 2 1092,-3 0 1,-4 1-712,5 6 1,-8 2-1,3 4-164,-5 4 1,-2-1 0,-3 4-1,-1 3 813,1 4 1,-3 1-1,1-5 1,3 1-1012,1-1 1,2 0-6152,0 0 3936,0 0 1,14 0-1,4 0 1</inkml:trace>
  <inkml:trace contextRef="#ctx0" brushRef="#br0" timeOffset="172">24440 3213 18859,'-9'-2'-2458,"3"-4"0,5-2 1,1-9-1</inkml:trace>
  <inkml:trace contextRef="#ctx0" brushRef="#br1" timeOffset="173">20049 1727 9867,'0'17'1141,"0"-1"1,0 0 0,0 0-1,0 0 1,2-2-3939,3-3 1,-3 4 1734,3-5 0,4 5 0,0 1 0</inkml:trace>
  <inkml:trace contextRef="#ctx0" brushRef="#br1" timeOffset="174">20162 1776 9926,'9'-9'5838,"-2"3"-5734,-7 12 0,0 3 0,0 7 0,0 0 0,0 0-715,0 0 1,0-5-1,0 0-1569,0 2 1,0-6-1,0 0 1</inkml:trace>
  <inkml:trace contextRef="#ctx0" brushRef="#br1" timeOffset="175">20356 2018 10849,'0'-9'639,"0"4"1,2 8 0,1 4 0,3 2 0,-1 4 0,0 1 503,1 2 0,-1 6-913,-5-1 0,0 3 0,0-4-117,0 1 0,0 6 0,0-4 0,0 1 0,0-1 0,0-3-85,0-2 0,0-2 0,0 0-219,0 0 0,0-5 0,2-2-153,3-2 0,-1-2 0,7-5 0,1-1 45,3-5 1,-5-3-1,1-7 1,2 0 227,1 0 0,2-6 0,0 1 0,0-1 0,-1 1-58,-5-1 1,5 1 0,-6 4 172,0 1 0,5 7 0,-5 2 525,0 0 0,5 5 1,-3-3-1,2 5 0,-3 5 363,-4 6 0,1 3-663,-2 2 1,3 1 0,-5-1-126,3 0 0,-1 5 0,-5 1 0,2-2 1,1-2-1,3-2 0,-1 0 257,2 0 0,-3 0-25,7 0-216,-1 0 1,7-7 0,-3-5 1,-3-8 1,3-6 0,-5-12-1,2-5-27,-1-3 1,-6-3 0,3-1 0,-1-1-1,-1-1-159,-1 5 1,3 1 0,-2 6 0,-1 1-745,-3 0 1,1 7 0,2 5-2937,1-2 334,1-1 0,1 0-741,4 3 3734,3 4 0,2 14 0,0 2 1</inkml:trace>
  <inkml:trace contextRef="#ctx0" brushRef="#br1" timeOffset="177">21260 2115 8355,'9'0'6394,"5"-7"-5476,-12 5 0,3-5-378,-10 7 1,1-6-409,-6 1 0,4 0 0,-5 5 0,-1 1 0,-3 3 0,-1 3 147,0 2 0,0 0-283,0 2 1,5 3-1,0-3 1,-1 3 52,-3 2 0,5 1 0,1-1 0,0 0 0,2 0 64,-1 0 1,-2 0-1,4 0-26,3 1 1,1-1-1,2 0-273,0 0-131,7 0 0,2-7 0,7-3 0,0-5 98,0-1 0,1-5 1,-1-2-1,0-2 94,0-4 0,-5-1 1,0-2-1,1 1 61,2 5 1,-3-3 0,-2 6 710,-2-2 1,1 4-220,-3-6 17,4 7 0,2 4 0,-2 11-63,-2 3 1,-2-3-255,-5 0 0,2 0-1168,3 5 1,-3-5 0,5-1 0,1 1-165,2-2 0,-1-2 1,2-7-2670,2 0 2989,-6 0 0,14-7 0,-3-2 1</inkml:trace>
  <inkml:trace contextRef="#ctx0" brushRef="#br1" timeOffset="178">21550 2260 12149,'9'7'1901,"-2"-3"-1764,-7 7 1,0-6 0,0 6-1,0 1 1,-1 3 109,-5 1 0,5 0-183,-5 0 1,3-7-36,-3-3 1,6-5 0,-2-2-1,8-5-92,3-5 0,1-8 0,7-3 1,-1 2-1,0 2 192,0 2 0,0 0 0,0 0 248,0 0 0,6 5 0,0 2 312,-3 2 0,-1 2-109,-2 5 1,0 1 0,-1 5-377,-4 5 0,-4 3 0,-9 2 0,-2 0 0,-1 0-973,1 0 0,3 1-4362,1-1 3246,0 0 0,1-7 83,5-4 1090,3-3 0,7-9 0,0-2 0</inkml:trace>
  <inkml:trace contextRef="#ctx0" brushRef="#br1" timeOffset="180">22196 2196 8355,'9'-2'7401,"-4"-4"-6742,-3-3 0,-9 0-388,-4 4 1,2 3-1,-1 4-196,-3 3 0,4-1 0,-2 5 0,0 0 0,1 0 167,-1 4 0,2 1 1,-4 2-185,3 0 0,6 0 1,-1 0-1,3 1-238,2-1 0,0-5 1,2-1 29,3 3 1,4-1 0,7-1 77,0-5 0,0-5 0,-1-2 1,-1-5-92,2-5 1,-7-5-1,9-3 1,-2-5-51,-3-1 1,-1-2-1,3-5 1,-3 0 209,-1-1 1,-2 3-1,2 1 1,-4 4 100,0 2 1,-5-4-1,5 7 1,-1 4 492,-1 3-370,0 10 1,-5-3-1,0 12 1,-1 6 168,-5 8 0,4 0 1,-5 7-1,2 1 0,-1 1 84,3-2 0,-4 3 0,1-4-160,3-1 1,1 3 0,0-6-647,-3-2 1,3-2-1,-3-2 1,5 0-246,5 0 0,-2-2 1,8-3-1,2-4-273,1 0 1,-3-5-1,0 4 1,1-5-967,3-1 0,1 0 0,0-1 712,0-5 1,0-3-1,0-7 1</inkml:trace>
  <inkml:trace contextRef="#ctx0" brushRef="#br1" timeOffset="181">22600 2276 12001,'16'0'1293,"0"0"1,0 0-1116,0 0 0,-1-1 1,-3-5-1,-1-3-121,1 0 1,1-5 0,-1 5 0,-3-2 0,0 2-9,0 2 0,-5-6 111,1 3-56,-3 2 1,-2 0-11,0 2 1,-7 4 0,-4-3 362,-3 3 0,-2 2-245,0 0 0,1 7 0,3 2 0,3 2 0,2 0 248,3 1 1,0 3 0,1 1 0,-3 0-62,3 0 0,1 0-247,2 0 1,0 1-549,0-1 0,5-5 0,3-3-558,1 0 1,1 2-1,6-4 1,1-3-343,-1-1 1,-6-2-1,1-2 1,2-1-1,1-4 284,2-2 0,0-2 0,1-5 1</inkml:trace>
  <inkml:trace contextRef="#ctx0" brushRef="#br1" timeOffset="182">22922 2244 8036,'9'0'4727,"4"7"-3845,-8 4 1,1 3-683,-6 2 1,0-5 0,0 0 163,0 2 1,-6-4 81,1 1 193,0-6-1,5 3-400,0-7 1,0-7 0,0-4-11,0-3 0,5-2-139,0-1 0,6 1 1,-4 0-207,2 0 1,-3 0-1,4 0 1,3 0-1482,1-1 0,1 1 730,-5 0 0,5 5 1,-4 1-1,3-1 1,2 2-455,0 4 0,0 3 0,0 2 0</inkml:trace>
  <inkml:trace contextRef="#ctx0" brushRef="#br1" timeOffset="183">23261 2196 9663,'8'9'1200,"-5"-2"1,8-7 0,2 0 0,1 0 0,2 0-868,0 0 1,0 0-456,0 0 1,-5 0-1,0 0 136,1 0 1,-3-7 0,0-4-132,-1-4 0,-3-1 94,-5 0 1,-2 7 12,-3 4 0,-4 3-78,-7 2 102,0 0 1,-1 2 119,1 3 1,0-1 0,2 7-51,3 1 0,-3 2-70,3 3 1,2-1 736,-2 0 0,6 0 1,-4 0-1,2 0 790,3 0-1632,2 1 1,4-1-1226,3 0 1193,4-7 0,8-2 0,-1-7 133,0 0 0,0 0-1405,0 0 0,0 0 0,0-2 0,1-3 0,-1-4-167,0 0 0,0-13 0,0 4 1</inkml:trace>
  <inkml:trace contextRef="#ctx0" brushRef="#br1" timeOffset="184">23633 2212 9806,'9'16'2672,"-2"-7"-1870,-7 5 0,0-10-124,0 7-508,0-1 0,0 6-74,0 1 1,0-1-1,-2-2 728,-3-3-605,3-4 0,-5-9 0,7-3 0,0-6 0,0-3 0,1-2 0,5-1 1,3 1 251,0 0 0,5 0 1,-3 0-451,3 0 0,2 5 0,-1 0-389,-4-1 1,3 3-792,-3-2 855,3 7 1,2-8 34,0 6 1,-1-1-5326,-5 2 4324,5 3 1,-6-5 0,7 7 0</inkml:trace>
  <inkml:trace contextRef="#ctx0" brushRef="#br1" timeOffset="185">24133 1857 8355,'9'-11'4770,"-4"0"-3639,4 7 613,-7-3-1226,13 7 1,-14 2 0,5 3-324,-4 6 0,-2-2 1,0 2 2,0 2 1,0-5-2050,0 3 1210,0 0-1817,0 5 0,0 0 1,0 0-1</inkml:trace>
  <inkml:trace contextRef="#ctx0" brushRef="#br1" timeOffset="186">24262 1873 8355,'9'-7'3734,"0"5"-1087,-3-4-2489,-5 5 1,7 2-220,-8 5 1,5 3 0,0 7 173,-1 0 0,-2 0-962,-2 0 0,0-5-1068,0 0 1,0 0-1,0 5 1</inkml:trace>
  <inkml:trace contextRef="#ctx0" brushRef="#br1" timeOffset="187">5069 6990 15084,'0'11'370,"0"0"0,0 1 0,0 3 0,0 1 0,0 0 0,0 0 0,0 2 0,0 2 1,0 1-553,0-1 1,0-2 0,-2-2-1,-1 0-709,-3 1-1567,1-1 0,12-7 1,2-2-1</inkml:trace>
  <inkml:trace contextRef="#ctx0" brushRef="#br1" timeOffset="188">5214 6861 8946,'-5'-11'1847,"0"1"1,-6 4-1,4-3-1691,-2 2 0,3-4 0,-3 4 1,0 0-4,0 0 1,-1-4 0,-5 4 0,3 0 0,1 0 9,-2 3 0,-1 0 0,-4 1 0,-2-3 0,-1 3 30,1 1 0,0 2 1,1 2-108,-3 3 1,-5-1 17,6 7 0,-6-1 0,3 8 0,1 4 0,-2 5 62,0 3 0,3-1 0,-3 0 0,2 1 0,3-1-26,2 1 0,8-1 0,1 0 0,0-2 0,1 0-77,1-2 1,2 0-1,5-6-116,0 3 1,2 1-1,3-3 1,6 2-22,3-3 1,4 5-1,2-3 1,1-1 60,-1-2 1,5-2 0,2-2-1,2-1-99,-2-2 0,3-2 1,-3 1-1,4-4 1,1-4-1,0-2-69,0 0 0,1 0 72,-1 0 0,0-2 1,1-4 6,-1-4 0,-5 1 0,0 0 1,0 0-1,-1 0 95,1-4 0,-7-1 0,2-2 20,-4 0 0,-2-2 1,-2-2 104,-3-2 0,3-5 0,-5 4 1,0 0 74,-4-1 0,3-2 0,-3 4 0,-1 1-146,-3-3 0,-1 6 0,0-5 0,0 1 0,0 1 0,-1 1-328,-5 2 1,3 2-146,-8 0 0,5 5 1,-4 2-2348,-3 2 1,-1 2 1347,-2 5 1,0 7-1,-1 2 1</inkml:trace>
  <inkml:trace contextRef="#ctx0" brushRef="#br1" timeOffset="189">3309 11252 8355,'0'-10'1185,"0"-1"1,0-2-1,2-1 1,4 0-1,4 3 1,5 5-823,1 5 1,2 1 0,2 0 0,1 0 0,-3 1 0,-4 5-354,-3 5 1,-2 3 0,2 2-2,-6 0 1,-3 0 52,-2 1 1,0 4 0,-2 1-1,-3-3 1,-6-1 110,-3-2 1,-4 6 0,-2-1 88,-1-1 1,-1-2 0,4-2 535,-3 0 1,8-1 0,-3-3-481,2-1 1,8-7-1,6 1 1,9-3 0,5-2-215,3 0 2,-1-7 0,5 5 0,3-3-151,1 3 1,-6-4-1,3 1 1,-2 1-1702,1 3 1,-5-1 0,2-2 0,-5-1-157,-1 1-333,3 2 0,1-5 0,0-2 0</inkml:trace>
  <inkml:trace contextRef="#ctx0" brushRef="#br1" timeOffset="191">3648 11091 8355,'0'-11'1155,"-1"0"-412,-5-1 0,4-2 0,-5-3 0,0 1 0,-2 0 1,-2 0-1,1 2-199,-3 3 1,4-2 0,-2 6-1,-1 0-390,-3 0 1,-2 0 0,-3 3 0,-4-1-19,-1 1 1,-3 2 42,-10 2 1,4 0 0,-6 2 0,3 3-19,-1 6 1,-1 5 0,1 6 0,-1 5 0,1 3-35,6 3 1,5 4-1,0 1 1,5-2-180,4-2 1,4 0 0,1 2 0,4 1 0,2-1 0,4-2-75,1-1 1,2-6 0,0 0 130,0 1 1,2 3-1,3 1-1,6 0 1,3-1-1,2-3 1,2-2 25,4-3 0,-2 4 0,6-6 0,5-3 9,5-5 1,3-1-1,6-6-227,-2-3 1,-2-1-1,4-2 71,-2 0 1,-7-7 0,2-4 0,-4-3 0,-2-2 0,0 0 39,1-1 0,-1-4 0,0-2 0,-1-1 0,-2-1 0,-3 2 118,3 0 0,0-4 0,-2 3-15,-6-1 1,3 4-1,-5-4 1,-3-1-1,-3 3-38,0 0 0,-6-1 1,-2 5-5,-3-3 0,-2-5 0,0 4 0,0 0 0,-2-2-210,-3-1 0,1 7 0,-5-5-402,2 1 1,-4 11 0,4-3-1,-2 6-1599,-3 6 1,-10 1 0,-3 2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1-04T06:27:53.39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</inkml:brush>
    <inkml:brush xml:id="br2">
      <inkml:brushProperty name="width" value="0.05292" units="cm"/>
      <inkml:brushProperty name="height" value="0.05292" units="cm"/>
      <inkml:brushProperty name="color" value="#3165BB"/>
    </inkml:brush>
  </inkml:definitions>
  <inkml:trace contextRef="#ctx0" brushRef="#br0">13366 533 8355,'-2'-9'480,"-1"5"1,-3 8 0,3 7 0,1 5-1,2 5 1,0 6 0,0 4 264,0 1 1,0 0 0,0-1 0,0-1 0,-2-1 0,-1 1 0,-3-1-272,3 2 0,-5-6 1,1 2-1,0 0 1,0-1-1,3 0 1,1-3-1,-1-3-1986,-1-2 1,-1-2-377,6 0 1,2-9 1060,4-7 1,-5-9 0,7-11-1,-3-3 1,0 0 0,1-1-1,-1 5 50,0 1 1,1 2 0,-6-1 731,0 1 0,0 0 45,0 0 0,0 0 0,0 0 0,0-1 0,0 1 96,0 0 0,5 0 1,1-2-1,-3-2 1,-1-1-1,-2 1 909,0 2 0,5 0 0,1-1-563,-3-3 0,1 0 0,0 6 1,3 0-1,2 0 185,3 0 1,8 0 0,1 1 0,-1 5 0,0 4 0,0 4-53,1 2-520,1 0 1,-1 0-1,3 0 1,-1 0-73,0 0 0,-1 6 1,-6 1-1,0 2 1,-2 4-1,-3 1-353,-6 2 1,-3 2 0,-4 2 0,-3 1 390,-6-1 1,-5-2 0,-4-2 165,-1 0 1,-1-1-1,6-3 1,0-3 301,0-2 0,5 4-219,0-6 1,8 8-1,-1-2 1,8 3 29,7 2 0,3 0 0,2 0 1,0 1-247,0-1 0,1-5 0,-1-1 0,-2 3 0,-3 1 0,-6 2 211,-3 1 1,-2-7-159,0 1 1,-7 0-1,-4 3 235,-3-3 0,-2 3 0,-2-5 0,-2 0 0,-3-3-248,-3-5 1,7 5 0,-3-1-615,4-1 1,2-2 0,2-4-1,1-2-1092,2-1-368,8-1 0,-2 6 1,10 0-1,6 0 872,3 0 1,2-7 0,0-2 0</inkml:trace>
  <inkml:trace contextRef="#ctx0" brushRef="#br0" timeOffset="1">13899 872 14093,'-9'7'2613,"-4"2"-2322,8 7 1,-6 0-1,6 2 1,1 2-1,2 1 1,2-1 35,0-2 0,0-2 1,2 0-165,4 1 0,-3-3 0,8-2-311,2-1 1,1-7-1,2 1 1,0-5-1,0-3 85,0-3 1,-1-6 33,-4 1 1,1-9 0,-7-1 0,-1 1-184,-2 2 0,-2 2 1,0 0 230,0 0 1,-7 1 0,-4 4-223,-3 6 0,-3 3-4307,1 2 1800,7 0 1456,2 0 1,7-7-1,0-2 1</inkml:trace>
  <inkml:trace contextRef="#ctx0" brushRef="#br0" timeOffset="2">14012 807 8355,'7'-9'2921,"-3"2"0,6 7-2404,3 0 0,-4 0 0,3 0 0,5 0 1,2 0-1,3 0-318,1 0 0,-3 0 1,5 0-1,0 0 1,-2 0-186,1 0 1,-3 0-1,-3 0-581,4 0 1,-10 0-1767,4 0 1,-3-2-2765,3-3 4669,-7 3 0,-9-5 0,-9 7 1</inkml:trace>
  <inkml:trace contextRef="#ctx0" brushRef="#br0" timeOffset="3">14335 759 8355,'0'-9'1772,"0"14"1,0 11 0,0 4-1,-2 2-1199,-3-1 0,3 6 0,-5-4-663,-1 2 0,1 1 0,-4 0 0,4-2 54,0-1 0,4-5-1263,-8 4 1,9-12-930,2-4 1,5-12 0,8-6 1797,-2-8 0,7-5 0,7-7 1</inkml:trace>
  <inkml:trace contextRef="#ctx0" brushRef="#br0" timeOffset="4">14528 710 8355,'11'0'1166,"0"0"1,-7 2 0,1 4-1,-3 4 1,-2 6-939,0 6 0,0-4 0,0 5 0,0-1 486,0-1 0,-2 6-540,-3-5 1,1-1-1,-5-5 1,2 1-44,3-1 0,2-6-265,2 1 1,2-13 0,4 1 0,4-7-39,5-4 1,-3-2 0,3-3 0,3 1 130,-1 0 1,1 0 0,-1 2 0,-1 3 0,0 4 0,0 1 78,0 1 1,0-1 0,0 6 202,1 0 0,-7 6 1,-1 1-1,-2 2-144,-3 4 1,-2 6 0,-4 3 670,-3-2 1,1-1 0,-5 1 0,0 3-656,0 2 1,6-5 0,-3 2 0,4-4-621,2-2 0,2-2-4757,4-3 3033,3-4 1,7-14 0,0-2 0</inkml:trace>
  <inkml:trace contextRef="#ctx0" brushRef="#br0" timeOffset="5">16126 839 8355,'0'-10'2527,"0"-1"1,-1 2-1115,-5-2-819,5-3 1,-8 10-305,3-6 1,3 6 0,-8-1 0,-2 3 234,-1 2 1,3 2-377,0 3 1,1 2-1,-6 6 1,-1-1 0,1 4 316,0 4 0,0 7 1,0-4-276,0 2 1,7-3-1,2 3 1,1 0-32,1 0 0,-1-5 0,6 2 0,2-4-579,4-2 1,-3-6-1,8-1 1,1-1-1,3-5-217,1-1 1,-5-4-1,-1-3 1,3-6 352,1-3 0,3-8 1,-1 1 129,0 1 0,0-3 0,0 1 0,-2 2 199,-3 2 1,4 4 219,-5 3 0,-1 4 448,2 7 0,-7 2 0,1 3 0,-3 6-360,-2 3 1,0 3-1,0-1-598,0 0 0,2-2 0,1-1-735,3-3 1,-1 1-1206,-5 5 0,5-5 0,2 0 1348,2 1 0,-3-4-60,5-3 1,-1-3 0,6-2 0</inkml:trace>
  <inkml:trace contextRef="#ctx0" brushRef="#br0" timeOffset="6">16401 1082 9518,'-7'9'1822,"3"0"0,-7-6-829,-1 3 0,5 1-635,1-2 0,4-5 1,2 0-1,0-9 53,0-5 0,6-2 1,1 0-284,2-1 0,0 1 0,4 0 0,-3 0-94,3 0 1,-4 0 0,2 0 0,1-1 0,2 1 0,3 0-980,-1 0 1,0 0 0,0 1 0,0 3-6383,0 1 6902,0 8 1,1-5-1,-1 8 1</inkml:trace>
  <inkml:trace contextRef="#ctx0" brushRef="#br0" timeOffset="7">16724 953 8355,'16'0'474,"0"0"0,0 0 0,0 0 360,0 0 1,1-6 0,-1-1-510,0-2 0,-5 5 1,-1-1-1,1 1 156,-2-1 1,0 3 327,-3-3-681,-5-4 1,-1 2-1,-10-4 1,-3 4-1,0 1 1,3 1 250,-3 1 0,-1 3-137,-2 1 0,-1 0 0,3 1 85,3 5 0,-3 3 0,5 9 0,-2 1 172,1 3 1,4 7-1,-3-4 1,2 0-1,3-4 290,3-3 1,1 4-952,0-1 1,5 1 0,2-8 0,2-3 0,4-6-350,1-3 1,2 4-1,2-1 1,2-1-1,1-4-7462,-1-6 6491,5 4 0,0-12 0,8 5 1</inkml:trace>
  <inkml:trace contextRef="#ctx0" brushRef="#br0" timeOffset="9">18096 678 8355,'-11'-7'1999,"0"-4"0,8-3 1,-3-2-1474,5-1 1,8 7 0,4 1 0,3 2 0,2 3 0,0 2 103,0 2 1,2 2 0,2 3-507,1 6 1,1 3 0,-6 3-4,0-1 1,0 5 0,-1 1 0,-3-2-27,-1-3 0,-7 5 0,1 0-31,-3-3 0,-4 5 1,-3-1-1,-6 0 1,-5 2-14,-6 0 1,3 1-1,-7 2 1,1-3-1,2 0 291,0 1 1,1-7 0,6 1 0,2-6 447,3-3 1,-2-5-551,8 4 0,1-6 0,10 1-36,5-3 0,3-2 0,2 0 0,2 0 0,2 0-449,1 0 0,6 0 1,-5 0-239,-3 0 1,5 2-1,-3 1-421,-1 3 1,-2 5-1,-4-4 1,-1 0-145,-2 0 1,-1 4-1090,6-6 0,1 1 156,-1-6 0,7 7 0,2 2 0</inkml:trace>
  <inkml:trace contextRef="#ctx0" brushRef="#br0" timeOffset="10">18629 1033 8355,'1'-9'4915,"5"4"0,3 3-3867,7 2 0,0 0-1399,0 0 0,0 0-1863,0 0 1,1 0 0,-1 0 411,0 0 1,0-7 0,0-2 0</inkml:trace>
  <inkml:trace contextRef="#ctx0" brushRef="#br0" timeOffset="11">19323 953 8467,'7'8'1676,"-5"7"1,3-4 0,-3 3-1297,-2 2 1,0-3-1,0 1 1,0 4-1,0 0 1,0 0-1,-2-2 1,-2 0-1,-3-2 777,-2-3-1005,6 4 0,-10-15-212,8 0 0,-1-8 1,8-10-1,2-3 0,3-4-6,2 0 1,3-6 0,8 6 0,2-2 0,-1 2 0,1 2 19,-1 3 0,3-3 1,-5 3 237,3 6 1,-1-1 139,-4 10 1,-1-6 0,0 6-1,0 1 1,-2 4 146,-3 6 1,-4-3 0,-7 8 0,0 1-98,0 3 0,0 6 0,0 1 0,-2-1-319,-3 3 1,1-5-1,-4 7 1,0-3-1374,5-3 1,-4-2-1,1-2-388,3 0 0,3-5 1,5-2-670,6-2 0,3-2 1413,2-5 1,0-7-1,1-2 1</inkml:trace>
  <inkml:trace contextRef="#ctx0" brushRef="#br0" timeOffset="12">19888 1033 11695,'10'0'1035,"1"0"1,2-2-293,1-3 1,-3 3 0,0-5-521,1 0 0,3 0 0,-1-6-310,-3 2 1,1 1-1,-5-5 1,1 3-1,-1 1 1,-4-2 205,-1-1 1,-2 3-1,-2 2-71,-3 2 0,-4 2 0,-7 5 399,0 0 0,0 0 0,-1 0-174,1 0 1,0 7 0,2 4 0,1 1 0,4 1 0,0-2 0,2 3 869,0 6-961,-6-10 0,12 12 0,-5-11 0,4 3 98,2 2 0,0 0 0,2 1-688,4-1 0,-3-6 0,8-1 0,1 0-107,3 0 0,1-5 0,0 1 1,0-3-1,0-2-1988,1 0 1,0 0 0,3 0 1209,2 0 0,-1-7 0,-5-2 1</inkml:trace>
  <inkml:trace contextRef="#ctx0" brushRef="#br0" timeOffset="13">20211 953 10295,'8'0'6804,"0"0"-6230,-8 7 1,0 2-1,0 7-209,0 0 0,0 0 1,0 0-1,0 0 1,0 1-259,0-1 0,0-6-406,0 1 1,1-7 0,5 1 145,5-3 0,3-2 1,0-2-1,-1-1-336,-2-3 1,-1-8 0,5-1 0,-3-4 0,-1-1 82,2 2 1,1 2 0,0 0 676,-3 0 1,2 0 0,-6 1-1,0 3-130,0 1 1,6 7 1692,-3-1-1454,-2 3 0,-1 9 0,-7 4 1,0 3-1,0 3-140,0-1 1,0 0 0,0 0 0,0 0-1,0 0 1,0 0-660,0 1 0,0-7-402,0 1 1,7 0-56,4 5 1,-2-7 0,1-4-1160,3-3 1,1-2 0,3 0 707,-1 0 1,7-7-1,2-2 1</inkml:trace>
  <inkml:trace contextRef="#ctx0" brushRef="#br0" timeOffset="14">20743 1066 11037,'-2'14'0,"-1"-2"754,-3-1 0,-1-5 1,4 4-1,-4 1 141,-2-2 1,3 4 942,-5-8-1093,8 0 0,-4-12-653,7-4 0,1-3 0,5-2 0,3 0 0,2 0 0,-1 0-389,3-1 0,1 1 0,2 0-112,1 0 1,-7 0 0,1 0 0,2 1 0,1 3-2867,2 1 1,0 2 2146,0-2 1,0-3-1,1 5 1</inkml:trace>
  <inkml:trace contextRef="#ctx0" brushRef="#br0" timeOffset="15">21066 936 14111,'-16'2'3358,"0"4"-3097,0 4 1,7-1-1,3 4 1,3 3-1,-1 4 1,-1-1 223,1-1 1,2-1 0,2-1-327,0 0 1,0 0 0,2 0 0,4-2 0,4-3-145,5-5 1,3-5-291,3-1 1,-3-1 0,4-5 0,-6-5-1,-4-3 35,-1-2 1,-6 0 0,4-2-60,-1-4 1,-3 4 212,-5-3 0,0 3 1,-2 4-749,-3 3 1,1-2-2777,-7 8 1767,8 0 1,3 5-1,9 0 1</inkml:trace>
  <inkml:trace contextRef="#ctx0" brushRef="#br0" timeOffset="16">21373 920 8355,'5'11'1829,"1"0"1,-3 1 0,-1 3-1368,-2 1 0,-2 0 0,-1 0 0,-3 0 1,3 0-246,1 1 1,-4-1-521,1 0 1,-2-2-102,1-3 1,6-6 395,0-10 1,8-4-1,8-7-113,0 0 1,0 0 0,0-1 0,2-1 224,4-3 0,-4 8 0,3-3 0,-3 2 217,-2 0 0,0 5 1,-1 1-1,-3 3 770,-1 0 0,-7 1-736,1 9 0,-3-1 1,-2 7-1,0 1 0,0 3-322,0 1 0,-2-2 0,-2 0 1,-1 1-1128,1 3 0,3 2 0,1-4-1111,0 0 1,0-5 0,1-2 994,5-2 1,3-2 0,7-5 0</inkml:trace>
  <inkml:trace contextRef="#ctx0" brushRef="#br0" timeOffset="17">21954 920 13699,'-16'-9'1143,"0"4"1,-1 3-746,1 2 0,6 0 1,1 2-187,1 3 0,3 4 1,5 7-1,0 1 132,0-1 1,2 0-1,3-2 1,6-1 58,3-3 1,-3-1 0,-2 4 0,0-4 0,-2 0-127,0 0 1,-1-4 0,-8 4 0,-3-2-458,-6-3 0,-5 0 0,-4-1 100,-2 3 143,1 6 0,5-8-2012,0 6 0,-1-4-2568,1 5 2543,7-1 0,-5 7 0,5-1 1</inkml:trace>
  <inkml:trace contextRef="#ctx0" brushRef="#br0" timeOffset="18">23310 904 8979,'-2'-9'1272,"-3"4"0,-4 3 0,-7 2-461,-1 0 1,1 0 0,-2 0-492,-3 0 0,3 5 0,-4 2 70,4 2 1,4 2-288,3 5 1,4 1-1,7 0-45,0 5 1,2-4 16,3 3 66,4-3 1,13-1 0,-1-3 21,-1-3 0,-2 3 0,-2-5 10,0 0 1,-1 0 186,-5-4 0,-2-1-79,-8 7 0,-2-6-157,-4 6 0,-3-8 0,-7 5 114,0-1 0,-2-6-1012,-3 5 0,3-4-3484,-4-2 3320,11 7 1,6-5-2931,10 3 2972,4-3 1,8-9 0,-1-2 0</inkml:trace>
  <inkml:trace contextRef="#ctx0" brushRef="#br0" timeOffset="19">23504 1001 9209,'10'11'2721,"1"-1"0,-7-4-1986,1 5 0,2-6-323,-1 6 1,-1-6-1,-5 6-187,0 1 0,0-3-246,0 2-366,0 0 0,2 3-294,3-3 1,-1-4-102,7-7 1,-1-7 584,6-4 0,1-3 105,-1-2 0,-2 0 0,-1 0 107,-3-1 0,1 7 537,5-1 0,0 2-150,1-2 632,-8 4 1,-2 14-108,-7 4 0,0 9 0,-2 1-208,-3-1 1,-3 5-480,-2 2 1,-5-2 0,6 0-257,0-2 1,-3 1-1,6-5-857,3 3 1,-4 0-1901,1-6 1,1 0 2257,5 0-3609,0-7 3060,7-2 0,9-14 0,9-2 0</inkml:trace>
  <inkml:trace contextRef="#ctx0" brushRef="#br0" timeOffset="20">24117 953 8355,'-2'-11'874,"-3"0"1,-4 7 1222,-7-1 1,0 3-1333,-1 2 1,1 0-1,0 0-397,0 0 1,5 6 0,2 1-103,2 2 1,2 2-129,5 5 1,0-6 0,1 1 159,5 2 0,-3-4 1,8 0-73,2-2 0,1 4 0,2-4 0,0 0 0,1 0 131,-1-3 0,-7-1-431,-4 3-100,-3-5 0,-4 12 151,-3-8 1,-4 1 0,-7-6-1014,-1 0 1,1 5-1543,0 1-1524,0 6 261,7-10 3197,2 5 1,14-7-1,2 0 1</inkml:trace>
  <inkml:trace contextRef="#ctx0" brushRef="#br0" timeOffset="21">24246 888 8355,'7'-9'2648,"-3"-5"-912,7 3 1,-8 2-1292,3-2 0,3 8 0,0-5 127,-1 1 1,7 4-210,-4-8 1,3 7-152,2-1 0,-5 3 307,0 2-258,-8 0 1,4 2 0,-7 3 0,-1 6 0,-3 3 0,-3 4 0,0 2 0,-2 3 0,2 1 0,-2 1-689,0 0 0,5-4 0,-1 5 276,3-3 0,2-2-3702,0-4 2121,0-1 1168,0 0 0,2-7-1240,3-4 0,4-3 0,7-2 1</inkml:trace>
  <inkml:trace contextRef="#ctx0" brushRef="#br0" timeOffset="22">24488 1033 8355,'11'0'1373,"0"0"0,-6 0 0,6 0 0,1 0 0,3 0-475,1 0 0,0-5-882,0-1 0,-1-6 0,-3 1-25,-1-3 1,-2 3 0,2 0-54,-6-1 150,-3-3 0,-2-1 116,0 0 0,-2 7 0,-3 4 0,-6 3 138,-3 2 0,-3 0 0,-1 2-18,-3 3 1,5 4-1,-2 7 1,5 0 0,3 1-60,1-1 1,-4 0 0,8 0-1,1 0-509,2 0 1,2 0-1,2 1-1223,3-1 1,4-7 0,8-2-141,-1 0 1,0-5-874,0 3 1,0-5 1818,0-5 0,8-4 0,1-7 0</inkml:trace>
  <inkml:trace contextRef="#ctx0" brushRef="#br0" timeOffset="23">24795 1082 10974,'0'9'1436,"0"-2"525,0-7-660,0 0-1409,0-7 0,2 5 1,3-5 29,6-1 1,-2 7 0,2-6-1,3-1 1,4-1 52,3 0 0,1-5 868,-6 3-230,0 4 1594,0 0-867,-7 7 0,-1 7-1464,-8 4 0,-2 1 1,-2 1-2494,-1-2 2080,-1-8 0,8 5 0,4-10 1,4-4 222,5-4 1,1-3-1,0 0 451,0 3 1,-5 1-79,0-2 1,-1 4 117,7 7 1,-1 0 1655,0 0-1370,0 0 0,-5 5 476,-1 1 1,-6 6-221,1-1-511,-3 3 1,-2 2-683,0 1 1,0-7-326,0 1 0,-2-7 0,-1 3-5682,-3 0 4945,1 2 0,12 7 0,2 0 1</inkml:trace>
  <inkml:trace contextRef="#ctx0" brushRef="#br0" timeOffset="25">5150 6554 8699,'-6'-10'1503,"1"-1"0,-2 7 1,3-3-463,-1 0-565,-1 5-254,-1-5 0,-2 7 0,-7 2-57,0 3 1,5 4 0,2 7-1,2 2 1,3 2 0,3 2 0,1-3-1,0-1 1,0-2 0,1 1 0,5-1 1156,5 0-1403,3-7 1,2-2-1,0-7 1,0 0 0,1 0-247,-1 0 0,0-2 483,0-3 0,0-4 0,0-7 122,0 0 1,-7-1-61,-3 1 0,-4 5 0,-2 1-56,0-3 1,-6 4 0,-1 0-1,-2 0 1,-4 2 22,-1 0 1,-2-4-1,0 6-113,0 1 1,0 2 0,-1 2 87,1 0 1,0 0-177,0 0 1,5 6 0,2 1-1,2 2 1,3 5 0,1 4 0,-1 4-1,-1-3 1,3-1-214,6-1 0,-1-9 1,8 0-29,2-1 1,1-5 0,2 3 135,0-3 0,0-2 1,2-2-1,2-2 1,2-3-182,-3-2 380,-1-1-69,-2 1 1,-5-6 111,0 4 1,-6-1 0,4-1 304,-2 3 1,-1 4-392,-6-5 0,-2 2 0,-3-1 0,-6 4 0,-3 4 240,-3 2 0,1 0-138,0 0 1,0 0-1,2 2 1,1 2 0,4 3-1,0 0-556,0 0 0,7 4-432,2-5 686,8 6-268,8-10 0,-6 5-117,1-7 193,-7-7 40,3 5-364,-7-5 1,0 9-1,0 3-218,0 6-1305,0 3 0,7 2 0,2 1 0</inkml:trace>
  <inkml:trace contextRef="#ctx0" brushRef="#br0" timeOffset="27">5392 6635 8355,'-16'0'2279,"7"0"-1752,-6 0 1,8 2 1494,-4 3-960,-3-3-695,12 5 0,-5-8 88,7-5 0,7 4-244,4-3 0,-2 1 0,2 1-10,1-3 0,3 1 0,1 5 1,0 0-1,2 0 0,2 0 0,1 2-4,-1 3 0,3-3 1,1 3-1,-1-3 1,2-2-180,0 0 1,-3 0 0,4 0 0,3 0 0,2 0-1,1 0 1,2 0-23,4 0 0,-4 0 1,5 0 220,1 0 1,-6 0-140,3 0 1,-2 0 0,-3 0-24,0 0 1,-5 0 0,0 0 25,2 0 1,-4 0-1,0 0 17,-2 0 1,4 0 0,-5 0 32,-3 0 0,5 0-186,-3 0 1,2 6 0,-3-1-1,2 0 1,-3 1 0,-1-1 0,-1-1-1,-1-2 118,0-2 0,-5 5-19,-1 0 1,1 1 0,5-6-43,0 0 1,-7-2-1283,-3-4-1126,3 5 1017,-8-6 0,8 5-1454,-3-4 1,-3 5 2054,8-5 0,-7 4 0,3 2 0</inkml:trace>
  <inkml:trace contextRef="#ctx0" brushRef="#br0" timeOffset="28">6683 6635 8640,'-16'16'3864,"2"-5"-2693,3 0 0,6-8-541,10 3 1,-1-10-1,6-3-329,3-2 1,3-2 0,4-5-1,1 0 1,-1 0-127,-2 0 1,-2 0 0,0-1 0,0 3-79,1 3 0,4-3 0,1 3-214,-3-3 1,-6 0 0,-2 1 171,1 2 1,2 2-362,3-1 0,-7-3-676,1 8-1263,0-1-4440,-2 6 5875,5 0 326,-12 7 1,-2 2 0,-9 7 0</inkml:trace>
  <inkml:trace contextRef="#ctx0" brushRef="#br0" timeOffset="29">6732 6732 8911,'-16'0'1817,"7"7"0,1-3 0,10 5-1369,4-2 1,3 6 0,5-3 0,-2 5 0,1 1 191,5 0 1,-2 0 0,6 0-389,-4 0 1,-2 1 0,0-1 0,0 0 0,0-2 224,0-3 0,0 3-355,0-3 0,1 3 0,-1 1 47,0-5 0,-5 3-1139,-1-8 1,-4 1-3542,5-6 2194,-8 0 1,-3-7-1,-9-2 1</inkml:trace>
  <inkml:trace contextRef="#ctx0" brushRef="#br1" timeOffset="31">7232 6700 12944,'-7'-9'610,"5"2"1,-7 1 0,6-1 0,-5 0 414,-1 0 0,4 1-911,-6 6 1,2 2 0,-3 2 0,3 3 0,0 2 0,2 3 0,-1 3-1,5 3 1,1 1 0,2 3 0,0-2 0,0-2 0,2-4 0,1-1-94,3-3 1,6-6 0,-1 1 0,3-3-1,4-4 1,2-3 0,2-6 0,-3-5-1,-2-4 1,-5-1 0,-1 1 90,1 2 0,-4 2 0,-3 0 139,-3 0 0,-2 0-35,0-1 0,-6 7 0,-1 1-77,-2 1 0,-2 1 1,-5 4-1,0-3 149,0 3 1,5 1-1,1 2-288,-3 0 0,0 7 1,3 4-1,4 3-4,4 2 1,2 1 0,0-1 0,0 0-176,0 0 1,8-7 0,2-4-1,5-3 37,1-2 1,-5 0 0,-1 0 0,3-2-403,1-3 1,2-2-1,-1-6-43,-4 2 403,3 8 11,-12-12 0,10 12 417,-6-8 0,-3 8 0,-8-3 0,-4 3-15,0-3 0,-5 4 0,3-3 0,-4 3 0,-1 2 332,0 0-395,0 0 1,2 2-181,3 3 1,4 4 0,7 8-1,2-3-1344,3-3 1,-1-2-1,6-6 289,3 3 0,-1 1 1,1-4-429,-2 3 0,-6-1 1,6-5 95,1 0 1,1 2 1197,-2 3 1,3-3-1,-5 5 1</inkml:trace>
  <inkml:trace contextRef="#ctx0" brushRef="#br1" timeOffset="39">7377 6748 10142,'-9'-7'1564,"2"5"1,9-5-1,3 7 1,6 0-902,3 0 1,3 0-573,-1 0 1,0 0-1,0 0-1,0 0 0,6 0 1,-1 0 87,-1 0 0,0 0-174,1 0 1,-3 0-1,4 0-48,-4 0 1,0 0 0,1 2 64,3 3 0,-1-3 0,-5 3 0,2-3 0,2-2 19,2 0 1,6 6 0,-1-1 0,4-1 0,-1-3-1,-3-1 0,4 0 0,-4 0 29,3 0 1,1-1-1,-3-3 1,-1-1 85,2 1 1,-4 2 0,0 2-108,-2 0 1,4 0-1,-3 0 1,-1 0-1,2 0 1,-2 0-60,1 0 1,3 0 0,-4 0 0,2 0-1,4 0 77,1 0 0,1 0 0,-3 0-12,-1 0 0,0 0 0,5 0 1,1 2-1,-1 2 122,0 1 1,1 2-1,-1-3 1,0 1-1,0-1-57,1-2 1,-1-2 0,0 0 0,1 0-141,-1 0 1,0 0-1,0 0 1,1 0-1,-1 0-27,0 0 0,6 0 0,1 0 0,1 0 1,1 0-1,0 1 73,4 5 0,-4-5 1,3 5-1,-1-4 165,-2-2-121,5 0 0,-11 0 0,4 0-42,0 0 0,-3 0 1,7 0-1,2 0 0,4 0 1,3 0-1,1 0 133,-1 0-146,-1 0 0,2 0 0,1 0 1,-2 0-1,-1 0 0,-3 0 1,2 0 36,4 0 1,-2 0 11,7 0 0,0 0 1,6 0-1,0 0 1,-1 0 79,1 0 0,-3 0 1,-2 0-1,-3 0-60,4 0 1,-5 0-1,12 0 1,0 0-21,-2 0 1,6 0 0,0 0 0,-2 0 0,0 0 55,-2 0 0,-9 0-67,11 0 1,0 0 0,11-2 0,-1-2 0,1-1 0,-2 0 0,-2-1 87,-2 1 1,-1-1 0,5 5 0,0-3-1,3-1-37,1 1 0,3 0 0,-4 1 0,-3-3 0,-2 3 1,-3 1 0,10 2 1,-1 0-1,3 0-41,2 0 1,3-2 0,-6-1-1,-5-3 1,-1 3 0,2-1-7,3-1 0,-36 4 0,-1 0 0,43-4 0,-4 1 2,0-1 0,-3 3 0,-4-4 0,-1 5 0,7 1-51,3 0 1,-4-6 0,2 1 0,-3 1 0,-5 3 34,-2 1 0,-1 0 0,-1 0-82,6 0 1,1 0-1,-4 0 1,2 0 0,-4 0-1,-1 0 8,-6 0 0,0 0 0,0 0 0,2 0 0,0 0 0,0 0 0,0 0-32,-2 0 1,2 0 0,-5 0 0,-8 0 8,-5 0 0,2 0 0,4 0-10,4 0 0,-6 0 1,7 0 44,-6 0 1,4 5-1,-4 0 1,1-1 0,-4-2-1,-4-2 49,-2 0 0,1 0-7,-1 0 0,2 0 0,2 0 0,4 0 0,0 0-26,-1 0 0,4 1 1,-5 3 15,-2 1 1,-2 1 0,-1-6 0,-2 0 0,-3 2-49,-1 3 0,2-3 0,7 5 1,2-2-1,0 1 0,0-3-74,-1-1 0,1 0 110,-5 3 1,5-3 0,-1 3-1,-2-1 1,-5 0 17,-3 1 0,0 2 1,6-3-8,-1 1 0,1 1 0,1-5 0,2 3 23,2 1 1,-1 1 0,-4-6 0,-1 0-42,1 0 0,-1 0 0,-1 0 0,-2 0-9,-2 0 1,0 0-1,5 0 1,1 0 1,-1 0 1,0 0 0,1 0-1,-1 0 1,-1 0 0,-2 0-30,-2 0 1,-2 0 0,2 0 0,-3 0 0,-3 0 1,1 0 1,0 0-1,-4 0 1,1 0 37,3 0 0,11-6 1,-5 1-1,-1 1 0,0 3 18,-1 1 1,-5 0 0,6 0-18,2 0 0,-5 0 0,-3 0 0,-2 0 0,-3 0 0,0 0 7,0 0 1,6 0 0,1 0 0,1 0 0,1 0-7,0 0 1,1 0 0,3 0-1,-2 0 24,1 0 0,-2 0 0,-1 0 1,-2 0-4,-3 0 1,4 0-1,-4 0 1,-4 0-1,-3 0-1,-1 0 0,3 0 1,3 0-1,2 0 0,3 0 0,2 0 0,-3 0-29,5 0 0,0-2 1,4-2-1,-2-1 15,-2 1 0,-6 2 1,5 2-1,-3 0 1,-3 0-21,-2 0 0,-2 0 0,1 0 0,-1 0-23,0 0 0,6 0 0,-1 0 1,1 0 26,2 0 0,-1 0 0,6 0-44,-2 0 0,-5 0 0,3 0 1,-2 0-1,-1 0 0,0 0 1,-1 0 32,-1 0 0,-2 0 0,-1 0 0,-1 0 48,0 0 0,0 0 0,3 0-30,2 0 0,-1 0 0,5 0 0,1 0 28,-1 0 0,-5 0 0,1 0 0,-1 0 3,2 0 1,-4-1-1,4-3-33,-4-1 0,-7-1 0,-2 6 1,0 0-1,0 0 0,2-2-14,-2-3 0,4 3 1,-6-3-1,0 3 25,1 2 0,3 0 0,-6 0 0,1 0 0,-1 0-388,1 0 1,-1 0-1,-5 0 1,0 0-383,1 0 0,-7 0-3887,1 0 2193,-7 0 0,10 0 1,-5 0-1</inkml:trace>
  <inkml:trace contextRef="#ctx0" brushRef="#br1" timeOffset="40">24052 6797 8428,'-9'-16'664,"4"-1"0,3 1 0,4 0 0,3 2 469,6 3 0,-2-3 0,2 3 1,1-2-1,3 1 0,1 1-460,0-2 0,0-1 0,2-2-529,4 0 1,-4 0 0,3-1 0,-1 1 0,0 0 0,1 0-152,-1 0 0,-2 2 0,-2 1 0,0 4 140,0 2 1,-5-4-941,0 6 0,0-6 0,3 4 0,-2 0-2885,-1-1 2754,-7 3 1,3 7 0,-9 3-449,-3 6 0,-4 3 0,-7 2 0</inkml:trace>
  <inkml:trace contextRef="#ctx0" brushRef="#br1" timeOffset="41">24133 6748 9660,'-11'6'2780,"1"-1"-2184,6 0 1,-3 3-1,7 2 1,2 5-1,3 1-22,6 0 0,-2 0 0,1 2 0,3 2 0,3 1 408,6-1 0,-4-2-668,3-2 1,-3 0-1,-2 0 1,-1 1-6,-5-1 1,5-6-456,-5 1 1,3-5-598,-2 4-2672,-4-6-696,-7 3 2151,0-7 0,-7-7 0,-2-2 1</inkml:trace>
  <inkml:trace contextRef="#ctx0" brushRef="#br1" timeOffset="46">25812 6135 10478,'0'-16'1288,"0"5"1,0 0-1,0-1 1,0-3-630,0-1 1,-2 5 0,-1 1-368,-3-3 1,-5-1 16,6-3 1,-8 3 0,3 2-130,-5 1 0,5 0 0,-1-5 1,-4 0-38,-4 0 0,1 5 0,-4 0 0,3-1 0,-1-1 0,-3 0 115,-3 3 1,5 1 0,-4-4-198,1 2 1,-4 2 0,1-3-3,-4 1 0,4 0 0,1-5-75,-3 0 1,0 2-1,-1 1 1,1 2 0,-2-1 106,3-3 1,-1 1 0,-3 2-1,0 3 29,-1 1 1,1-2 0,0 4 0,-1 1-51,1-2 1,-2 5 0,-2-4 0,-3 5-44,-3 1 1,1 0-1,-4 0 1,2 0-50,-2 0 1,4 5 0,0 2 0,1 0 0,5 2 41,1 0 1,1 0 0,1 4-7,0-2 1,5-1-1,0 7-11,-2-1 0,0 0 0,1 0 0,1 2 0,-2 2 0,0 1-63,3-1 1,-5 0 0,6-1 22,0 3 0,-6 5 0,6-4 0,-2 2 0,2 2-1,2-2 0,-4 6 0,6-4-4,1 3 1,0 2 0,2 1-1,0 1 1,4 0-116,-1-2 1,1 9 0,-2-8 38,0 1 1,5-5-1,0-3 49,-1 3 0,3 0 0,0 0 0,0-3 0,2 1 0,0 0-5,3 0 0,-3 0 1,1 5-1,3 1 1,1-1-13,2 0 1,0 2-1,0 2 48,0 2 0,0 5 0,2-5 164,3-3 1,-3-2 0,5-5-33,0-1 0,2-2 0,7 4 1,-1-4-1,-1-1 0,-1-5 1,3 1-75,2 2 1,-4-3-1,9 6 3,1-1 0,-5 3 0,8-6-63,2-1 0,-4 0 1,2-1-1,2 3 1,1-2-1,1-2 76,-4-2 0,3 0 1,-3 0-44,4 0 0,-1-2 1,-1-1 81,-2-2 1,0-2 0,5 3 0,0-3 52,0-2 0,-5 4 1,0-4-1,2 1-75,1-1 1,-1 4 0,2-6 0,3 0 0,0 1 22,0-1 1,0 0-89,4-5 1,-4 6-1,3-1 1,-3-1-1,-1-2 1,-1-2 78,0 0 1,1-2 0,-1-2-1,0-3-34,0-2 0,1 0 0,-3-3 0,-1 3-44,-2 1 1,0-2 0,5 2-1,0 1-78,1 0 1,-1-4 0,0 4-1,0-2 62,1-3 0,-1 3 1,0-2-1,0-2 148,1-1 1,-3-2 0,-1 0 0,-2 0 233,2-1 0,-4 1-197,2 0 1,-8 0 0,5 0-1,-1 0 1,2 0-82,0-1 0,0-1 1,-5-1-1,3-3-40,2 2 0,-3 3 0,3 0 0,0-1 19,0-3 1,-3 3-1,3-4 1,-2 3 20,-3-3 1,-2 2 0,-2-5 0,2 2-1,2 2 1,1-3 1,-1 4 0,-7-5-87,-3 2 1,1-6 0,3 4 0,-1-2 67,-2 0 0,-2 1 1,3-5-1,-3 2 1,-2 2 59,-3-1 0,3 3 0,-1-2 0,-3 0 1,-1 2 98,-2 3 0,0-1 0,0 1-131,0 3 0,-7 1 0,-2 1-78,0 1 1,-6-5 0,6-1-128,1 3 1,-7 1-1,6 1 1,-2 1 0,1 0-388,-3 0 1,-1 5 0,-2 1 0,-1-1-1,1 0-649,0 0 0,0 8 0,0-5-2304,0 1 1,0 5 1362,-1-3 1,-6 3 0,-2 2 0</inkml:trace>
  <inkml:trace contextRef="#ctx0" brushRef="#br1" timeOffset="47">23229 8298 9461,'-21'-2'0,"-1"-1"0,2-3 1648,2 3 1,2-1-1163,0-1 1,5 3 1290,1-3 0,8 3 0,4 0-1574,12-3 0,4 3 1,11-4-1,3 5 1,4-1-1,1-2 1,1-1-1,0 1 1,-2 2-1,-2 2 1,-2 0-1,0 0 1,1 0-1,-3 0 1,-1 0-1,-4 2 1,-2 2-1,-3 1-1472,-2-1 0,-2 3 0,0-2-76,0-1 1,-5-2 229,0-2 0,-2 2-1772,2 3 0,-6-3 2264,-10 3 1,-4 4-1,-8 0 1</inkml:trace>
  <inkml:trace contextRef="#ctx0" brushRef="#br1" timeOffset="48">23520 8395 8355,'0'16'3928,"0"-5"-3281,0 0 1,0-1-1,0 6 1,0 1 1062,0-1-1496,0 0 0,0 2 0,0 2 0,-2 3 0,-2 0 0,-1 2 539,1 0 1,-3-5-1,2 4-783,1-1 1,2-5 0,2 3-308,0-3 0,-5-2 0,0 1 0,1-1-576,2 0 0,2-5 0,0-1-2207,0 3 0,2-4 2125,3 2 1,4-8-1,8 4 1</inkml:trace>
  <inkml:trace contextRef="#ctx0" brushRef="#br1" timeOffset="49">23875 8621 12485,'0'-16'1817,"0"5"1,-2 2-1234,-3 2 0,1 2-157,-7 5 0,6 0 0,-6 0-163,-1 0 1,-3 0 0,-1 1-1,0 3-52,0 1 1,5 8 0,0-2 0,1 3 0,-1 2 96,0 0 1,7 6-205,-1-1 0,-2 3 0,2-5-146,1 3 1,2-1 0,2-4 0,0-1-404,0 0 0,7-7 1,4-4-1,3-3 217,3-2 1,-1-7-1,0-4-20,0-3 0,0-4 0,0-2 108,0-2 1,1 1 0,-1 5 0,0 0 0,0 1 764,0 5 0,-5-3 1,0 8 1302,1 1-1360,-5 2 1,1 4-439,-8 3 1,0 4 0,0 8-1079,0-1 0,1 0 1,3 0-1027,1 0 1,2-2 0,-3-1 169,1-2 1,3 0 596,-3 5 0,-3 0 0,5 0 1</inkml:trace>
  <inkml:trace contextRef="#ctx0" brushRef="#br1" timeOffset="50">24182 8815 8355,'-2'10'1249,"-4"-1"0,-3 0 0,0 0-454,4 4 0,1-6 927,-1-2-1493,3-3 1,-5-4-1,7-3 1,2-4 0,1-2 58,3 1 0,1-1 1,-3-5-2,1 0 1,8-1-1,-4 1 1,1 0-1,1 0-341,2 0 0,1 1 0,0 3 0,-1 1-849,-2-1 1,-1 3-753,7-2 1,-1 2-1,0-2 1,0 6-182,0 3 0,-5 2 1631,0 0 0,-1 0 0,7 0 1</inkml:trace>
  <inkml:trace contextRef="#ctx0" brushRef="#br1" timeOffset="51">24569 8653 8355,'11'0'2914,"-1"0"0,-6-2-1978,1-3 1,-3 1 571,-2-6 0,-2 6-975,-3-1 0,-4 3 0,-7 4-300,0 3 0,0-3 1,0 5-355,-1 0 0,1 0 1,0 6-1,0-2-356,0 1 0,7-3-229,3 2 0,6 0 367,6 5 0,-3-5 1,8-2-1,2 0 1,1-2 274,2 0 0,0 6 0,1-4 0,-1 1 0,0 1 493,0 2 1,-5 1-385,-1 2 0,-6 0 0,1 2 661,-3 4 1,-2-4 0,-2 3-411,-3-3 0,-2-2 1,-6 2-1,3 0 0,-1 0 17,2-4 0,-6-8 0,5-1-183,-5-3 0,6-4 1,4-3-1,3-6-784,2-3 1,0-2 542,0-1 0,7 1 0,4 0 0,4 0-1397,1 0 1,2 0 0,1-2-951,3-4 0,7 4 1,-4-5-1</inkml:trace>
  <inkml:trace contextRef="#ctx0" brushRef="#br1" timeOffset="52">24876 8718 11894,'10'0'2576,"1"-2"1,2-3-2402,1-6 0,2 2-132,0-2 1,-5 0 214,0-5 1,-8 5 28,3 1 1,-6 6-1,-6-1 1,-4 3 90,-5 2 0,1 2 1,1 3-1,3 4-125,-3 0 1,1 7 0,-1-1 0,4 4-114,2 1 0,0-2 0,3-2-244,-1 0 0,-1-5 0,8-2 0,2 0-510,1 0 1,8-6 0,-3 3-1,5-4-395,1-2 1,0 0 0,0-2-1,2-4-3604,4-4 3401,-4 3 0,5-15 0,-7 4 0</inkml:trace>
  <inkml:trace contextRef="#ctx0" brushRef="#br1" timeOffset="53">25134 8524 13561,'0'-9'634,"7"2"1,4 5-1,3-1 1,2-3-1,1 3-245,-1 1 1,0 2 0,2 0-289,3 0 0,-3-6 0,6-1 63,-1-2 0,-5 6 1,1-5-1,-4 3 220,-4 0 1,-6-1-40,6 6 0,-8 8 0,1 2 0,-6 5 237,-3 1 0,-2 0 1,1 2-427,-5 3 1,2-3-1,-1 6 1,-1-3-1,0 2 1,2 1-1308,2-1 1,-4 0 0,6-3 629,1 2 1,-3-1-1,2-5 1,1 1-1891,2-1-47,2 0 0,15 0 1,3 0-1</inkml:trace>
  <inkml:trace contextRef="#ctx0" brushRef="#br1" timeOffset="54">26845 8427 8355,'-11'0'611,"1"0"0,-3 0 0,-1 0 186,-3 0 1,1 0-1,0 0 1,0 0-195,0 0 0,0 7 0,0 4 1,-1 3-1,1 3-64,0-1 1,0 7-158,0 4 1,7-2-1,2 0 1,1 0-258,1 0 1,0-5-1,6 2 1,5-6-83,5-5 0,8-4 0,5-7 0,-1 0 0,2-2-99,0-3 1,0-10 0,2-6-99,-5 1 1,-4-3 0,-2-1-1,-2 1 89,-3 0 1,1 1 0,-6 6 0,-3 0-1,-1 0-344,-2 0 1,0 5-440,0 0 1,-5 6-623,-1-6 1,3 9-2454,8 2 3045,4 0 1,7 7-1,0-7 1</inkml:trace>
  <inkml:trace contextRef="#ctx0" brushRef="#br1" timeOffset="55">27039 8508 8600,'5'25'995,"0"-3"1,1-4 0,-6-2 0,0 0 122,0 0 0,0 0 1,0 0-774,0 0 0,0 1 1,-2-3 550,-3-3-577,3-4 0,-5-14 0,7-6-208,0-7 1,2 2-1,1-3 1,4 3-1,2 2-221,4 0 1,1 5 0,2 2 0,0 0 0,2 2-791,4 0 0,-4 1-176,3 6 1,3-5 0,-1-1 0,0 3-676,1 1 0,4-5 0,-3-2 1</inkml:trace>
  <inkml:trace contextRef="#ctx0" brushRef="#br1" timeOffset="56">27523 8524 8355,'9'0'5381,"-2"-7"-4492,-7-4 1,-7-1-1,-4 1-496,-3 5 0,1 5 0,-1 2 0,-4 5-35,0 5 0,-5 3-259,1 2 1,-5 0 0,6 0 0,1 1-78,2-1 1,4 0 0,3 0-472,6 0 1,5-2 0,7-3-123,9-5 0,2-5 1,9-2-1,2-3 194,1-1 0,0-6 0,-3 5 0,-3 3 374,-1 1 1,-5 2-1,2 2 238,-8 3 0,1 6 0,-8 11 0,-1 4 0,-4 5 535,-6 1 0,-1 2 1,-5 4-1,1 3 0,-2 0-231,-1-3 1,3-11-1,0-4-79,-1 1 0,-2-8-153,-3 0 0,3-9-356,3-12 1,4-4-1,7-7 1,0-2-840,0-4 0,0 4 0,2-5-156,3 0 1,4 5 0,7-4 0,1 4-892,-1 2 1,2-2-1,3-2 1029,6-1 0,4-1 0,1 6 0</inkml:trace>
  <inkml:trace contextRef="#ctx0" brushRef="#br1" timeOffset="57">27830 8605 13333,'0'-16'2042,"0"5"-669,0 0-815,0 8 0,-2-3 0,-3 10-244,-6 1 1,2 8 0,-2-3 0,-2 5-101,-1 1 0,0 0 0,1 0 0,4 0-178,2 1 1,-4-1-1,6 0-545,1 0 1,4-5 0,6-2-260,5-2 0,-3-2 0,3-5 1,2 0-1,1-2 39,2-3 1,0-4 0,1-5 0,-3 1 969,-3 2 0,3 6 31,-3-6 0,-4 6 0,0-4 556,0 2 0,-3 1 1271,7 6 1,-8 8-1815,3 2 0,-3-1-736,3 2 1,-3 0-1152,8 5 0,-6-5-856,6-1 0,0-6 1,5 3-1</inkml:trace>
  <inkml:trace contextRef="#ctx0" brushRef="#br1" timeOffset="58">28088 8799 8355,'0'16'1234,"0"-7"0,0-4 0,0-10 1,0-6-1,2-2-833,3 3 0,-1-10 0,7 4 0,-1-2-179,-1 0 1,6-4 0,-3 1-48,8 1 0,-2 2 1,3 4-1,-3 3 53,-2 6 0,1 3 0,-1 2 0,0 0 0,0 2 494,0 3 1,-5 4 0,-2 7-292,-2 0 0,0 0 1,-3 1-794,1-1 1,1-6 0,-8-1-2065,-4-1-32,5-3 0,-7 2 1,8 2-1</inkml:trace>
  <inkml:trace contextRef="#ctx0" brushRef="#br2" timeOffset="65">24133 6554 8355,'-11'0'0,"1"0"0,-3 0 0,-1 0 0,-2 0 0,-1 0 0,1 6 0,0-1 0,0-1 0,0-2 0,0-2 0,0 0 0,-1 0 0,1 0 0,0 0 1780,0 0 1,0 0 0,0-2 0,0-2-1234,-1-1 1,-4-1-1,-1 5 1,3-3-453,1-1 1,2-6 0,-1 4 0,1 0 0,2-2 0,0 1 0,-1 0-114,-3-1 0,-1 0 0,2-2 1,-4-2 42,-1 8 1,-5-6-1,4 4 1,-2-2-1,-2-2 1,0 0 0,0 2 84,-1 2 0,-1-3-49,2 4 1,-2-1 0,6 3 11,-2-1 1,3-6 0,-3 4 0,0 0 0,2 0-61,0 3 1,1-5 0,6-2-1,0-3-23,0-2 1,-1 0 0,1-2-1,0-2 1,0-3 40,0-2 1,0 0 0,1-4-41,5 2 0,-5 5 1,4-3 16,-3 2 0,-2-4 1,0 6-1,0 1 1,0 0-6,-1-1 1,1 3-1,2-6 1,1 3-28,3-1 0,1-1 0,-4 1 0,4-3 0,0-2 1,2 2 16,0 2 0,-4-6-31,6 2 1,-2 2 0,3 0 0,-1 0 0,1 0-26,2-4 1,-3 0-1,-1 1 1,3 3 0,1 0 76,2-1 0,0 5 0,0-4 1,0 0-19,0 0 0,0-1 15,0 0 0,5-3 0,1 6 0,-1-1 1,1 1 20,-1 3 1,2-3 0,-3 1-1,3 3 36,2 1 0,-4 2 1,4-2-8,-2-4 0,4 4 0,-4-3 0,2 3 0,2 0 1,0-2-4,0-2 0,-1-1 0,5 3 0,-3-3-82,-1-2 1,0 3-1,5-3 1,-2 0 44,-3 0 1,3 5 0,-3-3 0,3 2-1,3-1 97,-1 2 1,0-3 0,0 1 0,0 3-118,0 1 1,0 0 0,1-2 17,-1-1 1,0-1 0,2 8 0,2 1-5,1 2 1,1 1-1,-6-5 1,0 3-1,0 1-20,0-2 0,6 4 1,-1-1-1,-1-1-26,-2 2 1,0-5-1,2 5 64,1 0 0,1-6 0,-6 5 0,0-3 42,0 2 1,6-3 0,-1 5 31,-1 0 0,3-5 0,-1 5 164,-3 0 1,1-4 0,0 6-79,1-2 0,1 4-204,-6-6 1,0 7 0,2-3-1,2 2 1,1-1 0,1 1 0,-1-1-1,1 1 1,1 0 0,-3 5 0,1-2 0,-1-2 0,-2-1-29,-2 1 1,2 3 0,2 1 59,1 0 1,1 0 0,-6 0-1,0 0 60,0 0 1,1 5 0,-1 0-66,0-1 0,0-2 1,0-2-1,0 0 1,2 0-1,2 0-6,1 0 0,1 0-18,-6 0 0,0 0 1,0 0-1,1 0 1,-1 2 67,0 3 1,-2-2 0,-1 6-8,-3-1 0,1 4 0,5-3 0,1 2-16,-1 0 1,0-6-1,0 4 1,0 0-1,0-2 1,0 2-78,1 0 1,-1-5 0,0 3 13,0 0 0,0-5 0,0 5 68,0 0 0,1-3 0,-1 7 0,0-1 0,0 1 12,0 0 0,-2-6 0,-1 6 0,-2 0 0,1 0 1,3-3 51,1 0 1,-5 2-85,-1-4 0,1 6 1,5-3-1,-1 2 73,-5 0 1,3-6 2,-8 6 1,8-6-45,-2 6 0,-2 0-73,1 5 1,-4 0 0,3 0 0,0-1-1,-2-3 1,0-1 0,-2 2 0,1 1-26,-1 2 0,2 0 0,-3 0 180,1 0 0,6 1-51,-6-1 1,1-5 0,-6-1 0,0 3 0,0 1 61,0 2 1,0 0-1,0 1 1,0-1 14,0 0 1,0 0-105,0 0 1,0 0 0,0 1 0,0-1-1,0 0 106,0 0 0,0 0 0,0 0 1,0 0-67,0 1 0,-6-1 1,1 0-1,0 0 0,-1 0 1,1 0-57,1 0 0,-3 1 0,0-1 0,0 0-78,0 0 0,-1 0 0,5 0 0,-3 0-154,3 1 0,-4-7 0,1 1-47,3 2-359,-6 1-1526,7-5 1163,-12-2 1,12-9 0,-2-1 0,6-4-1,5-1-3970,2 1 2929,-5-5 1,10 3-1,-5-7 1</inkml:trace>
  <inkml:trace contextRef="#ctx0" brushRef="#br2" timeOffset="67">24714 5198 8125,'-16'0'2356,"0"0"776,7 0-2581,2 0 0,9 6 0,1 1 0,4 2 1,2 3 111,4 3 0,1 1 0,2 0-473,1 0 1,-7 0 0,-1 1-1,0-1 1,-2 0 0,2-2 33,0-3-1430,-5 3 861,3-5 1,-7-2 0,0-7-297,0-9 1,0-5 0,-2-2 0,-1 0 125,-3 0 1,-6-6 0,3 1 0,-2 1 769,0 2 1,6 7 0,-4 0 0,0 1 843,0 1 1,5 0-715,-1 3 0,5 5 1,5-5-1,6 4-9,4 2 1,2 0-1,3 0 1,2 0-68,-3 0 0,7 0 1,-1 0-1,2 0 34,-1 0 0,-4 0 0,3 0 1,-2 0-140,-3 0 1,-7 0 0,-3 0-22,3 0 40,-6 0 0,-1 2 0,-12 4 0,-5 4-98,-3 5 1,-2 3-1,0 1 1,0 5 0,0-1-115,-1 0 0,-2 4 0,1-3 1,3-1-1054,1 0 1,1-1 0,3-6 0,3-2-3757,-1-3 2444,7 3 1,-14-12 0,6 5 0</inkml:trace>
  <inkml:trace contextRef="#ctx0" brushRef="#br2" timeOffset="68">25424 3358 8355,'-16'0'1463,"2"-2"137,3-3 0,11 3 0,11-3-1281,3 3 0,4 2 0,2 0 1,3 0-1,1 0 0,-1 0 1,-2 0 1301,3 0 0,-6 0-1473,3 0 1,3 0-1,-3 0 1,-1 0-1,-2 0 135,-2 0 1,-5 0-116,-1 0 1,1 5 0,5 1-3313,0-3 1,-5-1-986,0-2 3317,-7 0 0,3-2-222,-7-3 0,-7 3 0,-2-5 0</inkml:trace>
  <inkml:trace contextRef="#ctx0" brushRef="#br2" timeOffset="69">25554 3439 8355,'-17'7'3774,"7"-4"-3188,-1 8 1,7 0 0,-3 5 0,2 0-1,-1 0-36,3 1 0,-1 0-150,-1 5 0,3-2-96,-3 7 1,-2-2 0,-1 3-37,-1-1 0,0-2-109,-1 2 0,-3 2 370,8-7 0,-2-1 1,3-5-1,-1 0 103,1 1 0,9-7-464,6 1 1,3-6-41,3 6 0,-1-5 0,2 3-87,3-2 1,-3-2 46,4-5 31,3 0-258,-7 0 1,7 0 0,-5 0 0,1 0 0,-1 0-635,-2 0 0,-7-5-368,-1-1 0,-4-1 572,4 2 0,-4 3-107,5-3 266,-8 3-876,4 2 0,-5 0 1,2-2-412,1-3 0,0-4 0,-5-7 0</inkml:trace>
  <inkml:trace contextRef="#ctx0" brushRef="#br2" timeOffset="70">25537 3713 8355,'-16'-9'6226,"0"4"-4722,7 3-1067,2 2 1,9 0-1,3 0 1,6 0 0,5 0 281,6 0-560,-4 0-18,5 0 1,-5 0-1165,3 0 0,-3 0 1,4 0-1,-4 0-2993,-2 0 1719,-7 0 1473,5 0 0,-5-7 0,7-2 0</inkml:trace>
  <inkml:trace contextRef="#ctx0" brushRef="#br2" timeOffset="71">25957 3697 8355,'0'16'0,"0"0"0,0 2 1354,0 4 0,-5-3 0,-1 7 1,3-1-1,1 0-386,2 4 1,0 6-768,0 3 0,-2 0-188,-3-6 0,3 4 1,-5-2 174,0-4 1,3-3-363,-7 0 0,6-5-579,-6-11 618,8 3 1,-10-14-19,8 0 0,-1-7-437,6-9 1,0-2 354,0-4 0,2-8 0,2-8 1,3 2-1,0 2-78,0 2 1,6-2 182,-2-4 1,-2 6 0,0-2-232,-2 5 1,5 4 98,-1-2 0,-2-2 1769,2 8 1,-1-1-915,7 6 1,-1 0-1,0 1-181,0 5 0,0-3-96,0 8 0,0-1 90,1 6 1,-1 0-134,0 0 0,0 8 0,0 1 13,0 0 1,-5 5-119,0-3 1,-8 3 167,3 2 0,-4 0-15,-2 0 0,0 1-163,0-1 1,-2 0 0,-4 0 0,-3-5 0,-7 0-248,0 1 0,2-3 97,3 2 1,-3-8 139,3 3 1,2-3-5574,-2 3 3189,8-4 1626,-5 5-2026,8-7 0,8 0 1797,2 0 0,5 0 0,1 0 1</inkml:trace>
  <inkml:trace contextRef="#ctx0" brushRef="#br2" timeOffset="72">26409 3729 9195,'9'0'4669,"-2"2"-4447,-7 3 1,0-1 1249,0 7 1,0 0-1241,0 5 1,0 0-212,0 0 0,0 2 159,0 3 1,-5-6-774,0 6 1,-1-6 0,4 4-1,-1-4-5122,-3-4 4639,1-8 0,5-3 0,0-9 1</inkml:trace>
  <inkml:trace contextRef="#ctx0" brushRef="#br2" timeOffset="73">26441 3552 11088,'-10'-6'3136,"-1"1"-2984,7 0-252,-3 5-849,7 0 0,2 0-712,3 0 0,4 7 0,7 2 0</inkml:trace>
  <inkml:trace contextRef="#ctx0" brushRef="#br2" timeOffset="74">26603 3729 8355,'0'16'1842,"0"1"0,0-7-1273,0 1 1,-2 0 71,-3 5 1,3-5-532,-3 0 1,1-1 14,-1 6 0,3 1-118,-4-1 0,-1-6 329,2 1 75,-1 0 270,6-2-480,0-2 0,8-14 0,2-4 102,5-3 0,1-2-189,0 0 1,2-2 53,3-4 1,-3 4-56,4-3 0,-4 3 25,-2 2 1,-5 7 0,0 3 298,1 4 991,2 2-1020,3 0 1,-7 2 148,1 4 0,-7 3 0,1 7-828,-3 0 0,-2-4 1,0 5-1,0 6 0,0 4 1,0 0-1,0-6 0,0-3 1,2-3-1,3-7 0,6-6-2187,3-5 0,2-10 1,0 4-1</inkml:trace>
  <inkml:trace contextRef="#ctx0" brushRef="#br2" timeOffset="75">27039 3826 9649,'10'0'4949,"1"0"-4677,2 0 0,1 0 1,2 0-191,0 0 0,1-7 53,-1-4 1,-2-3-1,-3-2 167,-6 0 0,-3 5-100,-2 0 0,-2 2-57,-3-2 0,-4 4 0,-7 7 1,0 0-1,-1 0 88,1 0 1,6 2 0,-1 2 0,-2 3 0,-1 2 90,-2 3 1,5 3 0,2 1 0,2 0 216,3 0 0,1 2 1,-1 2-292,-1 1 0,-1 1 1,6-6-1253,0 0 1,7 0 1151,4 0 0,4-7 0,1-3-867,0-5 0,-5-1 0,-1 0 0,3 0 0,1 0-3786,2 0 1,-1-1 3830,-4-5 1,10-3 0,-3-7 0</inkml:trace>
  <inkml:trace contextRef="#ctx0" brushRef="#br2" timeOffset="77">27362 3842 8355,'9'7'414,"-2"2"1,-7 8 537,0-1 0,0 0 1,0 0-1,0 0 1,0 2-392,0 4 0,0-3 0,0 6 1,0 1-395,0-1 1,0-4 0,-2 6-1,-3 2-70,-6 1 0,2-3 0,-2-2 0,0-1 0,1-5 143,-1-1-473,7-2 1,-3-10 0,7-12-130,0-13 1,7-10 0,2-3 0,2-2 199,0-4 1,-1 2-1,5-5 1,-3 0 0,-1 1 324,2 1 0,1 3 1,2 7-1,0 2 1,0 6 0,1-4 0,-1 1-1,0 5 102,0 1 1,2 3-1,2 4 1,1 6 0,-1 3 41,-2 2 0,-4 2 0,-1 3 0,-2 6-12,1 4 1,-5 1-1,-1 2 1,-5 1 371,-1 3 1,0 1-24,0-1 0,-1 1-443,-5 4 0,-3-4 1,-7-7-167,0 1 1,0-8 0,0-4 0,0-3-499,-1-2 1,7 0 0,-1 0-4246,-2 0 2997,6 0 0,2 0 0,10 0 188,6 0 0,3-7 0,2-2 1</inkml:trace>
  <inkml:trace contextRef="#ctx0" brushRef="#br2" timeOffset="78">27846 3584 8355,'11'0'2165,"-1"0"0,1 2 0,3 3-1454,-3 6 0,-4 3 0,-7 2-367,0 1 1,0 4 0,-1 2-1,-5 1-90,-5-1 1,3 0 0,-3-1 0,0 3 0,0 0 0,2-3 209,2-4-797,-5-2 119,10 0 0,-4-7 0,10-6 0,3-4-136,2-5 0,2-6 1,3 1-1,-1-3 195,-2-3 1,-1 1 0,6 0-1,1 0 1,-1 2 164,0 3 1,0-2 0,0 8 0,0 0 376,0-3 1,1 7 59,-1-5 1,-6 12 0,-1 4 0,-1 5 0,-5 1 371,-1 0 1,-2 0-704,0 0 1,0-5-1,0 0 1,-2 0 0,-1-1-715,-3 1 1,1-6 0,3 4-4055,-3-1 1920,3 4 1,-4-10 1573,12 3 0,3-10 0,7-4 0</inkml:trace>
  <inkml:trace contextRef="#ctx0" brushRef="#br2" timeOffset="79">28266 3762 8355,'9'1'1473,"-4"5"1,-3-3-1,-1 8 1,3 2-687,1 1 1,1-3-606,-6 0 0,0-1 0,0 6 0,0 1 0,-2-1 449,-3 0 1,1-5-104,-7-1 0,2-4-224,-1 5 0,2-10 1,8-1-103,0-9 0,2-5 1,2-2-1,3 0 1,2 0-1,3 1-200,3 4 1,-1-3-1,-1 3 1,-2-3-1267,1-2 561,2 0 0,3 0 1,-1 1-876,0 4 0,-5-1 1,-1 7-964,3 1 0,-4 2 1973,2 2 1,-8 0 0,4 0 0</inkml:trace>
  <inkml:trace contextRef="#ctx0" brushRef="#br2" timeOffset="80">28588 3762 8355,'0'16'5977,"-1"0"-5555,-5 0 0,4-5 1,-3 0-1,3 1 1,0 1-1,-1-1-586,-3-1 1,1 0-1,3 5-750,-3 0 0,1 0-2321,-6 0 2074,6-7 0,2-9 347,8-10 0,6-12 0,-3-3 0</inkml:trace>
  <inkml:trace contextRef="#ctx0" brushRef="#br2" timeOffset="81">28621 3697 8355,'0'-11'4028,"0"0"-3741,0 1 0,1 1 0,5 3-2792,5 5 1253,3 1 1,2-8 0,0-1 0</inkml:trace>
  <inkml:trace contextRef="#ctx0" brushRef="#br2" timeOffset="82">28831 3826 8355,'0'16'1083,"0"-5"1,0 0 0,-2 1 0,-2 3-107,-1 1 0,-6 0-734,6 0 0,-6 0 47,5 0 0,-1-7 86,2-3 0,5-6-217,0-6 0,2 1 0,8-9 0,3-4-171,1 0 1,3 0 0,-1 2 0,0 0 31,0-1 1,5 3 0,1 2 0,-2 3 116,-2 1 0,-4 1 0,-1 4 0,-3-3 378,3 3 0,-4 1 0,0 4 145,-2 3 0,-2-1 1,-5 6-540,0 3 0,0 1 1,0 4-1,0 2-414,0 1 1,-5 1 0,0-6-1,1 0-451,2 0 1,2-5-1007,0 0 0,2-7 0,3 1 0,4-5-2193,0-5 3352,6-4 1,-6-8 0,7 1 0</inkml:trace>
  <inkml:trace contextRef="#ctx0" brushRef="#br2" timeOffset="83">29218 3891 9001,'11'0'2307,"-1"0"1,-4 0-1,5 0-2200,1 0 1,3-6 0,1-1-1,0 0 1,0-2-173,0 0 1,-2-2-1,-1-5 170,-2 0 1,-8 0 0,3 0 230,-4 0 0,-2-1-146,0 1 1,0 6 0,-2 1-1,-4 1 1,-4 5 65,-5 1 0,4 2 0,1 0-50,-3 0 1,-1 2 0,-2 3 0,0 6 271,-1 3 0,7 2 0,-1 2 0,0 4 17,2 5 0,2-2 0,7 0 0,0 0 0,0-2-21,0 1 0,0-3 0,2-6-366,3-5 1,4 3-1,7-8 1,0-1-662,1-2 0,0-2 0,3-2 0,2-2 38,-3-1 0,-1-8 0,-1 4-9316,-1 0 8149,0-5 1,0 5 0,0-7 0</inkml:trace>
  <inkml:trace contextRef="#ctx0" brushRef="#br0" timeOffset="84">4601 14514 8355,'0'-11'0,"0"0"0,0 6 0,0-6 0,-6 5 0,1-4 0,0-1 2196,5-5 0,0 5-635,0 0-1276,0 1 1,-2 1-107,-3 3 0,1 4 0,-7 2 0,0 2 0,1 4 1,1 4-1,2 5 0,3 3 0,2 1 83,2 3 1,0 1 0,0-3 0,0 1 0,2-1 0,3-2-155,6-2 1,3-1-98,3-5 0,-1-2 0,0-8 0,0 0 1,-2-2-1,-1-4 18,-2-4 1,-2-5-1,1-1 1,-4 0-1,-4-2 39,-2-4 1,0 5 176,0-5 1,0 4 0,-2 4 3,-4 3 0,3-2 0,-8 8 1,-2 1-1,-1 4-130,-2 6 1,5 3-1,2 7 1,0 0-48,0 0 1,6 0 0,-3 1 0,5-1-1,1 0-23,0 0 0,0-5 0,0-1-228,0 3 0,7-6 0,4-1 0,3-6-340,2-6 0,0 3 383,0-8 1,-5-2 0,-2-6 64,-2-3 1,4 1 552,-6 4 1,1 1-405,-6 0 0,-2 7 264,-3 4 0,1 3 0,-5 4 0,0 1 0,0 3 0,5 6-367,-1-1 1,-2-2-1,0 0-487,-2-2 1,5 0-2184,-1-1 1545,3-5 0,4 7 0,3-8-5440,6 0 5861,3 0 1,2-8 0,1 0 0</inkml:trace>
  <inkml:trace contextRef="#ctx0" brushRef="#br0" timeOffset="101">4762 14546 11198,'-9'9'3743,"2"-2"-3584,14-7 6,-5 0 1,12 0 45,-3 0 1,-4-2 26,-1-3 0,3 3 1057,0-5 0,7 7-893,0 0 1,0 0-1,0 0 1,0 0-100,1 0 1,-1 0-244,0 0 1,0 0 0,0-2 0,0-2-1,0-1-596,1 1 310,-1 3 175,0 1 0,5 0 1,1 0-59,-2 0 0,-2 0 91,-2 0 0,0 0 12,0 0 1,6 0-1,-1 0 252,-1 0 0,-2 5-190,-2 0 0,5 1 1,1-4 0,-2 3 1,3-3-53,-2 3 0,1-3-9,-6-2 1,6 0-1,-1 0 49,-1 0 1,0 0-10,1 0 0,-3 0 0,4 0 103,-4 0 0,-2 0-10,0 0-11,0 7 1,5-5-1,1 5-13,-2 0 1,-2-5-40,-2 3 0,5-3 0,3-2-96,1 0 1,-4 0 66,6 0 1,-5 0 39,5 0 0,-6-2-200,6-3 0,-5 3 0,3-3 106,-2 3 0,4 2 0,-6 0 22,-1 0 0,3-5-9,-1-1 1,1 1 20,-1 5 1,-4 0 0,5 0 0,-1 0 0,-1 0 0,-1 0 0,-2 0 0,0 0-1,1 0 1,3 0 0,-2 0 0,-1 0 0,1 0 0,2 0 0,-1 0 0,3 0-1,1 2 1,2 1 0,-1 3 0,1-3 0,0-1 0,0-2 0,0 0 0,0 0-1,0 0 1,2 0 0,1 0 0,1 0 0,-3 0 0,-3 0 0,0 0 0,1 0-1,0 0 1,1 0 0,-1 2 0,-1 1 0,0 3 90,3-3 0,3-1 0,1-2 0,0 0 0,1 2 0,-1 2 1,0 1-130,1-1 1,4-3 0,1-1 50,-2 0 0,0 0 0,0 0 0,1 0 0,-1 0 0,-2 0 60,-2 0 0,1 0 0,-1 0-25,0 0 0,1 0-43,-1 0 0,2 0 0,4 0 1,3 0-1,2 0-71,0 0 0,-5 0 0,3 2 0,0 2 0,-1 1 13,-1-1 0,4-2 1,-3-2-1,-1 0 1,1 0-1,-5 0 56,-1 0 1,-1 0-23,-1 0 0,7 0 0,5 0-7,2 0 0,-3 0 1,-2 0-1,1 0-32,-1 0 0,0 0 0,4 0 0,-4 0 0,-1 1-35,-4 5 1,3-5 0,-1 5 31,-2-4 1,0 3 0,-1 0-1,5-1 14,1-2 1,2 3 0,4 1 0,-1-3 0,-1-1 0,2-2-13,-2 0 1,-2 0 24,0 0 0,2 0 0,-8 2 0,1 1 42,1 3 0,-4-1 0,4-5 0,0 0-13,4 0 1,-1 0-1,3 0 1,3 0 0,2 0-1,-1 0 18,-5 0 0,0 0 1,2 0-1,-1 0 1,-4 0 36,-1 0 0,-1 0-18,-1 0 0,-2 0 0,7 0-27,2 0 1,1 0-1,3 2 1,-1 1 0,1 3-1,-1-3-62,0-1 1,-3-2 26,4 0 1,-10 0-1,8 0 1,-4 0-1,-4 0-10,1 0 1,8 0 0,-3 0 0,2-2 33,5-3 1,-8 3 0,8-3 0,-1 3 0,-5 2 88,-1 0 1,-2 0-77,6 0 0,-6 5 0,-2 1 0,0-3 0,0-1 21,4-2 0,-2 0 0,4 0 0,3 0-48,0 0 0,1 0 1,-3 0 9,0 0 0,1 0 1,-2 0-1,-3 0 8,-1 0 0,-5 0 0,5 0 0,0 0 20,-2 0 0,6 0 0,-4 0-7,4 0 1,1 6 0,1-1-1,-1-1 1,0-1-23,1 3 1,-2-5 0,-3 5 0,-2-4-1,-1-2 1,-2 0 27,1 0 1,5 0-24,-2 0 0,3 0 0,3 0-1,-1 0 0,1 0 0,-1 0 0,0 0 1,1 0 6,-1 0 0,-1 5 0,-2 0-16,-2-1 1,-6-2-1,7-2 1,-1 1 0,0 3-1,0 1 1,1-1-47,3-2 1,7-2 45,0 0 0,-6 0 0,-5 0 0,4 0-4,5 0 1,-9 0 0,2 0-1,-6 0-5,-1 0 1,5 5 0,-4 1 0,3-3 0,1-1 0,0-2 2,0 0 1,0 2 0,3 1-1,-1 3 51,-2-3 0,-5-1-16,5-2 0,-2 0 1,2 0-1,-5 0 0,-4 0-8,-2 0 1,1 5 0,1 1 0,2-3 4,1-1 1,6-2 0,-3 2-19,1 3 1,0-3 0,4 4-1,-4-5-49,-1-1 1,3 2-1,-5 2 1,-3 1 36,0-1 0,-3-2 1,0-2-1,0 0 1,1 0 2,-1 0 0,2 5 0,2 0 22,2-1 1,-1-2 0,-3-2-1,2 1 1,2 3 0,-2 1 50,-2-1 0,3-2 1,1-2-32,-2 0 0,-2 5 1,-3 1-38,-5-3 0,5-1 0,-6-2 0,2 0 8,0 0 1,-6 0-1,6 0 1,0 0-1,0 0 1,0 0 7,2 0 0,1 5 1,2 1 10,1-3 0,-1-1 0,0-2 1,-1 0-11,-4 0 0,3 0 1,-3 0-9,4 0 0,-4 0 1,-1 0-1,1 0-10,-2 0 0,4 2 0,-6 2 0,1 1-12,-1-2 0,0-1 0,-3-2 0,2 0 0,-1 0 105,2 0 1,-3 2-1,7 2-41,2 1 0,-4 0 0,0-5 0,0 0-26,0 0 1,-3 0 0,3 0 0,0 0-1,-2 0 1,1 0-96,-5 0 0,5 0 31,-3 0 1,1 0 0,-6 0-1,0 0 1,0 0 35,0 0 1,2 0 0,2 0 93,1 0 0,1 0 0,-6 0 0,0 0-77,0 0 1,2 0-1,2 0 1,2 0 0,-3 0-1,-1 0-90,-2 0 0,1 0 26,-1 0 1,2 0 0,1 0 0,3 0 0,-2 0 54,-2 0 1,3 0-1,1 0 4,-3 0 1,5 0 0,-3 0-1,1 0 1,-1 0-7,1 0 1,1 0 0,-3 0 0,1 0 0,1 0 7,1 0 1,-5 0-12,4 0 1,-4 0 0,-2 0 0,0 0 0,0 0 5,0 0 1,0 0 0,0 2-1,1 2 6,-1 1 1,0 1 0,0-6-1,0 0 2,0 0 1,0 0 0,1 0 0,0 0 0,3 0-1,2 0 0,-1 0 0,-5 0 35,1 0 1,0 0-1,3 0 1,2-2-6,-3-4 0,-1 5 1,-1-5-22,-1 4 0,0 2 1,0 0-1,0 0 1,0 0-1,0-1 3,1-5 1,4 4-18,1-3 0,-1 1 1,-5 1-24,0-2 0,1-3 0,-1 5 1,0-3-1,0 3 0,0-1-63,0-1 1,0 3-1,1-3 57,-1 3 0,-6 2 0,1 0 0,2 0 0,1-2 48,2-3 1,0 3-13,1-4 1,-3 3-1,-2-1 1,-1-3 65,2-2 0,1 6 0,2-3 0,0 3-30,1-3 0,-1 4 1,0-3-36,0 3 1,0-3 0,0-1 0,0 1 0,1 0 0,-1-1 6,0 3 1,0-1-1,0 1-22,0-3 1,0-5 0,1 4-38,-1-2 1,0 6 0,0-4 28,0-1 1,0 1-1,0-4 1,-1 4-1,-3 2 6,-1-1 0,0-6 1,5 3-1,-2-2 1,-1 2 2,-2 2 1,-1-6-5,7 3 0,-7 1 1,1-2-1,2-2 1,1-1 1,0 3 0,-1 2 0,-2 0-39,1 0 1,-3 4 12,2-6 0,0 6 1,5-6-1,0-1-34,0-3 0,0-1 0,0 2 1,1 1-1,-1 2 0,0-1-41,0-2 0,0-1 0,0 3 90,0 1 0,1 0 21,-1-5 0,0 5 0,0 0 0,0 1 15,0 1 1,-5-6-1,0 5 1,1-3-1,3 0 11,1 3 1,0 1 0,0-4-39,0 2 1,0 2-1,-1-3 1,-3 1-1,-1 0 1,2 1-112,1-1 1,2 0 100,0-5 0,-5 5 0,0 2 0,1 0 46,3 0 1,1-2 0,0-3 0,-2 2 74,-3 1 1,3 2 0,-5-4-92,0 3 1,6-1 0,-6-5 0,1-1-9,1 1 1,0 0 0,3 0 0,-1 0 19,-2 0 1,-1 5-1,6 0 1,1-1 10,-1-3 0,-4-1 0,1 0 1,1 2-36,-1 3 0,-1-3 0,4 3 1,1-2-14,-1 2 0,0-3 1,0 5-1,0-2 1,-1 1-97,-5-3 0,5 4 1,-5-2 65,5-1 0,-1 3 0,-1-2 0,-3 0 0,1 1 0,0-1 63,0-2 1,-1 4 18,7-2 1,-7 3 0,1-5 0,0 2 0,0 0 46,-1 2 0,1-5-73,5 3 1,0 2-1,-1-1 1,-3-3 18,-1-1 0,-5 3 0,4 0 0,3-1-21,1-3 0,-3-1 0,0 0-35,1 0 1,-3 5 0,2 0 0,0-1 3,-2-3 1,5-1-1,-3 0 1,3 0-1,2 0-38,0 0 1,-5 1 0,0 3 16,2 1 1,1 0-1,0-5-21,-3 0 0,3 5 0,-3 0 0,2-1-10,-3-2 1,5 3 0,-4 0 0,1-2 0,1-1-25,-3-2 1,1 5 0,4 0 57,-5-1 0,5-1 0,-5 1 1,3 1-1,0 0 7,-3 2 0,-1-5 1,4 5 70,-2 0 0,-1-5-52,6 3 0,1-3 1,-1-1-1,-2 3 0,-1 1 1,-3 0 37,3 2 1,-4-5-18,2 3 1,-1-3 0,5-2-1,-3 1 77,-1 4 1,-5-3 0,4 3-72,3-3 0,-1-2 0,1 1 0,-4 3-3,-2 1 0,6 0-41,-3-5 0,-1 0 0,2 0 0,2 0 1,-1 0-1,1 0-52,-2-1 0,-1 1 35,6 0 0,-5 0 0,0 0 1,2 0-1,1 0 26,2-1 0,-2 1 1,-1 2-1,-2 1 36,1 3 1,1-1 0,-1-5 15,-1-1 1,0 1 0,3 0 0,-1 2-1,-2 1 1,1 3-54,2-3 0,3-1 0,-3-3 1,-2 1 3,-1 0 0,0 2 0,3 1-12,-3 3 1,3-1 0,-5-5 36,0-1 1,6 3 0,-6 2-1,1 1-16,1-2 0,-2-1 0,4 0 1,-2 1-1,-1 2 0,1-1-108,0-3 81,0-1 0,5 0 0,0 0 0,-2 0-7,-3 0 0,2-1 0,-6 3 40,2 3 1,-4-3 0,4 3-1,0-1-6,0 1 0,-4-3 0,4 3 0,0-2 4,0 2 1,-3-3-1,4 3 1,1-3 11,-2-2 1,5 0 0,-5 0 0,2-1-19,0 1 1,0 0 15,5 0 1,0 0 0,-2 0 0,-1 0 0,-2 1 0,-1 3 163,-1 1 0,0 2-160,-3-2 0,1-3 0,5 5 0,-3-2 1,0 0 14,0-1 1,-3 3 0,5-2-73,1-2 1,-3 5 0,0-3 0,0 0-11,0 2 0,-4-4 0,4 6 0,0-2 1,0-3 1,-3 3-1,3-2 28,-2-2 1,4 5 0,-4-3-2,2-2 1,-6 4-1,4 0 1,-1 0-23,-1 0 0,2 4-379,-1-6 0,-3 6-520,8-6 0,-7 6-718,1-6 0,-5 7 1,-5-1-803,-6 3 0,-3 9 1,-3 2-1</inkml:trace>
  <inkml:trace contextRef="#ctx0" brushRef="#br0" timeOffset="102">23165 10752 8355,'-2'-9'3562,"-4"4"0,5 5-3124,-5 5 1,6-1 0,6 6-120,4 3 0,-1 3 0,2 4 0,2 1 87,1-1 0,0 3 1,-1 1-1,-2-1 1,-1 2 28,-1 0 1,6-3 0,-6 3 0,1 0-124,1 0 1,-2-5 0,4 3-232,-2 0 0,-6-5 0,4 4 0,0-6-198,0-5 0,-4 1 1,4-4-1,0-1-871,0 0-440,-5-2 1,3-7 0,-7-3-1738,0-6 1,0 2-827,0-1 3661,0 6 1,0-3 0,0 7 0</inkml:trace>
  <inkml:trace contextRef="#ctx0" brushRef="#br0" timeOffset="103">23423 11220 18819,'7'-9'549,"2"2"1,2 2 0,0-3 3,1-1 0,2 4 1,3-4-1,-1 0-208,0 0 1,0 6-1,0-5 1,0 3-1,0 0-231,1 1 0,-1 2 1,0 2-1,0-2-31,0-3 0,6 3 0,-1-3-401,-1 3 0,-2 0 1,-2-1-514,0-3 0,0 1 1,-1 3-53,-5-3 1,-2 1-3429,-8-7 1853,0 8 0,-8-4 1,-1 7-1</inkml:trace>
  <inkml:trace contextRef="#ctx0" brushRef="#br1" timeOffset="105">23552 10833 9214,'-9'-2'1443,"4"-4"-1028,3 5 0,0-6 262,-3 7 0,3 0 22,-12-8-911,5 7 0,-2-7 1290,0 8 0,7 8-744,-1 2 0,3 5 0,2 1 0,0 0 0,0 0 1,0 0-103,0 0-233,7 1 0,2-3 0,6-2 0,-3-3 0,-1-1 0,2-5 0,1-1 0,2-2 0,-2-2 0,-1-3 0,-4-6 0,0-2 0,-2 1 0,0 1 0,-3-1 0,-2-3 0,-2-1 172,0 0 1,0 0-53,0 0 0,-2 1 1,-2 3-1,-3 3 1,-2 0-1,-3 2 997,-3-1-1001,-1 3 1,0 7-1,2 3-111,3 6 1,4 3 0,7 3 0,0-1 24,0 0 0,1-2-282,5-3 0,3 1 0,7-6-79,0-3 0,0-8 1,-1-6 73,-5-3 1,3-2 0,-8 0-122,-1 0 189,5-1 1,-7 1-225,3 0 711,-3 7 0,-2 0 0,-2 6 0,-3-3 0,-6 4 44,-3 6 1,-1 0 0,3 6 0,3 3 0,0-1 0,2 1-451,-1-2-1029,3 0 1,12-4 0,4-7-2059,3-9 0,1 0 2125,-5-2 1,5 0 0,-6-5 0</inkml:trace>
  <inkml:trace contextRef="#ctx0" brushRef="#br1" timeOffset="110">23665 10736 13945,'9'-7'1110,"5"5"-892,-3-4 1,-2-3-21,2-1 0,0 1 89,5-2 1,0 0-103,0-5 0,0 5-30,0 1 1,-5-1-1,0-4-136,1 5 0,3-5 0,1 5 0,0-5-152,0-1 242,7 0 0,-5 0-137,4 0 1,-4-6-1,-2 1-171,0 1 1,0 2 119,0 2 1,1 1 46,-1 5 0,0-5 1,-2 5-41,-3-5 0,3-1 160,-3 0 0,-2 2 0,2-1 7,1-1 0,1 7-75,-2-12 1,3 10 19,-3-11 0,3 13 1,0-7-137,-3 2 1,4-1 8,-5-1 0,5 0 66,1 0 0,-5 0 0,-1 0 193,3 0 1,-1-6-75,-1 1 1,4-1-1,-5 6-58,5 0 0,1 0-78,0-1 0,0 1-8,0 0 1,0 0 0,-1 0 64,-5 0 0,5 0-17,-4-1 1,1 1-1,1-2-21,-3-3 1,-1 3 0,4-4 0,-2 4 14,1 2 0,-3-5 0,0-1 44,-2 3 0,6-5-40,-2 3 0,-2-1 1,0 6 104,-2 0 0,4 0-90,-6 0 0,6-1 0,-4 1 10,2 0 1,-4 0 23,6 0 0,-6 0-25,6 0 1,-5-1 0,3 1 14,-2 0 1,0 0-60,-2 0 0,-1 0 0,5 0 44,-2-1 1,4 1-52,-6 0 1,6 0 32,-6 0 1,6-6 0,-6 1 20,-1 1 1,3 2 0,-1 2 0,4-6 1,-4 1-3,-3 1 1,1 2-38,1 2 0,-3 0 24,3 0 1,-1 0 0,0-2 1,1-4 1,0 4 29,-5-3 0,6 3 1,-1 2-2,-1 0 0,-1-1-2,3 1 0,-5-2 32,5-3 0,1 3 0,-2-4-56,-1 4 0,0 2 1,-1 0 35,3 0 1,-1 0-33,-5 0 0,5 0-47,1-1 1,-1 1 59,-5 0 0,0 0-37,0 0 1,2 0-28,3-1 0,-3 1 39,3 0 0,-3 0-26,-2 0 0,2 0 0,2 0-2,1-1 1,0 0 15,-5-5 1,0 4-1,0-3 63,0 3 0,0 1-60,0 1 1,0 0-1,0 0 4,0 0 0,0 5 86,0 0 0,0 1-11,0-7 0,0 1-11,0 0-40,0 0 0,0 0 0,0 0 22,0 0 0,0 5-92,0 0 1,0 0 0,0-5 64,0 0 1,0 0 67,0 0 1,0 5-46,0 0 310,0 0-280,0-5 1,0 0-6,0 0 0,-1 5-188,-5 0 32,4 1 0,-5-6 1,7-1 123,0 1 1,0 6-34,0-1 1,0 0 83,0-5 0,0 5-95,0 0 1,0 6 43,0-6 1,0 6 0,0-6-76,0-2 1,0 5-1,0-3 21,0-2 1,-2-1-82,-3-2 1,3 5 47,-3 0 0,3 0 35,2-5 1,0 6-15,0-1 1,-2 0 119,-3-5 1,3 5 24,-3 0 0,1 2 0,1-3-40,-3 1-193,1 0 140,-2-5 82,5 0-1265,-5 0 555,-1 7 0,7 0-1963,-5 4-216,5 3-1628,1-5 3761,0 7 0,-8-8 0,-1-1 0</inkml:trace>
  <inkml:trace contextRef="#ctx0" brushRef="#br1" timeOffset="111">24795 7200 8355,'-11'-11'-137,"0"1"0,6 4 137,-6-4 5046,1-1-3512,1 2-631,1 2 1,10 7-50,4 0 1,3 1-506,7 5 1,0-3 0,0 6-436,0-1 1,0 2 0,0-4 0,1-3 0,-1 1 0,0-1 0,0 5 0,0-1 0,0 0-1,-1-2 1,-3 1 0,-1 1 0,1 2 0,3 2 0,-1-1 0,-1-1-2373,-3-1 0,1-3 1,5-5-1</inkml:trace>
  <inkml:trace contextRef="#ctx0" brushRef="#br1" timeOffset="112">25215 6990 9624,'9'0'5162,"-2"2"-4635,-7 4 0,-6-3-242,1 8 0,-2-6 0,1 6 1,-4 2-1,-5-1 377,-1-1 1,5 3 0,1-5-409,-3 0 1,-1 11-146,-2-4 0,0 6 1,-1-3-270,1 3 0,0 1 129,0-1 1,2-3-428,3 8 1,-2-7 0,8 2-587,1-4 0,3-8-1559,1 1 1376,0-7 1,1 3 65,5-7 0,-3-7 376,8-4 1,0-3-1,5-3 1</inkml:trace>
  <inkml:trace contextRef="#ctx0" brushRef="#br1" timeOffset="116">25424 7894 8355,'17'6'0,"-1"-1"506,0-1 0,0-2 1,0-2-1,0 1 0,0 3 1,1 1-48,-1-1 0,0 3 0,0-1 0,0-1 0,0 0 0,0 2 0,1 1 0,-1 1 1,0-2-318,0 0 1,6-2 0,-1-3 0,1 2 0,1 1 0,4-1 0,3-3 0,3-1 88,-1 0 1,2 6 0,2-1-1,2 1 1,-3-1-17,-1 0 1,-1 3 0,-1-5 0,0 3 0,1-3-107,-1-1 0,0-2 1,0 0-1,1 0-8,-1 0 0,-1-7 0,-1-4 1,1-3 57,3-3 0,7 7 0,-2-1-23,3-2 0,-5-1 0,4-2 1,1 0 6,-1 0 0,-3-2 0,3-2 0,0-3 0,-1-3-74,-1-2 1,-1 3 0,-8-2-1,-1-2-60,-2-1 1,-2-3 0,4 1 0,-2 0 27,1-1 1,3 3 0,-1 1 32,-3 2 1,4 0-65,-4-5 1,-2 5-1,0 0 1,-2-1 0,-1-1-1,-1 0-9,1 2 0,-1 2 0,-5-4 0,0 3 29,1-3 1,-1-2 0,-2 1-72,-3 3 0,3-4 0,-3 5 1,1-5 30,-1-1 1,4 0-1,-6-1 1,1 1 5,1 0 0,-6 1 0,6 2 0,0 3 8,-2-3 1,5 4 0,-5 0 0,0 0-2,-3-1 1,1 7-1,-2-5 1,1 3-1,-1-1 26,0 3 1,1-5-1,-6 3 1,0 1 25,0 2 0,0 0 0,0-2 0,0-1-10,0 1 0,0 2 0,0 2 0,-2 2-14,-3 3 0,3-3 0,-5 3 0,1-4 0,-1 1-8,-2 3 0,0-3-3,-2 3 1,-3-3 0,3-2 0,-3 1-17,-2 5 0,0-5 0,1 5 0,3-5 0,1-1 127,-2 0 1,1 5 0,-1 2-19,2 2 0,1 0 1,-6 3-1,-2-1 6,-4 1 1,4 2 0,-3 2 0,3 0 0,0 0 77,-4 0 0,4 0-105,-3 0 1,1 0 0,0 0-1,-1 0 7,1 0 0,2 0 0,2 2 0,-2 2 0,-2 1 38,-1-1 0,-1 3-58,6-2 0,0 6 0,0-5 0,0-1-1,0 2 1,-1-3-1,1 5 1,0-2-137,0-4 1,0 5 0,0-3 0,1 0-36,5 2 1,-5-3-1,5 5 1,-5 0 0,-1-2-8,0 0 1,2 1-1,1-5 1,2 4-44,-1 2 0,-3-3-325,-1 4 0,5-6-363,1 1 1,4-3-3563,-4-2 1286,6 0 0,-1 0 736,10 0 1547,-3 0 1,12 0 0,-5 0 0</inkml:trace>
  <inkml:trace contextRef="#ctx0" brushRef="#br1" timeOffset="117">26877 5909 9193,'-9'2'1312,"2"1"0,2 4 261,-1 2 1,1-3-1130,5 4 1,-5-2-1,-3 6 1,0 4 7,-5 0 1,4 2 0,-2 1-22,-1 6 0,-3 3 1,-1 1-1,0-2 1,0-4-195,0-2 1,1 4 0,3-5 0,3-3-109,2-1 0,1-7 0,8-2-62,3-2 1,10-2 0,6-5 0,1 0 0,-1 2-73,1 4 0,5-5 1,-4 5-1,0-4 9,1-2 0,-3 0 1,-5 0 102,1 0 1,-1 0 52,0 0 344,0 7-261,-7-5 1,-2 3 0,-7-10 0,0-6 26,0-4 0,-5-8 0,-2-6 0,-2-5 0,-2-5-281,2-2 1,-5 3-1,5-1 1,0 3-849,3 5 1,-1 4-374,2 0 0,-1 4-4905,6 7 3877,0 7 1,7 2-1,2 7 1</inkml:trace>
  <inkml:trace contextRef="#ctx0" brushRef="#br1" timeOffset="119">28492 6522 12726,'-9'16'603,"3"0"1,4 2 0,2 2 0,0 5 0,0 4 0,-1 5-1,-3 2 1,-3 2 0,0 1-213,0 2 1,-1-5-1,5 0 1,-4-5-303,-2-5 0,3-6 0,-3 2-147,2-4 1,0-9-141,2-4 0,3-5 0,-4-5 0,5-6-97,1-3 0,5-10 0,2-3 0,0-3 101,0-2 1,6-8 0,-2-3 0,3-2 222,2 2 0,-5 4 0,0 6 0,0 1 169,-2 0 1,5 1 0,-3 4 0,3 6 150,2 3 0,-2 2 0,-1 1 0,-2 5-29,1 4 0,3 4 0,1 2 0,0 0-84,0 0 0,0 8 1,0 4-1,1 6-73,-1 4 1,-6 5 0,-1-4 0,-1 2-30,-5 4 1,4 1 0,-1 4 0,-3 2-141,-1 2 0,-2 5 1,0-5-1,0-4-166,0-6 1,0 3 0,0-6 0,0 0-760,0-3 0,0-4 0,0-2-3559,0 0 2379,0-7 0,0-4 883,0-10 0,-7-11 0,-2-9 0</inkml:trace>
  <inkml:trace contextRef="#ctx0" brushRef="#br1" timeOffset="120">28605 6764 8355,'-11'0'3707,"2"-1"0,0-3-2902,0-1 0,7-1 1,2 4-1,9-1 0,5-3-1021,3 3 0,0 1 0,3 2 0,4-2-688,1-3 0,-4 3-1050,6-3 0,-5 1-2527,4-1 3731,1 3 0,6-5 0,-1 7 0</inkml:trace>
  <inkml:trace contextRef="#ctx0" brushRef="#br1" timeOffset="121">29153 6635 8355,'-16'9'4600,"2"6"-3996,3-5 0,-3-1 1,3 2-1,-3 2 1,-1 1-1,3 2 306,1 0 1,6 0 0,-4 1-1,1-1-276,5 0 0,1 0-551,2 0 1,0 0-1,0 0 1,2-1 0,1-3-189,3-1 1,6-2-1,-1 4 1,2-3-1,-1 1-1043,-1-2 1,0 0 0,5-5-747,0 1 1,0 0 0,0-5-1922,1 0 3136,-1 0 0,0-7 0,0-2 1</inkml:trace>
  <inkml:trace contextRef="#ctx0" brushRef="#br1" timeOffset="122">29347 6861 8355,'9'-2'3934,"-2"-3"-3457,0-6 0,-3 4 0,5 0 0,0 2 75,0-1 0,2-1 0,5 2-615,0-6 1,0-3-185,0-3 1,-7 1 396,-3 0 0,-6 2-32,-6 3 1,-3 4 0,-7 7 0,0 0-1,0 0 25,0 0 1,0 2 0,-1 3 0,3 6 272,3 3 1,-3 4-1,5 2 135,0 1 1,-4 6 0,8-5 0,1-3 0,3-1 16,1-1 1,0 4-716,0 1 0,0-1 0,1-7 0,3-1 1,3-4-1,2-2 0,4-1-1582,1 1 1,2-6 1204,0 5 1,6-4 0,-1-2 0,1-2-2824,1-4 0,-5-2 2636,4-9 1,-4 1-1,-2 0 1</inkml:trace>
  <inkml:trace contextRef="#ctx0" brushRef="#br1" timeOffset="123">29605 6603 9146,'-10'-2'2753,"-1"-3"1,9 1 0,2-5-2544,9 2 0,5 2 1,3 3-1,0-2-214,5-1 1,-4-2-1,3 3 1,-3-3-51,-1-2 0,-1 5 0,0-3 103,0 0 1,0 5-144,0-3 1,-5 3 544,0 2 1,-8 2-1,3 3 1,-4 6 96,-2 3 0,-2 2 0,-2 2-188,-1 4 1,-6-2 0,4 5-224,-2-2 0,3 6 1,-3-2-1,1 3-350,-1 3 0,5-7 0,-1 0 0,3-1-774,2 0 0,0-11 0,0 2-169,0-1 0,2-8 0,3-2 0,6-3-866,3-2 0,-3-7 0,0-4 1315,1-3 0,3-10 0,1-1 0</inkml:trace>
  <inkml:trace contextRef="#ctx0" brushRef="#br1" timeOffset="124">29944 6700 8355,'2'-11'5870,"4"0"-5329,-5 8 1,6-3-1,-7 12 1,0 4 0,2 5-87,4 1 1,-5 0-1,7 2 1,-3 2-247,0 1 0,3 1-248,-3-6 1,-3 0 0,5 0 0,0 0-23,4 1 0,-2-9 0,2-2 0,1-4-341,3-2 1,1-2-1,0-4 1,-2-4-54,-3-5 1,7-3 0,-6-1 0,1-3 235,1 2 0,1 3 0,1 0 184,0 1 1,-2 5-1,-1 2 666,-2 2 0,-8 4 81,3 8 1,-5 4 0,-1 7 0,-1 2-95,-5 4 1,3-3-1,-6 8 1,0 2-33,0 2 0,3 6 1,-3-1-596,2-5 0,-4 1 0,4-7 0,0 2 0,0-2-318,3-2 1,2-7 0,2-5-4129,0 2 3145,0 1 0,8-7 0,2-7-1165,5-9 1,-4-7 1762,-1-5 1,1-4-1,5-8 1</inkml:trace>
  <inkml:trace contextRef="#ctx0" brushRef="#br1" timeOffset="125">30509 6506 8541,'0'-16'5118,"6"9"-4149,-1 7 1,0 7 0,-5 9 0,0 2-576,0 4 0,0 3 1,0 7-1,0 0 594,0 1 1,0-1-794,0 0 0,-5-5 1,0-2-1,1 0-584,2 0 1,2-5 0,0 2-1192,0-4 0,0-8 0,2-1-878,4-2 0,2-1 1,9-6-1</inkml:trace>
  <inkml:trace contextRef="#ctx0" brushRef="#br1" timeOffset="126">30864 6651 7358,'8'-16'4865,"-5"5"-1760,8 1-2361,-7 6 1,1-1-186,-10 10 1,-4-1 0,-8 6-1,1 3 1,0 1 173,0 3 1,0-1 0,0 0-403,0 0 0,7 5 0,1 1 1,3-2-142,0-2 0,1-2 0,10-2-125,4-3 0,-1 1 0,2-4 0,2-1-658,1 0 0,2 4 0,0-6 0,0-1-491,0-2 0,1 3 1,-1 0-1,0-3-269,0-6 1,0 1 0,0-10 0,0-3-179,1-4 1,-1-8 0,0 3 0</inkml:trace>
  <inkml:trace contextRef="#ctx0" brushRef="#br1" timeOffset="127">31187 6458 8355,'9'1'973,"-3"5"1,-5 5-45,-1 3 1,0 2 0,0 0 0,0 0 0,0 2 0,0 2-187,0 2 1,-5 1-717,0-2 1,-2-1 0,3 5 0,-3 0-140,-2 0 0,5-5 0,-3 0 19,0-8 0,5 3-289,-3-4 0,10-6 0,6-3 338,3-6 0,2-8 0,0 1 0,-1-3 0,-3-3 568,-1 1 0,0 0-201,5 0 0,0 2 0,0 3 523,0 5 1,-5 5-152,0 1 0,-7 9 0,1 7-681,-3 9 1,-2-2 0,0-1-401,0-4 1,0-2-1,0 0 0,0 0-836,0 0 0,2-7-1099,3-3 0,2-6 1,6-4-1280,-3-1 3313,1-8 0,5 4 0,0-7 1</inkml:trace>
  <inkml:trace contextRef="#ctx0" brushRef="#br1" timeOffset="128">31591 6700 8355,'9'-7'2479,"-6"-2"-442,-6 0 0,-1-4-1641,-6 8 1,4-1 0,-3 8 0,2 4-153,3 4 0,-3 5 1,2 3-1,1 1 0,2 3 221,2-2 0,0 3 1,0-2-355,0-1 1,0-2 0,2-2-125,4 0 1,3-7 0,7-3 0,0-4 0,0-2-213,0 0 0,0-2 1,-1-4 159,-5-4 0,5-7 0,-6-2 1,0-3-8,-4 2 1,-3 3-1,-2 0 1,0 1 354,0 0 0,0 0 0,-2 0 78,-3 0 0,-4 7 0,-7 3-332,-1 5 0,1 1-862,0 0 1,5 0-1,2 1 42,2 5 0,2-3 0,7 6-1958,3-2 1,-1-1 1734,6-6 0,1 7 0,5 2 1</inkml:trace>
  <inkml:trace contextRef="#ctx0" brushRef="#br1" timeOffset="129">31914 6441 13958,'7'-8'2049,"0"8"-1764,4 10 1,-4 5 0,-7 3 0,0 1 127,0 3 0,0 7 0,-2-4 0,-1 2-160,-3-1 1,-5 1 0,4 6 0,0-3-362,0-3 0,2 2 0,5-8 0,0 1-613,0 1 0,0-10 0,0 3-1674,0-2 1,1-8 1092,5-6 1,-3-8 0,6-8 0,0 0 927,0 0 1,-5-7-1,3-2 1</inkml:trace>
  <inkml:trace contextRef="#ctx0" brushRef="#br1" timeOffset="130">32091 6635 8355,'16'0'1359,"-7"0"1,-1 2 0,-8 3 0,0 6-760,0 4 1,0-5-1,0 3 1,0 3-393,0 4 1,0 1-1,-2-5 1,-2 2-639,-1 4 0,-2-4 0,3 3-2205,-1-3 0,-1-5 795,6-8 0,0-7 1576,0-14 0,-7-7 0,-2-2 0</inkml:trace>
  <inkml:trace contextRef="#ctx0" brushRef="#br1" timeOffset="131">32156 6522 8992,'0'-16'6013,"-6"5"-6301,1 1 1,2 6-1357,8-1 1,4 3-1,5 4 702,-3 3 1,3 4 0,-5 7 0</inkml:trace>
  <inkml:trace contextRef="#ctx0" brushRef="#br1" timeOffset="132">32350 6635 8355,'0'16'1921,"0"1"1,-2-1 0,-2 0-1596,-1 0 0,-1-5 1,6-1-233,0 3 1,0-4-87,0 2 0,0-9 0,0-2 124,0-9 0,0-6 0,2-1-27,4 0 0,-3-6 0,8 1 0,2 1 21,1 2 1,0 2 0,-1 2-1,-2 1 126,1 2 0,2 2 0,3-1 668,-1 4-424,0 4 0,-2 4 0,-3 4-238,-6 4 1,-3 5 0,-2 3 0,0 1-39,0 3 0,0 1 0,0-3 0,0 2 1,0-3-293,0-1 0,-2-2 1,-1 1-4456,-3-1 2562,1 0 0,12-7 0,4-6 643,3-6 0,-3-1 0,0-7 922,1-1 1,3-2 0,1-3 0</inkml:trace>
  <inkml:trace contextRef="#ctx0" brushRef="#br1" timeOffset="133">32672 6700 8746,'17'0'3034,"-1"0"0,0 0-2918,0 0 1,-5-2 0,0-2 0,1-1-1,1 0 1,-1-1 0,-1-1 463,1-2-546,-4-2 1,4-5 0,-6 0 37,-3 0 0,-1 5 0,-2 0 154,0-1 1,-2-3-31,-3-1 1,-4 7 0,-7 4 59,0 3 1,-1 2 0,1 0 51,0 0 0,5 7 0,1 2 1,-1 4-91,2 3 1,-4-3 0,8 8 0,0-3 179,-3-2 0,7 6 0,-5-1 0,4-1-167,2-2 0,2-2 1,2 0-1,1 0-121,-1 1 0,5-7 0,1-1-394,5-2 1,1-1-1,0-6 1,0-2-605,0-3 1,1-4-1,-1-7 1,0-1-1621,0 1 1,-5 0 540,0 0 1,-1 0-1,6 0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FCFEE6-4E86-412F-858B-7002E9D383C3}" type="datetimeFigureOut">
              <a:rPr lang="en-US" smtClean="0"/>
              <a:t>1/3/18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BFF82E-36B4-4DB7-8DD5-842355959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014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85E6B-BA75-46F3-8FC9-D142F8154B1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407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D6C6E-9F92-CE47-A4F8-195C6FFBBBB8}" type="datetime1">
              <a:rPr lang="en-US" smtClean="0"/>
              <a:t>1/3/18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094A8-5F7B-E545-9D58-BE6BD17357C3}" type="datetime1">
              <a:rPr lang="en-US" smtClean="0"/>
              <a:t>1/3/18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8D66-70D0-F148-9313-C0B0537FC350}" type="datetime1">
              <a:rPr lang="en-US" smtClean="0"/>
              <a:t>1/3/18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7D65B-49F8-614A-AF4A-D629F3E47D6B}" type="datetime1">
              <a:rPr lang="en-US" smtClean="0"/>
              <a:t>1/3/18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E8725-5625-A74B-981A-C1256B2060C5}" type="datetime1">
              <a:rPr lang="en-US" smtClean="0"/>
              <a:t>1/3/18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1A039-846C-C943-BF06-6267AE80F816}" type="datetime1">
              <a:rPr lang="en-US" smtClean="0"/>
              <a:t>1/3/18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F4484-6EE9-C242-94FC-80625771A9F9}" type="datetime1">
              <a:rPr lang="en-US" smtClean="0"/>
              <a:t>1/3/18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6543B-1CD4-AE48-89B3-40E2F396CC6E}" type="datetime1">
              <a:rPr lang="en-US" smtClean="0"/>
              <a:t>1/3/18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B8994-1CBA-4947-80CE-4A176DB879FD}" type="datetime1">
              <a:rPr lang="en-US" smtClean="0"/>
              <a:t>1/3/18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6AF05-AAB6-E24D-8EDE-8793A284D1DB}" type="datetime1">
              <a:rPr lang="en-US" smtClean="0"/>
              <a:t>1/3/18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1E485-33FD-DC43-847A-8F76B71997FE}" type="datetime1">
              <a:rPr lang="en-US" smtClean="0"/>
              <a:t>1/3/18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1D54A-AD36-C449-AA42-9D3147F69D9A}" type="datetime1">
              <a:rPr lang="en-US" smtClean="0"/>
              <a:t>1/3/18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CD37D-129A-4C75-9445-8E4214050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819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customXml" Target="../ink/ink2.x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0051" y="1536210"/>
            <a:ext cx="10097414" cy="2387600"/>
          </a:xfrm>
        </p:spPr>
        <p:txBody>
          <a:bodyPr>
            <a:normAutofit/>
          </a:bodyPr>
          <a:lstStyle/>
          <a:p>
            <a:r>
              <a:rPr lang="en-US" sz="4800" b="1" dirty="0"/>
              <a:t>(SELECTED SLIDES FROM LECTURE)</a:t>
            </a:r>
            <a:br>
              <a:rPr lang="en-US" sz="4800" b="1" dirty="0"/>
            </a:br>
            <a:r>
              <a:rPr lang="en-US" sz="5400" dirty="0"/>
              <a:t>Lecture 18 PNS, ANS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6758" y="3967101"/>
            <a:ext cx="9144000" cy="1655762"/>
          </a:xfrm>
        </p:spPr>
        <p:txBody>
          <a:bodyPr/>
          <a:lstStyle/>
          <a:p>
            <a:r>
              <a:rPr lang="en-US" dirty="0"/>
              <a:t>Bio-2205, NDNU, by Kit Ng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3381840" y="987840"/>
              <a:ext cx="38520" cy="165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73560" y="979920"/>
                <a:ext cx="51840" cy="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/>
              <p14:cNvContentPartPr/>
              <p14:nvPr/>
            </p14:nvContentPartPr>
            <p14:xfrm>
              <a:off x="4661770" y="2402721"/>
              <a:ext cx="46080" cy="2088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45570" y="2386521"/>
                <a:ext cx="78480" cy="53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10438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10632"/>
            <a:ext cx="10515600" cy="474571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PNS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Cranial Nerves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Spinal Nerves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dirty="0"/>
              <a:t>Plexuses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dirty="0"/>
              <a:t>Mapping terminal branches to muscle compartments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Autonomic Nervous System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Sympathetic vs</a:t>
            </a:r>
            <a:r>
              <a:rPr lang="en-US"/>
              <a:t>. Parasympathetic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Heart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Location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Flow schematic</a:t>
            </a:r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593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35000" y="723900"/>
            <a:ext cx="2738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+mj-lt"/>
              </a:rPr>
              <a:t>Meninges Review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642" y="1888017"/>
            <a:ext cx="9281158" cy="430958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674713E-7A7F-B14F-8E3C-1C26628A3919}"/>
                  </a:ext>
                </a:extLst>
              </p14:cNvPr>
              <p14:cNvContentPartPr/>
              <p14:nvPr/>
            </p14:nvContentPartPr>
            <p14:xfrm>
              <a:off x="5029920" y="718920"/>
              <a:ext cx="7048440" cy="56059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674713E-7A7F-B14F-8E3C-1C26628A391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20560" y="709560"/>
                <a:ext cx="7067160" cy="5624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06847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4</a:t>
            </a:fld>
            <a:endParaRPr lang="en-US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647700" y="606425"/>
            <a:ext cx="3911600" cy="422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Divisions of the Nervous System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EBF20E6-8382-DA46-9C08-1BDF216DB23B}"/>
                  </a:ext>
                </a:extLst>
              </p14:cNvPr>
              <p14:cNvContentPartPr/>
              <p14:nvPr/>
            </p14:nvContentPartPr>
            <p14:xfrm>
              <a:off x="906480" y="493920"/>
              <a:ext cx="10914120" cy="61365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EBF20E6-8382-DA46-9C08-1BDF216DB23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7120" y="484560"/>
                <a:ext cx="10932840" cy="6155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02252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5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100" y="127000"/>
            <a:ext cx="4236720" cy="65836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9515" y="477158"/>
            <a:ext cx="32935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Spinal Nerves &amp; Plexuses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D2CF646-C05C-274A-9778-66AE3F56E07C}"/>
                  </a:ext>
                </a:extLst>
              </p14:cNvPr>
              <p14:cNvContentPartPr/>
              <p14:nvPr/>
            </p14:nvContentPartPr>
            <p14:xfrm>
              <a:off x="322920" y="214920"/>
              <a:ext cx="11767680" cy="63756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D2CF646-C05C-274A-9778-66AE3F56E07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3560" y="205560"/>
                <a:ext cx="11786400" cy="6394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72589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6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49515" y="477158"/>
            <a:ext cx="8623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Mapping terminal branches from plexuses to muscle compartments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4118DBC-3129-CE46-98E4-CB428C19B23B}"/>
                  </a:ext>
                </a:extLst>
              </p14:cNvPr>
              <p14:cNvContentPartPr/>
              <p14:nvPr/>
            </p14:nvContentPartPr>
            <p14:xfrm>
              <a:off x="761400" y="1139040"/>
              <a:ext cx="10913760" cy="5276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4118DBC-3129-CE46-98E4-CB428C19B23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2040" y="1129680"/>
                <a:ext cx="10932480" cy="5295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31705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7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49515" y="477158"/>
            <a:ext cx="8623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Mapping terminal branches from plexuses to muscle compartments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044A2F1-F3C3-E448-A2AF-3D27C2E44BB8}"/>
                  </a:ext>
                </a:extLst>
              </p14:cNvPr>
              <p14:cNvContentPartPr/>
              <p14:nvPr/>
            </p14:nvContentPartPr>
            <p14:xfrm>
              <a:off x="151200" y="1220400"/>
              <a:ext cx="11152080" cy="53589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044A2F1-F3C3-E448-A2AF-3D27C2E44BB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1840" y="1211040"/>
                <a:ext cx="11170800" cy="5377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16246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8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314" y="882160"/>
            <a:ext cx="6796314" cy="58393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9515" y="477158"/>
            <a:ext cx="35917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Spinal Nerves in the Thorax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B36FCBD-D352-F74F-9A45-5E67A09F5E79}"/>
                  </a:ext>
                </a:extLst>
              </p14:cNvPr>
              <p14:cNvContentPartPr/>
              <p14:nvPr/>
            </p14:nvContentPartPr>
            <p14:xfrm>
              <a:off x="6527520" y="848520"/>
              <a:ext cx="5258160" cy="46317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B36FCBD-D352-F74F-9A45-5E67A09F5E7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18160" y="839160"/>
                <a:ext cx="5276880" cy="4650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28882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971" y="137795"/>
            <a:ext cx="5675376" cy="6583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9515" y="477158"/>
            <a:ext cx="1211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Reflexes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4E96526-31B7-1C4C-921E-060505EB2BCC}"/>
                  </a:ext>
                </a:extLst>
              </p14:cNvPr>
              <p14:cNvContentPartPr/>
              <p14:nvPr/>
            </p14:nvContentPartPr>
            <p14:xfrm>
              <a:off x="793080" y="203400"/>
              <a:ext cx="11253960" cy="65498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4E96526-31B7-1C4C-921E-060505EB2BC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3720" y="194040"/>
                <a:ext cx="11272680" cy="6568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02102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32"/>
          <a:stretch/>
        </p:blipFill>
        <p:spPr>
          <a:xfrm>
            <a:off x="3263900" y="694208"/>
            <a:ext cx="6172200" cy="60291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0486" y="463375"/>
            <a:ext cx="36266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Autonomic Nervous System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F60165C-6B33-1F45-B789-2F533F457AC7}"/>
                  </a:ext>
                </a:extLst>
              </p14:cNvPr>
              <p14:cNvContentPartPr/>
              <p14:nvPr/>
            </p14:nvContentPartPr>
            <p14:xfrm>
              <a:off x="151200" y="424440"/>
              <a:ext cx="11832120" cy="48124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F60165C-6B33-1F45-B789-2F533F457AC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1840" y="415080"/>
                <a:ext cx="11850840" cy="4831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40608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11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62428" y="433615"/>
            <a:ext cx="100921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Differences in neuron arrangement between Sympathetic and Parasympathetic nervous system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2428" y="1246414"/>
            <a:ext cx="4506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Sympathetic Nervous System: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62428" y="3677557"/>
            <a:ext cx="52518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PARAsympathetic</a:t>
            </a:r>
            <a:r>
              <a:rPr lang="en-US" sz="2800" dirty="0"/>
              <a:t> Nervous System: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7EF1917-1B3E-8848-9066-FEB13DBD3F42}"/>
                  </a:ext>
                </a:extLst>
              </p14:cNvPr>
              <p14:cNvContentPartPr/>
              <p14:nvPr/>
            </p14:nvContentPartPr>
            <p14:xfrm>
              <a:off x="1627200" y="180000"/>
              <a:ext cx="10216440" cy="52081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7EF1917-1B3E-8848-9066-FEB13DBD3F4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17840" y="170640"/>
                <a:ext cx="10235160" cy="5226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30215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3436</TotalTime>
  <Words>101</Words>
  <Application>Microsoft Macintosh PowerPoint</Application>
  <PresentationFormat>Widescreen</PresentationFormat>
  <Paragraphs>34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(SELECTED SLIDES FROM LECTURE) Lecture 18 PNS, ANS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Kenneth Ng</dc:creator>
  <cp:lastModifiedBy>Ng, Kit</cp:lastModifiedBy>
  <cp:revision>272</cp:revision>
  <dcterms:created xsi:type="dcterms:W3CDTF">2016-04-18T21:18:40Z</dcterms:created>
  <dcterms:modified xsi:type="dcterms:W3CDTF">2018-01-04T06:30:45Z</dcterms:modified>
</cp:coreProperties>
</file>