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3"/>
  </p:notesMasterIdLst>
  <p:sldIdLst>
    <p:sldId id="262" r:id="rId2"/>
    <p:sldId id="316" r:id="rId3"/>
    <p:sldId id="304" r:id="rId4"/>
    <p:sldId id="300" r:id="rId5"/>
    <p:sldId id="315" r:id="rId6"/>
    <p:sldId id="319" r:id="rId7"/>
    <p:sldId id="330" r:id="rId8"/>
    <p:sldId id="314" r:id="rId9"/>
    <p:sldId id="317" r:id="rId10"/>
    <p:sldId id="321" r:id="rId11"/>
    <p:sldId id="32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2" autoAdjust="0"/>
    <p:restoredTop sz="94695"/>
  </p:normalViewPr>
  <p:slideViewPr>
    <p:cSldViewPr snapToGrid="0">
      <p:cViewPr varScale="1">
        <p:scale>
          <a:sx n="92" d="100"/>
          <a:sy n="92" d="100"/>
        </p:scale>
        <p:origin x="17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3-28T19:37:27.8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9394 2773 53 0,'0'0'26'0,"0"-27"-26"16,0 27 27-16,4-2-33 16,10 2 1-16,4 2-21 15,10 6 1-15,0 11 27 16,-14-3 1-16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6-08-28T15:36:48.675"/>
    </inkml:context>
    <inkml:brush xml:id="br0">
      <inkml:brushProperty name="width" value="0.09071" units="cm"/>
      <inkml:brushProperty name="height" value="0.09071" units="cm"/>
    </inkml:brush>
  </inkml:definitions>
  <inkml:trace contextRef="#ctx0" brushRef="#br0">128 0 8355,'-21'0'0,"-1"0"0,0 0 0,2 0 0,5 2 0,2 3 0,3 4 0,6 4 0,4 0 0,4-4-656,6-4 1,3-3 0,1-2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CFEE6-4E86-412F-858B-7002E9D383C3}" type="datetimeFigureOut">
              <a:rPr lang="en-US" smtClean="0"/>
              <a:t>1/3/18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FF82E-36B4-4DB7-8DD5-842355959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14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85E6B-BA75-46F3-8FC9-D142F8154B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07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6C6E-9F92-CE47-A4F8-195C6FFBBBB8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94A8-5F7B-E545-9D58-BE6BD17357C3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8D66-70D0-F148-9313-C0B0537FC350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65B-49F8-614A-AF4A-D629F3E47D6B}" type="datetime1">
              <a:rPr lang="en-US" smtClean="0"/>
              <a:t>1/3/18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E8725-5625-A74B-981A-C1256B2060C5}" type="datetime1">
              <a:rPr lang="en-US" smtClean="0"/>
              <a:t>1/3/18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1A039-846C-C943-BF06-6267AE80F816}" type="datetime1">
              <a:rPr lang="en-US" smtClean="0"/>
              <a:t>1/3/18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F4484-6EE9-C242-94FC-80625771A9F9}" type="datetime1">
              <a:rPr lang="en-US" smtClean="0"/>
              <a:t>1/3/18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6543B-1CD4-AE48-89B3-40E2F396CC6E}" type="datetime1">
              <a:rPr lang="en-US" smtClean="0"/>
              <a:t>1/3/18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8994-1CBA-4947-80CE-4A176DB879FD}" type="datetime1">
              <a:rPr lang="en-US" smtClean="0"/>
              <a:t>1/3/18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6AF05-AAB6-E24D-8EDE-8793A284D1DB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1E485-33FD-DC43-847A-8F76B71997FE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1D54A-AD36-C449-AA42-9D3147F69D9A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CD37D-129A-4C75-9445-8E4214050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19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customXml" Target="../ink/ink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1536210"/>
            <a:ext cx="10097414" cy="2387600"/>
          </a:xfrm>
        </p:spPr>
        <p:txBody>
          <a:bodyPr>
            <a:normAutofit/>
          </a:bodyPr>
          <a:lstStyle/>
          <a:p>
            <a:r>
              <a:rPr lang="en-US" sz="4800" b="1" dirty="0"/>
              <a:t>(SELECTED SLIDES FROM LECTURE)</a:t>
            </a:r>
            <a:br>
              <a:rPr lang="en-US" sz="4800" b="1" dirty="0"/>
            </a:br>
            <a:r>
              <a:rPr lang="en-US" sz="5400" dirty="0"/>
              <a:t>Lecture 18 PNS, 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6758" y="3967101"/>
            <a:ext cx="9144000" cy="1655762"/>
          </a:xfrm>
        </p:spPr>
        <p:txBody>
          <a:bodyPr/>
          <a:lstStyle/>
          <a:p>
            <a:r>
              <a:rPr lang="en-US" dirty="0"/>
              <a:t>Bio-2205, NDNU, by Kit 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3381840" y="987840"/>
              <a:ext cx="38520" cy="16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73560" y="979920"/>
                <a:ext cx="5184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/>
              <p14:cNvContentPartPr/>
              <p14:nvPr/>
            </p14:nvContentPartPr>
            <p14:xfrm>
              <a:off x="4661770" y="2402721"/>
              <a:ext cx="46080" cy="208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45570" y="2386521"/>
                <a:ext cx="78480" cy="5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0438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0632"/>
            <a:ext cx="10515600" cy="474571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Cranial Nerves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Spinal Nerves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Plexuses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Mapping terminal branches to muscle compartments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Autonomic Nervous System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Sympathetic vs</a:t>
            </a:r>
            <a:r>
              <a:rPr lang="en-US"/>
              <a:t>. Parasympathetic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Heart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Location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Flow schematic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93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5000" y="723900"/>
            <a:ext cx="2738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j-lt"/>
              </a:rPr>
              <a:t>Meninges Review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2" y="1888017"/>
            <a:ext cx="9281158" cy="430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47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4</a:t>
            </a:fld>
            <a:endParaRPr lang="en-US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647700" y="606425"/>
            <a:ext cx="3911600" cy="422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Divisions of the Nervous System</a:t>
            </a:r>
          </a:p>
        </p:txBody>
      </p:sp>
    </p:spTree>
    <p:extLst>
      <p:ext uri="{BB962C8B-B14F-4D97-AF65-F5344CB8AC3E}">
        <p14:creationId xmlns:p14="http://schemas.microsoft.com/office/powerpoint/2010/main" val="150225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100" y="127000"/>
            <a:ext cx="4236720" cy="65836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9515" y="477158"/>
            <a:ext cx="3293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Spinal Nerves &amp; Plexuses</a:t>
            </a:r>
          </a:p>
        </p:txBody>
      </p:sp>
    </p:spTree>
    <p:extLst>
      <p:ext uri="{BB962C8B-B14F-4D97-AF65-F5344CB8AC3E}">
        <p14:creationId xmlns:p14="http://schemas.microsoft.com/office/powerpoint/2010/main" val="1672589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9515" y="477158"/>
            <a:ext cx="8623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Mapping terminal branches from plexuses to muscle compartments</a:t>
            </a:r>
          </a:p>
        </p:txBody>
      </p:sp>
    </p:spTree>
    <p:extLst>
      <p:ext uri="{BB962C8B-B14F-4D97-AF65-F5344CB8AC3E}">
        <p14:creationId xmlns:p14="http://schemas.microsoft.com/office/powerpoint/2010/main" val="1931705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49515" y="477158"/>
            <a:ext cx="8623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Mapping terminal branches from plexuses to muscle compartments</a:t>
            </a:r>
          </a:p>
        </p:txBody>
      </p:sp>
    </p:spTree>
    <p:extLst>
      <p:ext uri="{BB962C8B-B14F-4D97-AF65-F5344CB8AC3E}">
        <p14:creationId xmlns:p14="http://schemas.microsoft.com/office/powerpoint/2010/main" val="1316246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314" y="882160"/>
            <a:ext cx="6796314" cy="58393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9515" y="477158"/>
            <a:ext cx="3591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Spinal Nerves in the Thorax</a:t>
            </a:r>
          </a:p>
        </p:txBody>
      </p:sp>
    </p:spTree>
    <p:extLst>
      <p:ext uri="{BB962C8B-B14F-4D97-AF65-F5344CB8AC3E}">
        <p14:creationId xmlns:p14="http://schemas.microsoft.com/office/powerpoint/2010/main" val="928882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971" y="137795"/>
            <a:ext cx="5675376" cy="6583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9515" y="477158"/>
            <a:ext cx="1211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Reflexes</a:t>
            </a:r>
          </a:p>
        </p:txBody>
      </p:sp>
    </p:spTree>
    <p:extLst>
      <p:ext uri="{BB962C8B-B14F-4D97-AF65-F5344CB8AC3E}">
        <p14:creationId xmlns:p14="http://schemas.microsoft.com/office/powerpoint/2010/main" val="1502102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2"/>
          <a:stretch/>
        </p:blipFill>
        <p:spPr>
          <a:xfrm>
            <a:off x="3263900" y="694208"/>
            <a:ext cx="6172200" cy="60291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0486" y="463375"/>
            <a:ext cx="3626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Autonomic Nervous System</a:t>
            </a:r>
          </a:p>
        </p:txBody>
      </p:sp>
    </p:spTree>
    <p:extLst>
      <p:ext uri="{BB962C8B-B14F-4D97-AF65-F5344CB8AC3E}">
        <p14:creationId xmlns:p14="http://schemas.microsoft.com/office/powerpoint/2010/main" val="1040608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D37D-129A-4C75-9445-8E4214050F82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62428" y="433615"/>
            <a:ext cx="10092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Differences in neuron arrangement between Sympathetic and Parasympathetic nervous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428" y="1246414"/>
            <a:ext cx="4506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Sympathetic Nervous System: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62428" y="3677557"/>
            <a:ext cx="5251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PARAsympathetic</a:t>
            </a:r>
            <a:r>
              <a:rPr lang="en-US" sz="2800" dirty="0"/>
              <a:t> Nervous System:</a:t>
            </a:r>
          </a:p>
        </p:txBody>
      </p:sp>
    </p:spTree>
    <p:extLst>
      <p:ext uri="{BB962C8B-B14F-4D97-AF65-F5344CB8AC3E}">
        <p14:creationId xmlns:p14="http://schemas.microsoft.com/office/powerpoint/2010/main" val="1530215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3438</TotalTime>
  <Words>101</Words>
  <Application>Microsoft Macintosh PowerPoint</Application>
  <PresentationFormat>Widescreen</PresentationFormat>
  <Paragraphs>34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(SELECTED SLIDES FROM LECTURE) Lecture 18 PNS, ANS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Kenneth Ng</dc:creator>
  <cp:lastModifiedBy>Ng, Kit</cp:lastModifiedBy>
  <cp:revision>273</cp:revision>
  <dcterms:created xsi:type="dcterms:W3CDTF">2016-04-18T21:18:40Z</dcterms:created>
  <dcterms:modified xsi:type="dcterms:W3CDTF">2018-01-04T06:32:04Z</dcterms:modified>
</cp:coreProperties>
</file>