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1.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2.xml" ContentType="application/vnd.openxmlformats-officedocument.presentationml.notesSlide+xml"/>
  <Override PartName="/ppt/ink/ink52.xml" ContentType="application/inkml+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256" r:id="rId2"/>
    <p:sldId id="306" r:id="rId3"/>
    <p:sldId id="304" r:id="rId4"/>
    <p:sldId id="305" r:id="rId5"/>
    <p:sldId id="278" r:id="rId6"/>
    <p:sldId id="257" r:id="rId7"/>
    <p:sldId id="259" r:id="rId8"/>
    <p:sldId id="258" r:id="rId9"/>
    <p:sldId id="262" r:id="rId10"/>
    <p:sldId id="263" r:id="rId11"/>
    <p:sldId id="275" r:id="rId12"/>
    <p:sldId id="291" r:id="rId13"/>
    <p:sldId id="289" r:id="rId14"/>
    <p:sldId id="288" r:id="rId15"/>
    <p:sldId id="290" r:id="rId16"/>
    <p:sldId id="292" r:id="rId17"/>
    <p:sldId id="276" r:id="rId18"/>
    <p:sldId id="277" r:id="rId19"/>
    <p:sldId id="280" r:id="rId20"/>
    <p:sldId id="281" r:id="rId21"/>
    <p:sldId id="286" r:id="rId22"/>
    <p:sldId id="287" r:id="rId23"/>
    <p:sldId id="283" r:id="rId24"/>
    <p:sldId id="293" r:id="rId25"/>
    <p:sldId id="282" r:id="rId26"/>
    <p:sldId id="285" r:id="rId27"/>
    <p:sldId id="307" r:id="rId28"/>
    <p:sldId id="279" r:id="rId29"/>
    <p:sldId id="299" r:id="rId30"/>
    <p:sldId id="302" r:id="rId31"/>
    <p:sldId id="284" r:id="rId32"/>
    <p:sldId id="303" r:id="rId33"/>
    <p:sldId id="294" r:id="rId34"/>
    <p:sldId id="295" r:id="rId35"/>
    <p:sldId id="296" r:id="rId36"/>
    <p:sldId id="297" r:id="rId37"/>
    <p:sldId id="29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36"/>
    <p:restoredTop sz="93650"/>
  </p:normalViewPr>
  <p:slideViewPr>
    <p:cSldViewPr snapToGrid="0" snapToObjects="1">
      <p:cViewPr varScale="1">
        <p:scale>
          <a:sx n="95" d="100"/>
          <a:sy n="95" d="100"/>
        </p:scale>
        <p:origin x="3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context>
    <inkml:brush xml:id="br0">
      <inkml:brushProperty name="width" value="0.05292" units="cm"/>
      <inkml:brushProperty name="height" value="0.05292" units="cm"/>
    </inkml:brush>
  </inkml:definitions>
  <inkml:trace contextRef="#ctx0" brushRef="#br0">6479 4712 8355,'-25'7'65,"-6"4"1,-3-2 0,-3 0 0,-3 1 0,1-1 0,1 2 0,5 3 0,5 3 0,4 0 0,3 1-1,4 2 1,4 1 1085,5 0 1,2 1 0,6 2-1088,0-3 0,2 1 1,3-3-1,7 0 1,5 3-1,4-1 1,6-1-1,4-2 1,1-1-1,-1 0 1,-1 0-1,1-2 1,0-1-1,0-1 1,-3 0-1,-1-1 0,-3 1 1,-3 0-1,-4 0 1,-4-1-1,-5 1 1,-4 0-1,-2-1 1,-2 1-1,-2 0 1,-3 1-1,-7 1 1,-4 2-1,-4-1 1,-3-2-1,-2-3 1,-3-1-402,-2-1 1,0-7-1,3 3 1,1-4-1,-1-1 1,4-1-1,2-2 1,3-1 0,-1 1-1140,4 1 1,6 2 0,4 0 0</inkml:trace>
  <inkml:trace contextRef="#ctx0" brushRef="#br0">6593 5194 8355,'9'12'74,"-2"-3"1,0 0 0,0 1 0,3 0 0,1 0 0,2-3 0,0-2 0,-1-2 0,1-1 0,0-2 0,-1-2 144,1-2 0,0 1 1,-1-5-1,1-2 1,0-2-1,-2 0 0,-1-1 1,-3 0-1,0-1 1,-1-1-1,-1-2 0,-2 0 1,-1 0-1,-2 0-166,0 1 1,-6 1 0,-2-1-1,-4-1 1,0 3 0,-1 3 0,0 4-1,-1 1 1,-1 4 0,-4 2 0,1 5-1,-2 6 1,2 6 0,-1 3-1,4 4 1,2 3 0,3 4 0,3 0-1,2 1 2450,2 1-2605,1-5 1,2 3-1,2-5 1,2-1-1,4-1 1,4-1 0,0-4-1,1 0 1,1-4-1,2-2 1,2-3 0,2-3-1,1-2-980,-1-2 1,4-3 0,-3-4-1,3-4 1,1-4 0,-1 0 523,-2-1 0,7-11 0,-2-3 0</inkml:trace>
  <inkml:trace contextRef="#ctx0" brushRef="#br0">7013 4928 8355,'-7'5'456,"-1"-2"0,6 6 1,-1 0-1,4 1 0,6-1 1,5-5-1,2-3 0,1-1 1,2 0-1,0 0-518,1 0 0,-3-1 0,1-3 0,-1-3 0,-3-2 0,1 1 1,0-1-1,-2 1 0,-1 1 0,-2 1 0,1 2 0,-1 0 138,1-1 0,-2 3 0,1 6 0,-3 6 1,-4 5-1,-1 6 0,0 3 0,0 3 0,0 1 1,-1 3-1,-2 1 0,-2 0 0,1-1 0,0 0 1,0-3-1,1-2-581,2-5 0,1 3 1,0-4-1,0-1 1,0-2-1,0-3 1,0-1-1,0-3-401,0-6 0,5-5 0,2-12 1</inkml:trace>
  <inkml:trace contextRef="#ctx0" brushRef="#br0">7470 5093 8355,'6'-7'357,"-5"2"1,2 10 0,-5 5 0,-2 4 0,1 3 0,2 0 0,-1-1 0,0 3 0,-3 1 0,3 1-131,0-2 1,2 0-1,0-6 1,2-1 0,2 1-1,4-2 1,4-2 0,0-5-1,1-3-448,0-1 1,-1-5-1,1-4 1,0-2-1,-1-2 1,0 1-1,-2-1 1,-2 0-1,2 0 1,1 1-1,1-1 1,-3 0-1,0 1 330,1-1 1,-3 2-1,0 4 1,-1 7 0,-4 7-1,0 4 1,-2 3-1,0 2 54,0 0 1,0 6-1,0-5 1,0 0-1,0-1 1,0 1-1,0-1 1,0-2-1,1-3 1,3-2-5656,5-5 4892,2-3 0,2-6 0,0-2 0</inkml:trace>
  <inkml:trace contextRef="#ctx0" brushRef="#br0">7927 5245 8618,'0'13'243,"4"0"1,1 1 0,-3 1 0,0 3 0,-2 2 0,0 3 0,0 2 0,0 3 0,0 3 0,0 1 0,-2 0-236,-2 0 1,3-5-1,-5 0 1,2-4-1,-2-2 1,1-1-1,-1-4 1,2-1 0,-2-4-1,-1-4 1,0-7-262,3-7 0,2-10 1,2-4-1,0-5 1,2-2-1,2-4 1,4-4-1,4-3 1,-1-1-1,0 1 1,1 1-1,2 1 1,0 3-1,1 5 451,2 2 0,-1 3 1,4 1-1,-2 5 1,-1 2-1,1 5 0,2 1 1,0 3-1,-3 3 1,-2 3-1,1 2 0,1 3 100,-2 5 1,-2 2 0,-3 2 0,-3-1 0,-1 1 0,-4 0 0,0-1 0,-4 1 0,-2 0 0,-4 0 0,-4-1 0,0 1 0,-1 0 0,0-1-494,1 1 1,-1-2 0,2-1 0,1-1 0,3 1 0,0-1-1,1 1-1638,0-1 1,8-1-1,5 5 1</inkml:trace>
  <inkml:trace contextRef="#ctx0" brushRef="#br0">8893 5423 8355,'-13'6'0,"0"-5"0,6 2 0,3-10 0,3-6 0,6-12 0,5-4 1821,6-6 0,9-2-1226,9-9 0,0-6 0,2-8-703,-16 30 1,0-2-1,1-1 1,-1-1-121,-1 0 0,0 0 154,0 2 0,0 2 0,15-28-1455,0 3 0,-6 11 0,2-1 845,-3 3 1,-2 2 145,0 6 1,-5-1 537,-3 5 0,0 2 0,-1 1 0,-4-4 0,0 2 0,-4 0 0</inkml:trace>
  <inkml:trace contextRef="#ctx0" brushRef="#br0">10099 4940 8922,'-12'0'114,"-2"0"1,-2 0 0,1 2-1,0 3 1,4 7 0,0 5-1,1 2 1,-1 5 0,1 3 0,1 4-1,5 0 1,3 2 0,1-2-1,0 0 1,0-3 0,1-3-1,2-3 1,3-6 0,1-3 0,4-3-1,3-3 1,3-1 0,-1-5-1,-1-4 1,1-7 0,2-4-108,2-3 1,-5-5-1,2-1 1,-3-4-1,-1-2 1,-2 1-1,-2 1 1,-5 1-1,-3 1 1,-1 0-1,0 1 1,-1 1-1,-3 3 1,-5 2-195,-2 2 1,-2 4 0,1 3 0,-1 5 0,2 4-1,2 4 1,5 5-1057,2 2 0,2 2 0,0-1 1</inkml:trace>
  <inkml:trace contextRef="#ctx0" brushRef="#br0">10353 5055 8355,'0'12'212,"0"2"0,0 3 0,0 5 0,0 0 0,0 2 0,0 0 0,0 3 1,0 0-1,0 0 0,0-4 0,2 0-146,2-2 1,-1-7-1,4 0 1,0-5-1,0-3 1,3-4-1,1-2 1,1-4-1,-3-4 1,0-5-1,1-3 1,1-2-72,2-2 0,0 1 0,-1-4 0,1 2 0,0 0 1,1 0-1,0 1 0,0 1 0,-3 4 0,1 1 0,-3 1 1,1 2-1,-1 2 0,1 5 208,1 3 0,-4 6 0,-3 4 0,-2 4 1,-2 3-1,0 4 0,0 1 0,0-1 0,0-2 1,0-1-1,0 0 0,0 0 0,1-1-1056,3-2 1,-1-3 0,4-1 0,0-3 0,0-1 0,3-3 49,1-2 0,2-1 0,0 0 0</inkml:trace>
  <inkml:trace contextRef="#ctx0" brushRef="#br0">10709 4839 13587,'13'11'-174,"0"-3"1,1 2-1,1-5 1,2-3 0,-1 0-1,-1-2 1,1 0 0,1 0-1,-2 0 1,-1 0-1,-2-2 1,-3 0-76,0-3 1,-5 1 0,3 3 0,0-2-1,0-1 1,2 2 0,-2 5 0,-3 6-1,-2 2 511,-2 2 0,0 1 0,0 1 0,0 3 1,0 2-1,0 3 0,-2 1 0,-1 1 0,-2 1 1,-1-1-1,-1 0 0,1 1 0,1-1 0,0 1 1,1-1-1,0 0-755,1 1 1,0-5 0,0-1 0,-1-1-1,1 0 1,2-1 0,1-2-580,0-2 1,6-13-1,1-2 1</inkml:trace>
  <inkml:trace contextRef="#ctx0" brushRef="#br0">11166 4940 8355,'0'19'1216,"0"-1"0,0 5-845,0-2 0,-4 0-153,0 4 1,-2-1 0,4-1 296,-3-2 1,1 0 0,4 3-429,0-3 0,-4 2-34,0-6 1,-2 4 0,3-4-385,-1-2 1,-2 0-1576,2-3 1,3 1 1699,-4 0-440,4-6 0,2-2 0,4-5 124,3 0 0,3-1 1,2-3 483,0-5 0,5-8 0,2-2 0</inkml:trace>
  <inkml:trace contextRef="#ctx0" brushRef="#br0">11344 5194 8355,'13'-5'-1301,"0"3"1,-5-3 3083,1 5 1,-6 1-1050,1 3 0,-3 3 0,-1 6-373,0 0 0,-4-1 1,0 3-432,1 1 0,-3-1 0,2 1-499,1-1 0,-2-3 0,0 1-18,2 0 0,2-5-1602,1 1 1790,0-7 1,-6-13 0,-1-10 0</inkml:trace>
  <inkml:trace contextRef="#ctx0" brushRef="#br0">11395 5029 8355,'0'-12'230,"0"-1"1,0 4 0,0 1-597,0-2 431,0 4-818,0 1 0,6 5 0,1 0 0</inkml:trace>
  <inkml:trace contextRef="#ctx0" brushRef="#br0">11497 5169 8355,'0'13'389,"0"-1"0,0 1 125,0 0 1,0-1-1,0 1-703,0 0 0,0 0 498,0-1 0,0-3 521,0-1-1373,0-5 158,0 3 1,5-18 180,4-5 1,2 0 0,2 1 213,0 1 0,4 3 166,-1-1 1,3 5-180,-2-1 0,-2 6 0,5-1 53,-2 3 0,-1 1 0,-4 0 437,0 0 0,-5 0 220,1 0-258,-7 5 1,4-2 0,-6 6-278,0 0 1,0 3-350,0 0 1,-4 1-672,0 0 1,-1 0-2373,5-1 530,0 1 2684,0 0 1,0-1 0,0 1 0</inkml:trace>
  <inkml:trace contextRef="#ctx0" brushRef="#br0">11967 5258 8355,'13'-6'409,"-2"-1"1,-1-6-50,-2 1 1,-5-1-188,1 0 0,-2 1 0,-2-1-468,0 0 0,0 5 230,0-1 1,-2 6 375,-2-1 1,1-1 0,-5 0 0,-2 3 0,-1 2 0,-1 4 188,4 4 0,-4 8 0,5 2 1,0 0-1,2 2 0,0 0 1,1 3-84,1 1 1,3-1 0,5 0-1559,3-2 0,3-5 475,2 1 1,0-3-2991,0-1 2826,5-6 1,-4 4-1,4-4 1</inkml:trace>
  <inkml:trace contextRef="#ctx0" brushRef="#br0">12297 5296 8355,'13'0'2358,"-6"-6"1,-3 3-2709,-8-5 1,1 4-1311,-5-5 0,-1 1 0,-4-5 1</inkml:trace>
  <inkml:trace contextRef="#ctx0" brushRef="#br0">6200 7607 8355,'-13'0'318,"0"0"-238,6 0 1,3 0 0,8 0 0,5 0 0,3 0-1,4 0 1,2 0 0,2 0 0,2-1 0,1-2 0,0-1-1,-2 1 1,1 2 0,2 1 0,2 0 0,-2 0-1,-2 0 1,0-2 0,-1-1 0,0-1 0,-1 0 0,-2 0-1,-2-1 1,-2 1-1301,-2-1 1,1 3-1,0-3 1</inkml:trace>
  <inkml:trace contextRef="#ctx0" brushRef="#br0">6416 7684 5736,'7'1'-1,"-3"3"0,1 3 1,0 6 240,-2 0 1,-2 5-1,-1 3-100,0 3 0,0 2-232,0-1 1,-4 5 0,-2-1-114,-1-1 0,3 1 103,-5 0 1,2-2-1,-3 1 98,2-5 0,-1-1 0,-2-3 4,3 1 0,-4-5 0,4 2 0,-3-3 0,-8 4 0,-1 2 0</inkml:trace>
  <inkml:trace contextRef="#ctx0" brushRef="#br0">6200 8217 7659,'12'0'627,"2"0"1,2-2-1,2 0-300,2-3 1,1 1-1,5 4-668,-1 0 0,-4 0-436,0 0 1,-1 0 0,1 0 540,-4 0 0,2-1 0,-3-2-122,0-1 1,-3-2 268,-5 2 0,3 2 0,-3-3 1</inkml:trace>
  <inkml:trace contextRef="#ctx0" brushRef="#br0">6720 7963 7666,'-1'11'-67,"-3"0"21,-5 2 1,2-3-1,0 8 1,0-1 0,1 2 223,1 0 0,-4-3 0,4 1-777,-2-3 1,4-1-59,-1-1 616,2-5 0,2-7 1,2-8-1,2-5 1,4-4 80,4-4 1,2 3 0,3 0-1,4 1 1,1 0 0,1 1 22,-2 2 0,-1 1 93,1 1 1,2 0 0,-5 2 99,2 2 1,-5 5-1,2-1-14,-3 3 0,-5 2 15,-1 3 1,-5 5-1,1 6-85,-2 2-163,-2 0 1,0 1-278,0 4 0,0 0 1,0 1-1,0-4 0,0 1 200,0 0 0,0-5-356,0 2 0,0-8 0,0-3 0</inkml:trace>
  <inkml:trace contextRef="#ctx0" brushRef="#br0">7038 7912 8096,'7'-13'164,"3"5"1,-4 1 0,1 1 0,2 2 0,3 0-1,0 0 1,1 1 0,0 1 0,0 2 0,-1 0-186,1 0 1,0 0 0,-1 2-1,1 1 1,0 1 0,0-1 0,-1-2-1,1-1 1,0 0 0,-1 0-1,1 0 1,0 0-1863,-1 0 0,1 0 1883,0 0 0,0 0 0,-1 0 0,1 0 0,0 0 0</inkml:trace>
  <inkml:trace contextRef="#ctx0" brushRef="#br0">7305 8242 8355,'-13'9'-70,"0"-1"1,2-4-1,1 4 1,2-3 0,-2-3-1,0-5 1,0-7 0,3-4-1,1-3 1,2 0 0,0-1 414,0-4 0,-1-2 0,5-1 0,0-2 0,0-1 0,0-2 0,0 2-165,0 1 1,0-2 0,0-2 0,2 0 0,2 0 0,3 1 37,0-1 0,4 4-230,-2-3 0,1 4 1,0 2-1,-2 2 1,1 6-1,-1 1 1,1 3-1,0-1-1559,3 0 0,0 6 723,1 3 0,-4 3 1,-1 2 839,2 3 0,1 3 8,2 6 0,0 0 0,-1-1 0</inkml:trace>
  <inkml:trace contextRef="#ctx0" brushRef="#br0">7584 7861 8027,'-8'6'-1,"-1"2"0,5-1 0,-3 2 0,0 1 0,1 1 1,-1 2-1,2 0 0,-1 1 0,3 3 0,2 2 1,1 2-1,0 1 0,0-1 188,0-1 1,0 2-1,0-4 1,0 1-1,1-2 1,3-5-1,5-3 1,2-3-1,2-4 34,-1 0 1,0-8-1,-2-2-233,-2-4 1,1-6-1,2-2-71,-3 1 1,2-8 0,-6 4 11,-1 1 0,-1 0 1,-2 0 30,0 1 0,0 5 1,0-1-220,0 3 1,-6 1 0,-1 1-111,0-1 0,-4 2-381,2 2 1,2-1 497,-1 6 0,3 0 0,-2 5 0,2 4 252,2 3 0,1 3 0,2 2 0</inkml:trace>
  <inkml:trace contextRef="#ctx0" brushRef="#br0">7724 7950 5734,'8'6'2,"1"2"0,-2 4 1,1 0-1,-2 1 1,-2 0-1,2 1 1,0 1-1,-1 4 1,-2-1-1,-2 2 1,-1-2-1,0 0 195,0-2 1,-1-3-1,-2-8 1,-2-7-1,-1-10 1,0-3-1,3-4 1,2 0-1,2-3 1,2 3 26,2 0 0,4-2 0,0 4 1,2 2-1,2 1 0,0 1 1,1 0-1,1 2 0,2 1 1,-1 3-1,-2 0-535,-2 0 0,1 3 0,0-3-842,0 1 1,-5-3 843,1 5 1,-1-6 0,5 3 0</inkml:trace>
  <inkml:trace contextRef="#ctx0" brushRef="#br0">8092 7963 8355,'0'13'-123,"-1"-1"1,-2 1 0,-1 0-1,1 1 1,2 1 0,1 2-1,0 0 1,-2 0 0,-1 0-1,-1-1 1,1-2 0,1-2 109,-3 1 1,4-7-1,-3-6 1,2-7 0,2-6-1,2-3 1,0 0 0,4-1-1,1 0 1,3 0-1,1 0 1,2 1 0,0 2 192,-1 3 1,1 2 0,0 0 0,0 1 0,-1 3 0,1 2 0,0 3 0,-2 4-59,-3 5 1,-1 2-68,-2 2 131,-4-1 0,5 1 1,-6 0-221,0 0 1,-4-1-1,-1 2-177,2 3 1,-2-7 0,1 3-1,-1-3 56,0-3 1,3-3 0,-2-8 0,4-5-1,4-2 1,5-3 91,2-3 1,-2 3 0,-1-3 329,2 3 1,1 1 0,3 0-84,3 1 1,-3 3 0,3 2-1,-3 2 1,-1 2 0,0 1 0,0 2-1,-1 2 1,-1 2 0,-1 4-1,-3 4 1,-1 0-297,-3 1 0,0 0 0,0 0 0,1-1 0,-1 1 0,-2 0 0,-1-1 0,-1 1 0,-2 0 0,-1-1 0,-1 1-646,0 0 1,-2-6 0,-6-1 0</inkml:trace>
  <inkml:trace contextRef="#ctx0" brushRef="#br0">8791 8001 9861,'-13'0'893,"1"0"0,3 1 0,1 2-617,-2 1 1,3 5 0,-2-3-237,-1 1 0,3-3 0,-1 4 1,-2 2-1,0 2 0,0 0 0,2 1-397,-2 0 0,4 4 20,2-1 1,3 1-1,1-4 1,2-2-229,7-2 0,-1-5 0,9-8 1,-3-3 137,-1 0 0,4-5 1,0 4 230,-2-3 0,0 2 0,-3 2 319,1 2 0,0 0 1,-1 5 219,1 0 0,0 2 0,-2 2-213,-2 4 0,0-1 1,-3 1-1367,1-3 1,-4 5 1081,1-1-70,3-4 0,-5 6 0,3-3 1</inkml:trace>
  <inkml:trace contextRef="#ctx0" brushRef="#br0">8867 7861 8355,'2'-8'179,"2"1"0,4 1 0,4 3 0,2 3 0,1 3 0,4 1 0,-1-1 0,0-1 0,-1-2-220,2 0 0,-5 0 51,3 0 0,-3 0 0,-2 0 415,1 0 1,0 0-123,0 0 1,-5 0-250,1 0 1,-5 0 0,3 1-44,-2 3 1,0 3 0,-5 6 0,0 0 0,0-1-1,0 1 1,0 0 0,0 1 0,0 1 0,0 4-1,-2-1 1,-1 2-207,-1 0 1,-4 1 0,2 4-1,0-1-452,1-3 1,-1 2-1,3-5 1,-1 1-357,1-1 1,2-1 858,1-4 1,0-1-1,0 1 1</inkml:trace>
  <inkml:trace contextRef="#ctx0" brushRef="#br0">9325 7976 9538,'7'5'53,"-3"4"0,-3 2 0,-1 2 1,0 1-1,-1 1 0,-2 2 0,-1-1 1,1-2-1,2-1 0,-1-1 1,-1 1-1648,-1 0 895,0-6 0,-2 4 0,-1-4 0</inkml:trace>
  <inkml:trace contextRef="#ctx0" brushRef="#br0">9401 7874 8573,'0'-17'428,"0"0"1,0 0-1,0 5-668,0-1 0,0 4 0,0 1 1,1-1-553,3 2 1,-2 7 0,3 7 0</inkml:trace>
  <inkml:trace contextRef="#ctx0" brushRef="#br0">9553 7938 8167,'2'12'0,"0"1"0,3 1 124,-3 3 0,1-2 0,0 5 0,1 0 0,-1-2 0,0 2 0,0-2 0,2 1 1,1-4-1,1-1 0,-1-1 0,1 0 0,0-2 0,3-1 851,1-2 0,-2-5 0,-1 0 0,2-6-876,1-5 1,-2-8-205,-1-1 0,-5-1 1,1 2 282,-2 0 0,-2-6-207,0 5 1,0 1 0,0 1-57,0-2 0,0 8-217,0-4-486,-6 3 1,5 2-1928,-4-1 1769,4 6 0,1-1 553,0 8 0,6-2 0,1 3 0</inkml:trace>
  <inkml:trace contextRef="#ctx0" brushRef="#br0">9833 8077 8355,'5'13'356,"-2"0"-182,6-1 0,-7-3 1,4-2-234,0-2 0,-5 5-483,3-1 725,-2 2-537,-2-4 172,0-1 0,0-8 163,0-2 0,1-3 0,3-6-138,5 1 1,2-1 186,2 0 1,0 1 0,-1-1 47,1 0 1,4 2 77,0 2 0,1 0 1,-2 4 620,1 3 0,0 0-368,-5 2 1,1 2 265,0 2 0,-2-1 0,-1 6-347,-2 6 1,-1-3 0,3 7-131,-1-1 1,-6-3-878,1 7 1,1-5 434,0 4 0,-1-6-1404,-4 2 1,6-3 0,1-1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6821 11225,'25'-7,"-2"1,-9 6,2 1,8 0,7 1,5 0,-2-2,-8 0,-2 0,1 0,12 0,-5 0,3 0,1 0,-7 0,1 0,4 0,-9 0,3 0,-6 3,10-1,-1-2,-13-1,1 0,9-2,2 3,-14 0,17 0,-27 3,9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12341 12253,'30'4,"-8"-1,-9-3,-7 0,9 0,3-3,11 2,4-1,-11 1,4 1,-8 0,12 0,-6 0,9 0,-10 0,8 0,-10 0,10 0,-5 0,9 0,-3-2,-14 1,1 0,-1 0,1 0,0 2,1 0,-1 0,1-1,0 1,-1 0,1 0,-1-1,10 0,1-1,4-1,-3 1,1-4,1 3,-14 0,2 1,0-1,-1 1,10-4,1 3,4 1,-4 0,2 1,1 0,-5-1,1 0,3-1,0-1,3 3,-17 1,0-2,0 1,0-2,-1 1,1 0,0 0,-1 1,12-1,0 1,4 0,2 0,-8 0,0 1,4 1,0-1,4 1,-17-2,0 0,1 1,0-2,0 1,-1 0,1 0,-1 0,2 0,-1 0,1 0,0 0,1 0,-1 0,11 0,1 0,3 0,-17 0,0 0,11 0,-1 0,-1 1,-9 0,1 0,15 0,-1 1,1-1,-2-1,-4 0,-4 0,-4-6,-16 11,-7-4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13634 4068,'28'-8,"5"2,-14 6,9 1,-3 0,8 2,-14-3,0 1,2 0,-1-1,19 1,-20 0,0 0,17 0,-7 2,-2-3,-3 0,12 0,-5 0,-6 0,-2 0,-5 1,14 4,-8-4,-2 5,-2-9,-2 2,16-4,-18 4,3 7,-19 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15669 4850,'40'-4,"-19"3,-1 0,1 0,-1 1,19 0,-1 0,-6 2,2 1,-2-2,-13-2,0 0,18-1,-18 0,0 0,8 0,3 0,-19 1,7 1,-15 3,1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9559 5204,'41'-6,"-21"3,0 1,15-4,-1 4,-3-2,-11 1,0 1,12-1,2 0,2 3,1-3,-16 1,-1 0,1 0,-1 0,0 0,1 1,-1 1,1-1,-1 0,1 0,15 0,0-1,2 1,-6-1,2-1,3-1,-3 3,5 1,-18 0,0 1,15 1,0-2,1 0,-2 0,3 0,-18 0,0 0,0 0,1 0,14 0,1 0,2 0,-17 0,-2 0,12 0,-2 0,4 0,-2 0,3 0,4 0,-17 0,-1 0,14 0,-2 0,3 0,-7 0,-1 0,-4 1,8 1,-7 0,3 2,-12 1,20-1,-10-3,9-5,-4 2,2-5,1 1,-13 4,1 1,17-2,-7 6,-5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7579 5197,'41'-4,"-21"2,1 1,1 0,-1 0,2 0,-1-1,1 2,-1-1,2 1,-2-1,9 1,3 0,2 0,1 1,-17 0,-1-1,3 2,-2-1,9 1,3-2,2 0,-9 0,-2 0,-10 9,-3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8872 5176,'37'-14,"-16"8,-1 1,18-1,-2 3,-4 3,4 0,0 0,2 0,-18 0,0 0,9 1,0 1,-6-1,11 1,-6-4,2 1,-13 1,-4 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7171 4449,'28'-4,"1"-1,-6 2,-1 0,12 1,2-3,-11 2,2 1,-3 3,13 3,0 2,-8 0,3-4,3-1,-4-1,3 0,0 1,-14 0,1 0,15 1,0 5,0-5,-15 0,-1 1,1-2,-1-1,12 0,0 0,-10 0,10 0,-9 0,8 0,-6 2,9 1,-13-1,6-2,-9-1,14-1,-18 1,10-2,-23 6,5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6824 5836,'28'-18,"2"4,-14 8,11 1,-6 3,10 0,7 2,-18 1,1 0,-1 2,0-1,12 1,0-1,-6-1,1-1,-8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7253 5802,'41'0,"-10"0,1 0,0-2,-12 1,1 0,-2-2,0 0,1 1,-1 0,4-1,1 0,-8 6,-2-3,18 3,-7-3,-6 13,-11 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9913 5829,'44'0,"-21"-1,-1-1,2 0,-1 0,-1 0,-1 1,-1-1,0 1,1 1,-2 0,17-3,0 1,2 1,-10 0,1 1,-5 0,4 0,-3 0,-9-2,14-1,-5 1,11 2,-11 0,5 0,-8 0,12 0,-12 0,4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11328 5788,'37'-7,"-5"1,-5 6,1 1,-1 0,7 1,4 1,0-3,-2 0,3 0,-19-1,-1 2,12 1,1-1,3-1,-9-1,4-4,-8 3,12-2,-6 2,6 0,0 2,-14 1,0 0,6 3,-4 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15472 5788,'37'-7,"-18"4,1 1,1 0,0 0,0 0,1-1,-3 2,0-1,18 0,1 2,-18 1,1 0,1 0,-1 0,13 1,-2-3,3-1,-2 1,3-1,0 1,-15 1,-1 0,1-1,-1-1,14-1,0-1,-4-2,6 4,-18 3,0 6,-18 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8321 6543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8301 6564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8158 6516,'28'0,"4"-3,-9 6,9-3,-7 0,7-3,3-1,-4 0,3-1,2 0,-4 2,2 1,2 1,-4 1,2 0,0 0,-14 0,1-1,-1 0,1 0,13 0,0-1,2 1,-2 1,2 0,2 0,-8 0,3 0,4 0,-10 0,5-3,-2 0,-10 1,1 0,17 0,-2 7,-10-4,2 4,-9-4,13-1,-15 0,2 0,2 0,-2 6,18 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12635 6523,'30'-14,"5"9,-14 5,-1 2,1-1,1 1,-2-2,0 0,1-1,1 0,1 0,0 1,1 0,-1 0,2 2,-1-1,10 3,0-1,4-3,-16 0,-1 0,9 0,1 1,-11 1,8-1,-8 0,1 0,0-2,-1 1,1-1,-1 0,12-2,2 3,3-3,0-1,-17 2,-1-1,1 2,-1 0,12 2,1 5,0-2,-12-2,1-1,15-1,0 0,-12 0,-1 0,-10 3,-9-2,-4 14,-7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13138 6897,'32'-4,"-6"1,-3 3,-2-3,6 3,-2-3,1 3,-5-3,0 2,-2-3,5 3,9-2,-13 1,0 0,1-1,0 0,12 2,-1 3,-10 3,7 6,-16-6,5 4,-14-8,3 2,5 0,-6 1,3 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14961 6890,'44'-7,"-21"3,-1 0,1-1,-1 0,1 1,0 0,0 0,0 1,0-1,1 1,-1-1,1 1,-1 0,0 0,-1 0,0 1,0 1,0 0,1 1,-1-1,0 1,0 0,1 0,0 0,2 0,0 0,0-1,1 0,0 0,-1 0,12-1,-3 4,-6 0,6 0,-13-2,-1 0,0 2,-1-1,12 0,-9 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16009 6836,'35'0,"1"1,-17 0,1 0,1 1,0 1,1-1,-1 2,10 1,-3 2,-18 1,2 6,-16-1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6906 7625,'37'-10,"-18"6,0 1,2 1,-1 1,1 1,1 0,-1 0,1 0,-2 0,0 0,8 0,0 0,4 0,1 0,3 0,2 0,-18 0,1 0,1 0,-1 0,1 0,-1 0,11-3,-4 1,-6-2,1 2,13-1,2 0,-6 1,2-2,-2-1,-13 2,1 0,16-3,-16 3,-1 1,10-1,1 3,-5 0,-14 0,25 0,-22 0,6 6,-11 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11947 7557,'37'-12,"-17"7,-1 1,1 1,0 1,1-1,-1 2,12 0,-1-1,-3 1,8 1,-2 0,4 0,-8 0,6 5,-4 2,-7-1,4-1,-14-1,19 0,-15 2,12-5,1 1,-15-1,19-1,-28 0,14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12417 7952,'38'-16,"-19"10,2 1,0 2,2 2,0 0,0 2,3-1,-1 1,13 1,-2 1,-9 0,10 0,-16-2,0 1,2-1,-1-1,12 1,3-1,-18 0,1 0,1 0,0 0,-1 0,0 1,-1-1,0 1,2 0,1 0,-1 0,0-2,1 0,-1 0,-1 0,0 0,0 1,1 0,-2 0,1 0,2 0,-1 0,0 0,0 0,14 0,-8 6,-8 2</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6981 8652,'38'-9,"-16"5,0-1,3 0,0 0,1 0,0 1,-1 1,-1 0,-1 2,-1 1,-1 2,-1 0,1 1,-1-1,1 1,-1-1,0-1,1 0,-1 0,1-1,1 0,0 0,8 1,2 1,-4-1,-9 1,0 1,14 5,0 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8716 9407,'44'-14,"-21"8,0 0,1 2,-1 0,0 1,0 0,-1 0,0 1,1 0,0 0,0 1,0-1,-2 0,-2-1,1 2,0-1,0 1,1-1,0 1,1-1,2 2,-1-1,11 0,-2 2,4 0,-17 0,1 1,2-1,1 1,-1-1,-1 0,1 1,-1 0,0 0,-1 0,12 1,0-3,3 0,-15 0,0 0,16 0,2 0,-2-3,8-1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13124 9053,'38'-15,"-18"9,0 0,1 1,1 1,-1 1,1 1,-1 0,1 1,-1 1,1 0,-1 0,0 1,0 0,0 1,0-1,-1 1,2 0,0 0,12 2,3 0,-17-3,-1 1,1-1,1-1,17 1,-1-1,0 0,-17 0,0 1,0 0,1 0,13 0,2 0,-17-1,0-1,2 1,-1 0,1-1,0 1,0 1,0 0,1-1,-1 1,11-1,-3-1,5-2,1 2,-15 1,1 1,1 0,0 1,14 0,0-2,2 0,-11 0,2 0,1-2,-10 0,1 1,16 2,0 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13199 13881,'40'-3,"-21"1,-1 0,1-1,0 0,12-2,0 3,3 4,-16 0,0 0,1 0,0 0,0-1,0-1,1-1,-1 0,16-1,-10 4,-2 0,6 0,-2-1,5 1,-14 2,5 5,-13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13071 14287,'35'-8,"-17"5,0 2,1 0,-1 1,15 1,0-1,-2 0,5 0,-17 0,0 0,1-1,-1 2,15-1,0 2,1 3,-12 0,-3 2,-13-1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15790 13932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15809 13919,'42'3,"-21"-1,0-1,-1-1,1 0,-1 0,1 0,-1 0,-1 1,2 0,-1 0,2 1,-2 0,11 1,1-1,1 1,2 3,-9-2,-1 7,-14-8,10 6,-15-6</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9172 14294,'40'-3,"-20"1,0-1,0-1,0 1,1-1,-1-1,0 1,0 1,1 0,-1 1,1 1,-1-1,0 1,0 0,13-3,0-2,-15 3,1-1,1 1,-1 0,10 0,2 0,2 3,-15 0,1 0,15 0,1 3,-16-2,2 2,2 0,0-1,11 2,-2-2,3-1,-16-1,1 0,-1 0,0 0,0 0,0 0,0 0,0-1,0 0,-1 0,18 0,-18 0,0-1,1 1,0 0,0 0,1 0,-1-1,-1 0,1 1,0 0,0 0,-1 0,1-1,0 1,17 0,-18 0,0-1,0 1,0 0,11 0,1-1,3 1,-5 1,4 0,2 0,0 0,2 1,-18 0,1 0,0-1,-1 1,12 2,1-2,4 2,-15-2,0 0,0-1,0 0,0 1,-1 0,1 0,-1 0,13 4,0-2,-13-1,-2 0,12 3,2-3,-3 6,-8-4,-6 5</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6823 6696,'30'-4,"3"-1,-11 0,8-1,-12 4,10-1,4 2,3 0,5-1,2-2,2-1,2-2,-1 0,-1 1,-3 4,-2 6,-2 8,-14-6,-2 10,-12-11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7054 8264,'37'-11,"2"3,2 3,-5-2,1 5,-2-3,7 1,2 2,2 1,-1 1,3 0,1 0,-7 0,-2 0,2 0,-2 0,0 0,-3 0,-8 2,1 4,-8 12,4 10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8186 8344,'41'-2,"2"2,2 1,3 0,1-1,1 0,0-1,-1-1,-5-1,-3 0,-4 0,1-1,0 0,0 0,0 2,-2-2,6 1,-17 2,0 0,2 1,0-1,-1 2,0-1,22 2,-2 1,1 4,-4-2,-1 1,-3 0,-19 0,-4 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6974 10383,'32'-15,"3"6,4 5,5 2,4-2,-22 2,0-1,0 0,0 0,0-1,-1 0,21-5,-2 1,-4 2,0 3,-2 2,-2 1,0 1,-1 2,-11 2,-3 4</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6992 11345,'32'-15,"3"6,5 5,1 2,-3-2,0 0,-1 0,3 2,0 1,-1 1,-1 0,0 0,4 0,3 0,-3 0,-1 0,1 0,2 0,0 0,0 0,0 0,-8 3,7 0,6-1,-24-1,1-1,1 0,0 0,-1 0,-1 0,26 0,-3 0,3 0,-2 0,2 0,-2 0,-1 0,-1 0,0 0,-2 0,-5 0,-5 0,7 0,7 0,-22 1,-1-1,-1 1,0 0,21 3,-4 1,-9-3,3 1,3-2,11-1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6912 12333,'-1'-5,"17"2,17 1,14-2,-21 1,1-2,3 0,0 0,1-1,0 1,-1 0,-1 1,-1 0,-1 2,19-1,0 6,-6 2</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6912 12850,'35'-5,"-3"2,-1 5,4 1,-1 0,2-3,-5 0,8 0,-1 0,3 0,2-3,-5 0,2-1,-1 1,1 1,5-4,-1 3,1-3,-5 4,-1-1,-2-2,6 4,3-3,3 4,-9 0,12 0,-15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12234 5258,'39'0,"3"0,6-2,5 0,2-3,-2 1,1-2,-2-1,2 0,-3 3,-2 1,-5 0,-3-1,-2 1,2 2,4 1,3 0,5 0,-3 0,-2 0,7 0,-2 0,0 0,-3 0,-4 1,-1 2,2 3,-2 1,-2 3,-11-5,0 0,5-4,3-1,3 0,5 0,5 0,2 0,-10 0,-7 2,-1 0,-1 3,2-1,1 1,-6-3,1 2,2-2,-5 3,0 2</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15638 5182,'-4'5,"8"-3,40 3,2-5,-3 0,3 0,5 0,0 0,-3 0,-4 0,-1 0,1 0,1 0,-1 0,0 0,2 0,-3 0,-2 0,-2 0,1 0,2 0,5 2,2 1,2 1,0-1,-1-1,1 1,0 1,0-1,0-1,1-2,3 0,3 0,1 0,0 0,1 0,-2 0,-3 0,-3 0,-1 0,1 0,3 0,4 0,3 0,0 0,-2 0,-5 0,-3 0,0 0,3 0,5 0,0 0,1 0,-3 0,-2 0,5 0,-9 0,3 0,-1 0,-1 0,3 0,-1 0,1 0,2 0,1 0,-2 0,-4 0,-3 0,-2 0,1 0,0 0,-1 0,2 0,-1 0,2 0,0 0,-3 0,-3 0,-4 0,-1 0,-1 0,2 0,1 0,9 0,-1 0,0 0,4 0,-2-2,0-1,-2-1,-4 0,-2 0,1 0,3-1,5 1,0 0,-3 0,6 4,-2 0,-2 0,-3 0,-1 0,0 0,3 0,4-2,3-1,1-1,2 1,0 2,-2 1,-4 0,-3 0,0-2,1 0,0-3,1 3,2 0,1 2,-1 0,1 0,-9 2,3 0,-2 3,0-3,4 1,0 0,2 1,-1-1,4 4,0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4929 13411,'-3'-1,"19"-3,19-5,10-2,5 0,3 1,7 1,0 1,-2-1,-5 2,-4 0,3 1,6 1,3 1,-2-2,-8 5,-9-4,-2 4,-2 1,0 0,0 0,0 0,0 0,3 0,3 0,2 0,-2 0,1 0,-2 0,-1 0,0 0,1 0,-2 0,0 0,2 0,5 1,6 2,0 3,1-1,-4 1,-5-2,2-4,1 0,-1 0,0 0,-1 0,-2 0,-1 0,0 0,2 0,7 0,3 0,-1 0,3 0,-2 0,-2 2,-3 1,-3 1,-2-1,1-2,1 0,3 2,4 1,1-1,2-1,-6-2,1 0,-5-2,-2-1,-2-2,2-1,1 1,2 0,-1 1,0 0,-2 1,-4 2,-3-1,0-2,-6 3,1-4,3 4,3 1,2 0,-1 0,-7 0,-3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18750 15469,'-41'-27,"12"7,17 9,27 8,16 4,10 4,2-3,2 0,5-2,1 0,1 1,-3 2,2 1,3-1,8 0,6 0,-32-1,1 1,0 0,-1 0,1 0,0 1,-1-1,0 1,0 1,0 0,0 1,1-1,2 1,0 0,2-1,1-1,2 1,0-1,-2 0,0 0,-1 1,0-1,-1 0,1 0,1 1,2 0,1-2,0 0,2 1,-1-1,0-2,-2 1,0 0,-1 0,-3 0,0-1,0 0,-1-1,0 0,0 0,-2 0,1 0,29-1,-9-2,-8-1,-8 1,-8 2,-3 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5984 6769,'-6'-28,"14"4,18 10,9 10,3 6,0 1,2-1,1-2,3 0,-1 0,5-2,5-2,4-3,0 0,-5 3,-3 2,-1 2,3 0,4 0,-2 0,6 0,-11 0,-6 0,-1-1,3-2,0-1,1 1,0 2,3-1,1-2,1 2,-2-3,-2 1,1-1,-1 3,0 2,-3 4,-3-3,-2 3,-6-2,11-2,2 0,3 1,3 3,-2 5,-2 2,-12-2,-5-1,2 2,3 0,4-2,0-3,3-4,-9-1,5 0,3 0,3 0,2 0,2 0,-7 0,0 1,0 2,-1 3,-1 0,-1-1,0-2,-4-6,0-2,1-1,2 0,1 3,0 2,-5 1,-5 6,-3 1,8 0,6-3,7-3,-1-1,-10 0,-5 0,-12 6,6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10214 6706,'34'2,"0"5,2 2,5-3,0-5,6-1,-1 0,6 0,4 0,3-1,3-2,-1-1,-5 1,-5 1,-2 1,1-2,2-1,0 1,0 2,-2 1,-2 0,1-2,-2-1,-5-1,0 1,5 2,8 2,6 2,-1 1,-5-1,-9-1,-10-2,7 0,6 0,3 0,-1 0,-4 0,2 1,-4 2,2 1,-1 0,2 1,2-1,1-1,-1-2,1-1,0 0,1 0,3 0,5 0,-10 0,0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12094 9360,'-7'-21,"1"-2,6 16,6-6,6 1,8-1,11 2,5 1,3 3,3 1,13 2,-4 4,-3 0,-1 0,-6 0,4 0,2 0,2 0,-1 0,7 0,3 4,1 0,-1 1,1-5,-9 0,0 0,-2 0,3 0,2 1,2 3,-3-2,3 2,3-3,-6-1,0 5,-5-1,-1 0,5-4,0 1,0 4,1-4,3 3,1-2,4-2,-5 0,-3 0,-5 0,-1 0,1 0,4 0,-1 0,1 0,-4 1,-1 3,0-2,0 2,2-3,-6-1,1 0,1 0,2 0,4 0,5 0,-2 0,-1 0,-1 0,0-1,-3-2,-4-1,-3 1,0 2,1 1,0 0,2 0,-3 0,4 1,2 2,2 1,-5 0,5-2,-3 1,-4 1,2-1,1-2,3-1,1 0,5 0,2 0,-1 0,2 0,-5 0,-7 0,-2 0,-1 0,-1 0,5 0,1 0,0 0,1 0,4 0,6 4,1 1,-10-3,-5 0,-3-2,1 0,-1 0,2 0,3 0,9 0,-1 3,-3 5,-17 1,-10 9</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19538 10655,'22'-15,"4"3,5 4,4 2,3 1,0 3,1 4,0 2,3-1,5-2,-6-1,1 0,2-1,0-2,-2-1,-2 1,-2 2,0 1,1 0,4 0,3-2,4-1,1-1,-6 0,-3 4,-2 0,-4 3,-2 5,-8 1,-8 9,-5-5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6200 8242,'-22'0,"-6"-5,20 3,-13-3,1 0,-3-7,5-14,22 9,17 0,17 13,0 0,-5 0,12-1,2 0,6-1,9 1,-12-1,-8 2,-5 2,1-2,-3 3,3 1,-2 0,6 0,2 0,-2 0,5 0,-5 0,0 1,-2 2,2 1,-8 0,11 1,-2-1,-4 4,8-4,-1 6,6-7,4 6,-7-5,-11 4,2-3,6 3,-13-5,8 8,-19-4,9 6,-12 5,-7 2</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context>
    <inkml:brush xml:id="br0">
      <inkml:brushProperty name="height" value="0.053" units="cm"/>
      <inkml:brushProperty name="color" value="#FF0000"/>
    </inkml:brush>
  </inkml:definitions>
  <inkml:trace contextRef="#ctx0" brushRef="#br0">5603 8534 8355,'3'3'0,"3"0"0,-2 3 0,1-1 37,-1-1 1,2 1 0,-3 1 0,2 0 0,-1 0 0,0-1 0,0-1 0,1 0 0,-1 0 0,1-1 0,0-1 0,0 0 0,0-1 0,0 0 0,2-1 0,-1 0 0,0-1 0,1-1 0,0-2 0,0-2 0,2-3 0,-1-2 0,1 0 0,0-3 0,1-1 0,1-2 0,1-3 0,2-2 0,-1 0 0,0 0 0,-1 3 0,0 1 0,0 3 0,-1 2-858,0 0 1,-4 0 0,2 1 0</inkml:trace>
  <inkml:trace contextRef="#ctx0" brushRef="#br0">5685 9404 8661,'6'1'0,"1"0"0,-2 2 346,0 1 0,0 0 1,-1 2-1,1 1-261,0-1 1,0-2-1,-1 0 1,2 1 0,0-2-1,1-1 1,-1-4-1,1-2 1,-1-2 0,0-4-1,1-2 1,2-2-1,1-3 1,3-2 0,2-3-1,2 0-273,1-2 1,1 4 0,0 2 0,-2 2 0,-1 4 0,0 1-633,-2 2 1,-1 0 0,0 3 0</inkml:trace>
  <inkml:trace contextRef="#ctx0" brushRef="#br0">5647 10522 8355,'3'-4'52,"0"-1"1,4 2-1,-1 1 1,0-2-1,1 1 1,1 0-1,1 0 1,-1 0-1,0 2 1,1 0-1,-1 1 1,-1 0-1,-1 0 1,0 1-1,-1 0 1,-2 2-1,1 0 1,-1 0-1,0 0 1,0 1-1,0-1 1,-2 2-1,0 1 1,-1 0-1,0 0 1,0 2-1,0-1 1,-1 2-1,0 1 1,-1-1-1,0 1 1,1 1-1,-1 0 1,0-2-1,1 2 1,0 0-1,1 2-872,0-2 1,-3 5 0,0-3 0</inkml:trace>
  <inkml:trace contextRef="#ctx0" brushRef="#br0">5780 10795 8355,'1'4'1070,"0"0"-1890,1 1 1,3 1 0,-1 0 0</inkml:trace>
  <inkml:trace contextRef="#ctx0" brushRef="#br0">5787 11715 8355,'-3'1'0,"3"1"0,3 2 0,3 1 64,0 0 1,1 0-1,-1-1 1,0 0-1,1 0 1,-1 0 0,1 1-1,-1-1 1,0 2-1,1 1 1,-1 2 0,0 0-1,1 1 1,-1-1-1,1 0 1,1 0 0,0-1-1,1 1 1,-1 0-1,1-1 1,-2-1 0,1 0-1,0-2 1,0 2-1,0-2 1,-1 0-885,0 1 1,-4 0 0,0 1 0</inkml:trace>
  <inkml:trace contextRef="#ctx0" brushRef="#br0">5825 11982 8355,'-4'-8'65,"2"-1"1,1 1-1,1 1 1,1 1 0,1-1-1,3-2 1,0-1-1,2-1 1,-1-1 0,1 0-1,1 0 1,0 1-1,0 0 1,0 0 0,-1 1-2188,2 1 1751,-1 1 0,2-2 0,-1 1 1</inkml:trace>
  <inkml:trace contextRef="#ctx0" brushRef="#br0">5806 12865 8355,'-7'-4'0,"4"2"0,1 4 0,2 2 61,2 2 1,1 0-1,4-1 1,-1-1 0,1 0-1,1 0 1,0 0 0,1-1-1,-1 0 1,1 1 0,-1-1-1,-1 2 1,-1-1 0,0-1-1,1 1 1,-1-1-1,0 2 1,1-1 0,-1 0-1,0 0 1,1 0 0,-2-1-1,0-1 1,-1 1-882,-1 0 1,-1 1 0,-2 3 0</inkml:trace>
  <inkml:trace contextRef="#ctx0" brushRef="#br0">5838 13030 10290,'-4'-9'0,"2"0"0,1 0 0,2-1 0,1 1 0,2-1 0,2 0 0,1-2 0,1-1 0,2 0 0,1 1 0,2 0 0,1 0 0,0 0 0,-1 1-820,0 0 1,4 3 0,-4-1 0</inkml:trace>
  <inkml:trace contextRef="#ctx0" brushRef="#br0">5752 14575 8355,'3'7'133,"1"-2"0,4 0 0,-1 1 1,1 1-1,-1 0 0,1 0 34,-1 1 0,0-2 1,2 0-1,0-1 1,1 1-1,-1 1 1,-1-1-1,0 0 1,-1-2-1,0 0 1,-2 0-988,0-1 1,-3 3 0,1-2 0</inkml:trace>
  <inkml:trace contextRef="#ctx0" brushRef="#br0">5789 14731 8355,'-4'-1'2111,"2"-2"-1970,1-5 1,2 0 0,1-4-1,3-1 1,2-1 0,0-1-1,0 0 1,1 0 0,-1 1-1,1 1 1,-1 0 0,1 1-1,-2-1 1,0 2 1387,-1 0-2349,-3 1 1,4-1 0,-2 0 0</inkml:trace>
  <inkml:trace contextRef="#ctx0" brushRef="#br0">5752 14054 8649,'0'7'0,"1"1"0,0-1 62,2 1 1,3 2 0,-1 0 0,1-1 0,2-2-1,-1-1 1,1-1 0,-1 0 0,0-1 0,0-1-1,-1 0 1,-1-1-1039,1 0 0,-3 0 547,-1 0 0,-1 2 0,-1 4 0</inkml:trace>
  <inkml:trace contextRef="#ctx0" brushRef="#br0">5759 14180 9310,'0'-7'99,"0"0"0,1-1 1,2 1-1,1-2 1,1 0-1,1-1 0,1-2 1,2-1-1,0-1 1,0-1-1,0 0 0,1-1-568,-1-1 1,0 1 0,-2-1 0,1 2 0,-2 2 0,0 1 0,-2 1 95,-1 2 0,3-2 0,-2-1 1</inkml:trace>
  <inkml:trace contextRef="#ctx0" brushRef="#br0">5811 13623 8479,'1'4'133,"2"1"1,2 0 0,1 0 0,2 0 0,-1 0-1,1 0 1,-1-1 0,1 0-3081,-1-3 2730,0 3 0,-2 1 0,-2 2 0</inkml:trace>
  <inkml:trace contextRef="#ctx0" brushRef="#br0">5826 13697 8666,'1'-5'326,"2"0"0,2 0 0,4 0 1,1 0-1,2-1 0,0 0 0,1-3-1146,-1 0 1,1-3 0,2-3 0</inkml:trace>
  <inkml:trace contextRef="#ctx0" brushRef="#br0">18687 5690 9154,'4'0'189,"0"0"0,1 0 1,0 1-1,0 1 0,-1 2 1,0 2-1,1-1 0,-2 0 1,1-1 332,-1 1 0,1 0-544,3-1 0,-3-1 1,0-5-1,2-1 1,1-3-1,2-4 1,1-3-1,1-4 1,1-2-1,2-2 1,0-3-1,3 0 1,2 0-1,0 0 1,-1 0-1,0 1 1,-1 2-799,0 2 1,-1-2 0,-1 5 0</inkml:trace>
  <inkml:trace contextRef="#ctx0" brushRef="#br0">18718 6738 8355,'3'5'83,"1"0"1,0-1-1,0-1 1,1 0 0,1 1-1,0-1 1,0 2 0,1 0-1,-2 0 1,0-2 0,-1 1-1,-1-1 1,1 0 0,1 0-1,1 0 1,0-2 0,0-1-1,1-2 1,0-5 0,0-2-1,3-2 1,-1-2 0,3-3-1,2-2 1,1-2 0,2-2 210,0-1 1,1 1 0,0-2-340,-2 0 0,1 5-775,0 0 1,1 0 0,-2 2 0</inkml:trace>
  <inkml:trace contextRef="#ctx0" brushRef="#br0">18839 7785 8355,'7'1'0,"1"0"0,0 2 33,0 1 1,2 1-1,0 2 1,0 2 0,0-1-1,-1-1 1,0 1 0,-1 1-1,1 1 1,-1-1 0,-1 1-1,-1-1 1,0 1 0,1 0-1,-1-1 1,0 0 0,-1-1-833,-1-1 1,-3-1 0,2 0 0</inkml:trace>
  <inkml:trace contextRef="#ctx0" brushRef="#br0">18896 7995 8355,'-4'-3'89,"0"-1"0,2-2 1,0 0-1,2-1 0,2-2 1,1-1-1,2 0 0,3-1 1,1-1-1,2-1 0,1-2 1,1 0-1,0 0 0,-1 1 1,1-1-910,0 2 1,-1 0 0,1 1 0</inkml:trace>
  <inkml:trace contextRef="#ctx0" brushRef="#br0">18756 8751 8355,'5'0'0,"-1"0"0,1 2-46,0 3 0,0-1 0,-1 1 0,1 2 0,1 1 0,0 1 0,0-1 0,1 0 0,-1 0 0,0-1 1,1 2-1,-1-2 0,0-1 0,1-3 0,-1 1 0,0-1-426,1 2 1,-1 1-1,0 0 1</inkml:trace>
  <inkml:trace contextRef="#ctx0" brushRef="#br0">18788 8890 9380,'-7'-3'0,"3"-1"737,2-1 0,3-2-603,1 1 0,3-3 1,2 1-1,2-1 1,1 0-1,2-1 1,0-2-1,0-1 0,2 0 1,0 1-955,1-1 1,-1-3 0,-1 0 0</inkml:trace>
  <inkml:trace contextRef="#ctx0" brushRef="#br0">18826 9436 8355,'1'6'0,"0"-1"0,2 0 0,1 1-40,1 2 1,1 0 0,2-1-1,0-1 1,1 0 0,-1 1-1,1-2 1,-2 0 0,0-1-1,0-1 1,-1 0 0,1 0-499,-1-2 1,0 3 0,1 0 0</inkml:trace>
  <inkml:trace contextRef="#ctx0" brushRef="#br0">18871 9582 8355,'-4'-6'0,"2"0"0,1-1 0,1 0 0,1-1 0,1 0 0,2 0 0,2 0 0,1 1 0,1-2 0,0 1 0,0-1 0,1 2 0,0-2-656,-1 2 1,1 1 0,1-1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context>
    <inkml:brush xml:id="br0">
      <inkml:brushProperty name="height" value="0.053" units="cm"/>
      <inkml:brushProperty name="color" value="#FF0000"/>
    </inkml:brush>
  </inkml:definitions>
  <inkml:trace contextRef="#ctx0" brushRef="#br0">18400 7854 9098,'6'6'655,"1"-1"0,-1-1 1,-1 1-1,-1 0 0,1 1-539,1-2 0,0-2 1,-1 2-1,0-1 0,0-2 1,1 0-1,0-2 0,0-1 1,-1-2-1,0-3 1,0-2-1,1-3 0,1-2 1,2-5-1,2-1 0,2-4-1893,2-1 1287,-1 3 1,5-6 0,-3 6 0,0 1 0,0 3-331,-1 3 1,-1 1 0,-1 0 0</inkml:trace>
  <inkml:trace contextRef="#ctx0" brushRef="#br0">18433 9208 8355,'0'6'229,"2"1"1,0 0 0,0-1 0,0 1 0,1-1-1,0 1 1,0 0 0,-1-2 0,1 1 0,0-3-1,-1 1 1,2-1 1303,0 0 1,0-2-1541,3-3 0,-1-2 1,0-3-1,0-2 0,0-2 1,1-2-1,1-2 0,2-1 1,1-3-1,1-1 0,2-1 1,-1 1-1,0 0-789,0 3 1,1-1 304,-1 5 1,-3-1-330,-1 5 1,1 0 0,0 3 0</inkml:trace>
  <inkml:trace contextRef="#ctx0" brushRef="#br0">18565 10377 8355,'3'6'0,"0"2"0,2 0 0,-1 1 0,1 2 0,2 0 0,1 1 0,1-1-81,-1-2 1,1-2 0,1 0 0,-1 0 0,1-1 0,-2 0 0,-1-1 0,0 0 0,0-1 0,-1 0 0,1 1-355,-1 0 0,1 1 0,0 0 0</inkml:trace>
  <inkml:trace contextRef="#ctx0" brushRef="#br0">18565 10601 8800,'-4'-3'0,"2"-3"0,2-2 903,2 0 1,4-3-891,3 0 1,4 0-1,-1-1 1,2 1-1,3-1 1,-1-2-1,0 0-833,0 2 1,-2 0 0,2-1 0</inkml:trace>
  <inkml:trace contextRef="#ctx0" brushRef="#br0">18538 11969 8355,'-3'-6'0,"-1"1"0,1 2 0,2 2 0,2 0 103,3 2 1,4 6-1,2-1 1,0 2-1,1 2 1,0 0-1,0 1 1,1-1-1,1 0 1,-1-1 0,0-1-1,-2-1 1,0-1-1,-2 0 1,-1-1-1,0 0 1,-1-1-1,0 0-923,-1-1 1,-3 2 0,-2 1 0</inkml:trace>
  <inkml:trace contextRef="#ctx0" brushRef="#br0">18558 12167 10941,'-4'-7'0,"3"1"-157,2-1 1,3-2 0,3 0 0,2-2 0,2 0-1,2-2 1,1 0 0,0-1 0,2-1 0,-2-1-664,0-1 1,0 0 0,-1-3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context>
    <inkml:brush xml:id="br0">
      <inkml:brushProperty name="height" value="0.053" units="cm"/>
      <inkml:brushProperty name="color" value="#FF0000"/>
    </inkml:brush>
  </inkml:definitions>
  <inkml:trace contextRef="#ctx0" brushRef="#br0">23615 749 8355,'-3'-3'0,"2"-3"0,-1 2 0,-1-2 0,1 0 0,-2 0 0,2-1 0,-2 1 0,-1 0 0,-4-1 0,2-1 0,-4-1 381,0 1 0,-3 1-25,-1 1 0,-3 0-286,1-1 1,-1 1 0,-2 0 140,-1-1 1,-5-1-352,-3-1 1,-2 1-459,-1 2 1,-3-1 559,17 4 1,0 0 0,-17-3-1,17 2 1,-1 1-23,0 0 1,0 0 0,-2 0-1,1-1 38,-3 1 1,1 0-1,1 1 1,1 1 0,-1-1-1,1 1 77,-1-1 0,1 1 0,-2 1 0,1-1-30,-1 0 0,-1 0 0,-1 2 0,0 0-27,0 1 0,1 0 1,1 1-1,0 0 1,1 0-1,-1 1 29,1 0 0,1 1 0,-1-1 0,0 2-49,-1 0 0,-1 0 0,2 1 0,-1-1 0,2 0 0,0 1-29,2-1 0,0 0 1,-14 7-72,2 0 0,0 0-118,2 2 1,-1-2 187,4 2 25,1 1 0,5-2-9,3 1 1,1 0-1,5 1 112,3 0 1,4 0-103,3 1 0,1 1 18,1-4 1,4 1 0,5-1-25,4 1 1,1-4 21,3 2 0,3-2 15,1 2 0,2-1 0,2 1 37,-2 0 1,2-1 52,-4 1 1,6 0-97,1-1 0,-12-5 0,0-1 0,0 0 0,-1 1-49,1-1 1,0 1-1,0-1 1,0-1 47,0 1 0,0-1 0,1 1 1,0-1-7,0 0 1,0-1 0,2 0 0,0 0 0,1-1 0,2 0 0,-1-1 0,0 0 0,0-1 0,0 0-1,0 0 1,1-1 0,-1 0 0,1 0 0,1 0 0,-1-1 0,1 0 0,-1 0 0,0-1 0,-1 0-1,0-1 1,-1 0 0,-1 0 0,1 0 0,-1 0 0,0 0 0,0-1 0,0 1 4,-1 0 0,0 0 1,-1 0-1,-1 0 1,16-4-1,-1 1 0,-4 0 1,-1-1-1,-1 1 1,-2-1-1,1 0 0,-2 0 1,-1-2-1,-2 1 1,-2 1-1,-1 0 0,-2 0 1,-2-2 101,-3 1 0,-1 1 0,-2 1 0,0 0 0,-1-1 0,-2 1 0,-2 0 0,-2 0 0,0 1-362,1 1 0,-2 0 0,-4 1 0,-2 2 263,0 2 0,2 4 0,-3 2 0,3-2 0,0 0 0</inkml:trace>
  <inkml:trace contextRef="#ctx0" brushRef="#br0">22700 2083 8355,'0'-4'0,"0"-1"0,0 0-656,0 0 1,0-2 0,0 1 0</inkml:trace>
  <inkml:trace contextRef="#ctx0" brushRef="#br0">22713 2007 8355,'1'-10'214,"0"0"1,1-2-1,0-2 1,0 0 0,1 0 197,1-1 0,-2 0 0,1 0 0,1 2 0,-1 1 0,0 2-463,1 1 1,-3-2-1,2 3 1,-1 2-1,0 2 1,0 4-1,-2 3 1,0 1 0,-2 3-1,-1-1 1,0 0-1,-1-1 1,-1-1-1,1 0 1,-1 0-1,0 0 1,-2-1 0,1 0-1,0 1 903,-1-1-773,1-1 0,0 3 0,0 0 1,2 0-1,2 2 0,2-2 0,2 0 1,2-3-1,2-2-130,0 0 1,1 0 0,1 0-1,1-2 1,0-1 0,1 1-1,-1-1 1,0 1 0,-1 1-1,0 0 1,0-2 0,0 2 138,0 0 1,-2 1 0,-2-2 0,-4-1 0,-3 0 0,-1-1 0,0-1 0,1 1 0,0-1 0,0 0-1140,2-2 0,0 1 231,1 0 1,0 5 0,0 2 0</inkml:trace>
  <inkml:trace contextRef="#ctx0" brushRef="#br0">23958 2134 8355,'-4'2'85,"2"-2"0,2-3 0,0-3 0,0-3 0,0-1 0,0 0 0,2-1 0,0 0 0,-1-1 0,1-1 0,-1 0 0,1 1 0,0-1 0,-1 0 0,0 1 0,1-2 1,0-1-1,-1-1 0,-1-1 0,0 0 0,2 0 0,0 0 0,0 1 0,0 1 0,1 3 0,0 3-53,0 2 0,-1 2 0,-2 3 0,0 4 0,-1 3 0,0 1 0,-2 2-37,-1 0 1,0 1 0,-2 2-1,1-3 1,1-1 0,-1-1-1,0-1 1,-2-1 0,1 1-1,-1 0 1,1-1-1,0-1 1,2-1 60,-1 0 1,5 0 0,0-2 0,3 0 0,3 0 0,0 0-1,0 0 1,1 0 117,-1 0 1,3 0-232,-1 0 1,3 0 0,-3 0 0,0 0-1,-1 0 1,-1 0 0,1 0 0,-1 0 0,0 1-1,-1 0 170,-1 2 0,-3-1 1,1 0-1,-4-1 1,-2-1-1,-1-4 1,0-2-1,2-2 0,0-1 1,1 2-382,2 0 1,0 2 0,0 1-553,0-1 1,0 0 0,0-2 0</inkml:trace>
  <inkml:trace contextRef="#ctx0" brushRef="#br0">21754 1683 8355,'1'-6'0,"1"1"0,2 0 0,2-1 0,3-3 0,1 0 35,0 0 1,4-4 0,-2 1 0,2-1-1,2 0 1,1 0 0,1 0 0,-1 1-1,0 2 1,0 0 0,0 1 0,-1-2-1,0 1 1,-2 1 0,-1 0 0,-2 1-1,-1 0 1,0 1 0,-1 1 0,-1-1-1,-1 1 1,-2 0 0,-1 2 0,-1 1-1,-3 2 1,-4 3 0,-2 2 0,0 0-629,0 1 0,-1-2 0,1 1 832,0-1 0,1 0 0,1-2 0,0 2 0,0 0-262,2 2 0,2-2 1,2-1-1,3-1 1,0-2-1,1-1 1,-2-2-1,-1-2 0,-1 0 1,0-1 73,0-2 0,1 2 0,-1-1 0,0 1 0,0 0 0,1 2 0,0 0 0,0 1 0,1 1 0,0 2 0,1 1-174,0 2 0,0 0 1,0 1-1,-1 1-372,1-1 1,-5 1-1,-2 3 145,1-1 1,-3-2-1,1-2 1</inkml:trace>
  <inkml:trace contextRef="#ctx0" brushRef="#br0">26067 743 8380,'5'-1'133,"-1"-1"1,-1 2 0,-3 0 0,0 4 0,-3 5-1,-1 4 1,-4 2 0,-1 2 0,0 0 0,-1 1 0,1-1-1,-1 0 1,1-2 0,0-2-208,1 0 1,1-1-1,1-1 1,-1-2 0,1-1-1,0-1 1,-1 0 0,1-1-1,0-1 1,-1 1 0,1-1-1,0 1 1,-1-1 0,1-2-441,-1 0 0,1-1 0,0-2 0,1 0 756,3 0 1,5 2 0,5 1 0,0-2 0,-1 0 0,-1-1 0,1 0 0,-2-1 0,0 0-1,-1-2-128,1-1 1,0 0 0,-1-1 0,-1 3-1,-3 4 1,0 3-412,-3 1 1,1 1 0,-3-1 0,0 0 0,1-1-1,0-2-397,0 0 1,2-1-1,0-2 1</inkml:trace>
  <inkml:trace contextRef="#ctx0" brushRef="#br0">18963 2375 8355,'-1'-3'8,"0"0"133,-1 0 1,-1 3 0,3 0 0,0 4 0,0 1 0,0 3 0,0 0 0,0 3 0,0 1-1,1 1 1,1 1 0,0 0 0,-1 3 0,0 0 0,-1 2-135,0 2 0,0-2 1,1 4-1,0 0 1,1-1-1,0 1 1,-2 0-1,0 0 0,0 2 1,0 2-1,1 0 1,1 2-1,0-3-127,-1 1 0,0 1 1,0-2-1,0 0 95,1-1 0,0 1 0,-1 1-21,1 1 1,-1 1-44,1 4 1,-1-5-14,-1 0 1,2-2-1,0 3 56,0 0 1,-2-1 28,0-2 1,1 2 56,1 0 0,-1 0-75,1-2 0,-1-2 0,-1-1 47,0-1 1,1 2-52,1-3 0,-2 1 77,3-3 1,-3 1-75,0-1 0,0 3-50,0-1-514,3 1 426,-2-3 1,2-1 112,-3-1 0,0-2 0,0 2 2,0-2 1,2 3-5,0 0 1,0 0 49,-2 2 0,0-1 46,0 1 0,2 1 1,1 1-100,-2-1 1,0-1 327,2-1 0,-3 0-256,2-2 1,0 1-31,0-3 0,-1 0 75,1-2 0,-1 1 1,-1 0-75,0 1 0,0 0 5,0-2 1,2 2 88,0 1 0,0-1-69,-2 0 1,0-1 0,0 1-129,0-1 1,0-3 196,0-1 0,0-1-76,0 2 1,0-3 165,0 0 0,2 0-159,0-2 1,1 3-1,-1-1-12,0 0 1,1-1-60,-1 0 1,-1-1 90,4 1 0,-3-3-82,2 1 1,-2-2-1,3 1 105,0-1 0,-2-3 20,2 0 263,-1 0-272,2 0 0,1 0 116,-1 0 0,1 0-54,-1 0 0,1 0-45,-1 0 1,-1 1-96,-1 1 1,-1 0 0,3 1 118,-2 0 1,0 1-160,3-1 0,-3 1 182,0-2 0,1 0 1,1-2-13,1 0 1,-1 0 87,0 0 1,1 0-144,-1 0 0,2 0 0,0 1 49,0 1 1,1-1-121,-3 1 1,1-1 0,-1 2-1,1 0 1,1 1 0,1 1 0,-1-1-1,-1 0 1,0 0 0,-1 0 0,1-2 63,2 1 1,-2 0 0,2-3 0,1 0-1,0 0 1,1 0 0,-1 0 0,2 0 0,-1 0-1,1 0 1,-1 0 0,0 0 0,1 0-1,1 0-22,-3 0 1,3 0 0,-3 0 0,2 0 0,-1 0 0,0 0 0,0 0 0,0 0 0,-1 0 0,0-1 0,0-1-1,1 0-25,-1 1 1,3-1 0,-1 1 0,2-1 0,1 0-1,-1-1 1,-2 1 0,1 1 0,1 0 0,0 0-1,2 0 1,-2-1 0,0 0-8,-1 2 1,0 0 0,-1 0 0,1-1 0,0-1 0,-2 0 0,0 1 0,0 0 0,2 1 0,2 0 0,0 0 0,0 0 0,1 0 17,1 0 1,1 0 0,0 0 0,-1 1 0,1 0 0,-1 1 0,-1 0 0,1-1 0,-1-1 0,0 0 0,-1 0 0,0 0 0,1-1 17,0-1 1,1 1 0,3-1 0,-1 1 0,1 1 0,-1 0-1,1 0 1,-1 0 0,0 0 0,1 0 0,-1 0 0,-1 0 0,-2 0-6,0 0 1,2 0 0,0 0 0,2 0 0,2 0-1,1 0 1,-1 0 0,-1 0 0,-1 0 0,0 0-1,1 0 1,0 0 0,-2 0 0,-1 0 9,0 0 1,-1 2 0,2 0 0,1 0 0,1-1 0,1 1 0,0 0 0,0-1 0,1 0 0,-3-1 0,1 0 0,-1 0 0,1 0-28,-3 0 1,0 0 0,2 0 0,1 0 0,2 0 0,0 0 0,0 0 0,1 0 0,-2 0 0,0 0 0,-2 0 0,0 1 0,-1 0 0,-1 1-28,0 0 1,1-1 0,1-1 0,1 0 0,1 0 0,0 0 0,1 0 0,0 0 0,-1 0 0,-1 0 0,-1 0 0,-1 0 0,0 0-7,-2 0 0,4 0 1,-1 2-1,2 0 0,0-1 1,0 0-1,-1 0 0,1 0 1,-1 1-1,0 0 0,-1-1 1,0-1-1,-2 0 0,-1 0 1,0 0 3,1 0 1,1-1 0,2-1-1,1 0 1,-2 1 0,1 0-1,-1 1 1,1 0 0,-1 0 0,0 0-1,-2 0 1,-1 0 0,0 0-1,0 0-141,-1 0 165,2 0 1,-2 0-1,4 0 1,-1 0 0,0 0-1,2 0 1,-1-1 0,1 0-1,-1-1 1,-2 0 0,-1 2-1,0 0 1,-2 0 2,1 0 1,-1 0-1,1 0 1,1 0 0,-1 0-1,2 0 1,0 0 0,0 0-1,-1 0 1,2 0-1,1 0 1,0 0 0,-2 0-1,-1-1-5,-1-1 1,0 1 0,0-1 0,1 0 0,-1 1 0,1-1 0,1 0 0,2 2 0,0 0 0,0 0 0,0 0 0,-1 0-1,0 0 1,1 0 20,-1 0 1,-1 0 0,-2 0-1,1 0 1,-2 0 0,2-1-1,0-1 1,1 0 0,2 1-1,2 0 1,-1 0 0,-1 0-1,-1-1 5,1 0-19,-1 2 0,-1 0 1,-2 0-1,0 0 1,-2 0-1,1 0 1,-1 0-1,2 0 1,0 0-1,0 0 1,1 0-1,1 0 22,0 0 0,0 0 0,-2 0 0,1 0 0,-1 0 0,-1-1 1,1 0-1,-1-2 0,0 2 0,-1 0 0,0 1 0,-1 0 0,-1 0 1,0 0-34,1 0 1,-1 0 0,4 0-1,-1 0 1,0 0 0,0 0 0,0 0-1,0 0 1,-1 1 0,0 0-1,-1 2 1,0-2 0,0 0 0,0-1 40,0 0 0,0 0 0,0 0 1,-1 0-1,0 0 0,0 0 0,2-1 1,0 0-123,-1-2 1,3 1 96,-1 2 0,1 0-33,-1 0 0,-2 0 11,2 0 1,0 0-10,0 0 0,-4 0 48,2 0 1,-1 0 50,1 0 1,-1 0-52,-1 0 0,0-2 7,-2 0 1,2 0-36,0 2 0,1-2 0,-1-1 3,0 2 0,0 0 0,2 1 0,0-2 0,0 0 0,0 1 0,0-1 0,0 1 0,-1-2 1,1 2-1,-2 0 0,0 1 0,0 0-1,-1 0 0,1 0 0,-1 0 0,0 0 0,1 0 0,-1 0 0,-2 0 0,0 0 0,0 0 0,1 0 0,-1 0 0,1 0 0,0 0 0,-1 0 20,2 0 0,-2 0 0,2 0 0,0 0 0,-1 0 1,1 0-1,-1 0 0,2 0 0,-2 0 0,0 0 0,0 0 1,0-2-1,-1 0 0,0 1-10,-1 0 1,0-1 0,-1 0 0,1-1 0,-1 1 0,1-1 0,-1 0 0,0 0 0,-1 0 0,-1-1 0,1 1 0,1-2 0,0-1 8,-2 0 0,0 0 0,-3 1 0,1 0 0,0 0 0,-2 0 0,0-2 0,0 1 0,0-1 1,0 0-1,0-2 56,0-1-48,-2 0 1,1 1 0,-1 2 0,0 0 0,1-1-1,-1 0 1,0 0 0,1 1 0,1 0 0,0 1-1,0-1 1,0 1 0,0-1 47,0 1 1,0 1-1,0 1 1,0-1 0,0-1-1,1 1 1,1 0-88,0 0 1,2 3-1,-1-1 1,1 0-1,1 1 1,0 1-1,0-1 1,-1 0 0,1 1-1,1-1 1,0 1-1,1-2 1,-1 0-697,1 0 685,2-2 0,-2 4 1,2-1-1,-1 1 0,0-1 1,0 0-1,0 1 1,0 0-1,0 1 0,1 0 1,-1 0-1,1 1 1,0 0 36,-2 1 1,3 1 0,-1-3-1,1 0 1,-1 0 0,0 2-1,-1 0 1,2-1 0,-1 0-1,0-1 1,0 0 0,-1 0-14,1 0 1,0 0-1,-1-1 1,2 0 0,0-1-1,1 0 1,2 2-1,-1 0 1,1 0 0,-2-1-1,0-1 1,1 0 0,0 1-8,1 0 1,0 1 0,0 0 0,0 0 0,-1 0 0,1 0 0,-2 0 0,0 0-1,0 1 1,0 0 0,-1 1 0,1 1 0,0-1-3,0 0 1,0 0 0,2-2 0,2 0 0,0 0 0,0 0-1,0 0 1,1 0 0,0 0 0,0 0 0,0 0 0,0 0 0,0 0 15,0 0 0,-1 2 1,-2 0-1,0 0 0,0-1 1,1-1-1,0 0 1,1 0-1,0 2 0,1 0 1,1-1-1,2 0 1,1-1 22,-1 0 0,0 0 0,0 0 0,0 0 0,-1 0 0,1 0 0,-2 0 1,0 0-1,-1 0 0,0 0 0,1 0 0,1 0 0,1 0 61,3 0-100,-2 0 1,2 0 0,-2 0 0,-1 0-1,1 0 1,-2 0 0,0 0 0,-1 0 0,-1-1-1,0 0 1,1-1 0,-1 0 1,2 2 0,1 0 0,0 0 0,1 0 0,-1 0 1,1 0-1,-2 0 0,0 0 0,0 0 0,-1 0 0,-1 0 1,0 0 14,0 0 0,-1 0 2,2 0 0,0 0 1,2 0-1,1 0 1,-1 0-1,1 0 1,-1 0-1,1-1 0,-1-1 1,0 0-1,0 1 1,-1 0-16,-1 1 1,-2 0-1,1 0 1,-1 0-1,1 1 1,0 0-1,1 1 1,1 0-1,0-1 1,0-1-1,2 2 1,-2 0-1,0-1 4,-1 0 0,2-1 0,-3 0 0,1 0 0,0 0 0,0 0 0,-1 0 0,2 0 1,1 0-1,2 0 0,2 0 0,-1 0 0,0 0-8,-1 0 1,-1 0 0,0 0 0,-1 0 0,0 0-1,-1 0 1,-1 0 0,1 0 0,1 0 0,0 1-1,1 0 1,-2 1 0,1 0 0,-1 1-3,0-1 1,2 0-1,-3-1 1,1 0 0,0 1-1,-1 0 1,-1-2 0,-1 0-1,0 0 1,1 0-1,0 0 1,2 0 0,1 0-1,0 0 29,1-2 1,-3 1 0,0-1-1,1 0 1,0 1 0,0-2-1,-3 0 1,-1 0 0,0 1-1,-1-1 1,0 0 0,-2-2-1,0 1 1,0 0 0,0 0 1,1-2 0,-1 3 0,0-2 0,0 1 0,0-1 0,-1-1-1,0 0 1,-1-1 0,1 1 0,0-1 0,-1 1 0,-1-1-25,2 1 0,-3-1 0,2-1 1,-2-1-1,-1 1 0,1-1 1,-1 0-1,1-1 0,-1-1 0,0 0 1,-1 0-1,-1 0 0,1-1-9,-2 1 21,3-1 0,-5 2 1,2-2-1,-1 0 1,0 2-1,0-2 1,0 0-1,0-1 0,0 0 1,-1 0-1,-1 0 1,0-1-1,0-1-56,0-2 0,0 0 0,0-1 0,0-1 0,0-3 0,0 0 0,0 0 0,-1 1 0,-1 1 0,0 0 0,1 1 0,-1-1 0,1-2 12,-1-1 1,-1-1 0,1-1 0,0-2-1,1 1 1,-1-1 0,1 1 0,-1 1-1,0 0 1,1 2 0,-1-3 0,0 0-1,1-3 1,-1 0 16,0 1 1,2-3-1,-3 3 1,3 0-1,0 0 1,0 0-1,0-1 1,0 1-1,0-1 1,0 1 0,-1 0-1,0 1 1,-2 2-1,0 2 34,0 1 0,0-2 0,1 2 0,-2 2 0,0-1 0,0 0 0,1-1 0,0-1 0,-1 1 0,1 1 0,0 0 0,0 1 0,-1 0 0,1 2 0,-2 1 8,2 3 0,-3-2 1,2 2-1,-2 1 0,0 1 1,-1 2-1,1 0 0,-1 1 1,0 2-1,-1 0 0,-1 1 1,1-1-1,-1 2-11,0 0 1,-1 0 0,0 2 0,1 0 0,0 0 0,0 0 0,0 0 0,0 2 0,0-1 0,-1 1 0,0-1 0,-2 0 0,0 1 0,-2 1-12,-1 0 0,-1 0 1,-2 0-1,1 0 0,-2-2 1,-1 0-1,-1 0 0,0 0 1,1-1-1,0 0 0,0-1 1,-1 1-1,-2-1 15,-2 0 1,0-1 0,-5 2 0,-1 0 0,-1 0 0,0 0 0,0-1 0,1 1 0,0 0 0,-2 0 0,-3 0 0,17 2 0,-1 0 0,0 0 0,1 0 0,-1-1 0,0 1-25,1-1 0,0 0 0,-17 0 0,17 0 0,0 0 1,-1-1-1,0 1 0,-1 0 0,1 0 0,-1 0 1,0 0-1,1 0 0,0-1 0,-1 1 0,1 0 0,0 0 1,0 0-1,-1 1 0,-1-1 0,1 0 0,-1 1 1,-1 0-1,0-1 0,0 1 0,0 0 0,1 0 0,-1 0-3,0 0 0,1 0 0,-1-1 0,1 1 0,-2 1 0,-1 0 0,1 0 1,-1 0-1,1 0 0,0 0 0,0 0 0,-1 0 0,1 0 0,0 0 0,-1 0 1,0 0-1,0 0 0,0 0 0,-1 0 0,0 0 0,1 0 0,-1 0 0,1 0 1,-1 0-1,0 1 0,0-1-10,0 1 1,-1 0-1,-1 0 1,0-1-1,1 1 1,1 0 0,-1 0-1,1 0 1,0-1-1,0 1 1,-2 0-1,1 1 1,-1-1 0,0 1-1,0-1 1,0 1-1,2-1 1,-1 0-1,1 0 1,0 0 0,0 0-1,-2 1 1,1-1-1,-1 1 1,0-1-1,-1 1 1,2-1 0,0 0-1,0 0 1,0 0 39,0 0 0,0 0 1,-1 1-1,0-1 1,0 0-1,0-1 0,1 2 1,0-1-1,2-1 1,-1 1-1,0 0 0,0-1 1,-1 0-1,0 0 1,0 0-1,0 0 0,0 0 1,1 0-1,0 0 1,0 0-1,1 0 1,-1 1-1,0-1 0,-1 1 1,0 0-1,1 0 1,-1 0-1,1 0 0,0-1 1,1 0-30,-1 0 0,0 0 2,0 2 0,-1-1 1,0 0-1,0-1 1,0 1-1,0 0 0,1-1 1,0 1-1,0-1 1,0 0-1,-1 1 0,0 0 1,0 0-1,-1 0 1,1 0-1,0-1 1,1 1-1,0 0 0,0 0 1,-1-1-1,1 1 1,-1 1-1,-1-2 0,-1 1 1,1-1-1,0 1 1,1-1-1,-1 0-86,1 0 1,1 0 97,0 0 0,-1 0 0,-1 0 0,0 0 0,0 1 0,1 0 0,0 0 0,0 0 0,0 0 0,1 0 0,0 0 0,-1 0 0,0 0 0,-1 0 0,1 0 0,0 0 0,0 0 0,1-1 0,1 1 0,0 0 0,-1 0 0,1 0 0,-1 0 0,-1-1 0,1 1 0,-1-1 0,1 0 0,0 0-22,1 0 1,1 0 0,-2 0 0,0 0 0,2 0 0,-1 0 0,-1 0 0,1 0 0,-1 0 0,1 0 0,0 0 0,0 0 0,1 0 0,0 0 0,-1 0 0,1-1 0,-2 1 0,1-1 0,-1 0 0,-1 0 0,1 0 0,1 0 0,0 1 0,0 0 0,0 0 0,1 0 0,-1 0 0,0 0 0,0 0 0,-1 0 0,1 0 0,0 0 9,2 0 0,-1 0 0,-1 0 1,1 0-1,0 0 0,0 0 0,0 0 1,-1 0-1,0 0 0,-1 0 1,2 0-1,0 0 0,1 0 0,0 0 1,1 0-1,1 0 0,-2-1 1,1 1-1,-1-1 0,0 0 0,-1 0 1,1 0-1,-1-1 0,2 1 0,-1-1 1,2 0-1,0 1 0,1-1 1,1 1-1,-1-1 30,0 2 0,0-1 0,0 0 0,-1-1 0,-1 1 0,0 0 0,1 0 0,1 0 0,0 0 0,2 0 0,-1 0 0,1-1 0,-17 0 0,-1 0 0,0-1 0,18 2 0,0-1 0,-18-1 0,0-1 0,3 0 0,0 0 0,2-1 0,0 0-44,1-1 0,-1 1 0,-3 0 0,0 0 0,2 1 0,1 0 0,4 0 0,0 1 0,-1 0 0,0 0 0,-3 1 0,0 2 1,-1 0-1,2 0-4,2 0 1,1 0 0,2 0-1,0 0 1,0 0 0,0 2-1,0 2 1,-2 0 0,-1 0-1,0 0 1,2-1 0,1 2-1,2 0 1,1 0-121,0 0 149,1-1 0,-4 0 0,2 1 0,-2-1 0,1 0 0,0 0 0,-1 1 0,2-1 1,0 0-1,4-1 0,0 0 0,1 1 0,-2-1 8,1 0 1,-1-1 0,1-2 0,-1 0 0,1 2-1,-1 0 1,0-1 0,0 0 0,1-1 0,1 1-1,1 0 1,2 2 0,-1 0 0,1 1 14,1-1 0,0-1 0,1 3 0,0-1 0,0 0 0,1 1 0,1 0 0,0 0 0,0 0 1,0-1-1,1 1 0,1 0 0,0 0 0,1 0 10,-1 0 0,0 0 1,4 2-1,0-1 1,3 1-1,1 1 1,1 1-1,0-1 0,0-1 1,0 0-1,1-1 1,1 0-1,2 1-253,0-1 1,1-1-1,0-2-605,0 0 1,2 2 0,-1-1 0</inkml:trace>
  <inkml:trace contextRef="#ctx0" brushRef="#br0">19364 2744 8355,'-3'0'82,"3"0"0,4 0 0,3 0 0,0-2 0,3 0 0,0 0 0,1 0 0,2-1 0,0 0 0,0-1 0,-1 1 0,1 1 0,0-1 0,1 1 0,0 0 0,2 1 0,-2 0 0,0 1 0,-1 0 0,2 0 0,0 0 0,3 0 0,1-1 0,2 0 1,1-2-1,1 0 0,2-1 0,-1 2 0,-1-1 0,-2 1 0,1 1-109,-1-1 1,-1 1 0,-4-1 0,1 1 0,-1 1 0,2 1 0,1 1 0,0 2 0,-1 0 0,-1-1 0,1 1 0,0-1 0,0 0 0,-2-2-26,0 0 1,2-1-1,-4 0 1,-1 0-1,-2 0 1,0-1-1,-1 0 1,0-1-1,-2 0 1,1 1-1,-2 2-1200,-2 1 0,-3 2 820,-4 2 0,-1 1 0,-4-1 0</inkml:trace>
  <inkml:trace contextRef="#ctx0" brushRef="#br0">23346 2705 8355,'2'-4'0,"1"1"0,1 0 0,1 1 7,0-1 1,2 2 0,-1-1 0,1 1 0,-1 1 0,1 0 0,-1 0 0,1 0 0,-1 0 0,1 0 0,-1 0 0,1 0 0,-1 0 0,0 1 0,1 0 0,-1 1 0,1 0 0,0-1 0,2-1 0,1 0 0,1 0 0,0 0 0,2 0 0,1 0 0,2 0 0,-1 0 0,0-1 0,2-1-1,0 0 1,1 1 0,-1 0 0,0 1 0,0 0 0,0 0 0,-1 0 0,-1 0-9,1 0 0,-2 0 0,3 0 0,1 0 0,1 0 0,0 0 0,2 0 1,-1 0-1,2 0 0,-1 0 0,-1 0 0,-1 0 0,0 1 0,-1 0 1,-1 1-2,-2 0 0,3-1 1,-3-1-1,0 2 1,1 1-1,1-1 1,2 1-1,0-1 1,1-1-1,0 1 1,0 0-1,0 0 0,-1 0 12,2 0 1,-3 1 0,2-1 0,0 0-1,1-1 1,2 0 0,1-1 0,0 0-1,0 0 1,0 0 0,1 0 0,0 0 0,-1 0-765,-2 0 1,-8 3 0,-2 0 0</inkml:trace>
  <inkml:trace contextRef="#ctx0" brushRef="#br0">24712 2731 8355,'19'0'93,"0"0"1,-1 0 0,-1 0-1,-2 0 1,0 0 0,-2 0 0,0 0-1,-2 0 1,-1 0 0,0 0-1,-2 0 1,-1 0 0,1 0 0,1 0-1169,-1 0 276,-1 0 1,-3 0 482,1 0 1,-7 0 0,2 0 0</inkml:trace>
  <inkml:trace contextRef="#ctx0" brushRef="#br0">19979 3948 8355,'4'-6'-49,"-1"1"124,-3 1 1,-1 3 0,-1-2 0,-3 3 0,-2 3 0,-2 2 0,1 2 0,0 2 0,0 1 0,0 2 0,-1 0 0,0 1 0,1 0 0,-1 1 0,1 0 0,-1 2 0,1 0 0,1 2 0,1-1 0,1 0 0,1 1 0,1 1-1,0-1 1,0 0 0,2-3 0,1-1 0,1-2 0,2 1 0,1-2 0,1-1 0,1 0 0,2-2 0,1-1 0,-1-1-353,-1 1 1,-1-1 0,1 1 0,0-1 0,1 0-544,0-2 1,1 2 0,-2-3 0</inkml:trace>
  <inkml:trace contextRef="#ctx0" brushRef="#br0">24298 4026 8355,'6'1'0,"1"0"0,0 3 23,1 1 1,0 0 0,2 4 0,0-1 0,0 0 0,-1 1 0,-1 1 0,-1 2-1,-2 0 1,-2 1 0,0 0 0,-2 1 0,-3 0 0,-2 2 0,-2 0 0,0-1 0,-1 0-1,-1-2 1,-1 0 0,1 0 0,1-2 0,0-1 0,1 0-817,-1-3 1,1 4-1,0-1 1</inkml:trace>
  <inkml:trace contextRef="#ctx0" brushRef="#br0">19843 6065 9287,'4'-4'1713,"0"-1"-981,0 1-431,3 1 0,-2 0 0,0 6-295,0 1 1,-3 1-1,2-1 1,1-2-186,1-1 1,-2-1 0,1 0 71,2 0 1,-1 0 50,3 0 1,-2-1 0,-1 0-103,0-1 1,1-1-1,-1 1 51,0 0 1,1 0 0,1 2 99,1 0 0,0 0 0,-1 0-17,0 0 0,3 0 0,0 0-39,1 0 1,-1 0-1,-1-1-90,1-1 1,1 2 0,-1-3-45,0 3 0,-3-2 115,3-1 0,-3 1 0,2 2-151,-1-2 0,0 1 0,-3-1-187,0 1 0,1 1 0,-1 0-51,0 0 0,1 0 0,-1 0 0</inkml:trace>
  <inkml:trace contextRef="#ctx0" brushRef="#br0">19989 6630 8232,'0'-6'61,"1"2"0,1 2 1,2 1-1,2 1 1,-1-1-1,0 0 1,0-2-1,1 0 0,2 1 1,0 0-1,-1-1 1,0 1-1,1 1 1,0 0-1,1 1 0,-1 0 1,1 0-1,1 0 1,-1 0-1,1 0 1,-1 0-1,-1 0 0,1 0 1,0 0-236,1 0 0,-2 0 128,3 0 0,-3 0 0,1 0 1,-1 0-1,1 0 0,-2 0 1,1 0-1,-1 0 0,0 0 1,2 0-1,-1 0 0,-1 0 1,0 0 53,1 0 1,-1 0 0,2 0 0,0 1 0,-1 0-1,0 1 1,0 1 0,0-1 0,0 0 0,1 0 0,-1 0-1,1 0 1,-1-1 0,1 0 0,2-1 0,0-1-2,0-1 0,1 0 0,-3-3 0,2 1 0,0 1 0,-1 0 0,1 0 0,-1 2 0,-1 0 0,-1 1 0,1 0 0,-1 0 0,1 1 0,-1 0 0,1 2-201,-2 0 1,3-1 0,-2 2 0,1-1 0,-1 0 0,1 0 0,-2-2 0,0 0 0,0-1-192,-1 0 1,0 0-1,1 0 1</inkml:trace>
  <inkml:trace contextRef="#ctx0" brushRef="#br0">20059 7125 8355,'3'-1'0,"0"0"0,0-1 0,1 1 0,2 0 0,0 1 29,0 0 1,2 0 0,-1-1-1,2 0 1,-2-1 0,1 0-1,0 2 1,0-1 0,0-1-1,-1 0 1,0 1 0,-1 0-1,0 1 1,1 0 0,-1 0 0,0-1-1,1 0 1,-1-1 0,1 1-1,1 0 1,0 1 0,0 0-1,0-1 1,0 0 0,0-1-1,1 0 1,0 1 0,1 1 0,0 0-1,0 0 1,-1 0 0,0 0-372,0 0 1,-1 0 336,2 0 0,-2 3 0,1-1 0,0-1 0,0 0 0,0-1 0,1 0 0,-1 0 0,1 0 0,-1 0 0,1 0 0,-1 0-6,0 0 0,2 0 1,-2 0-1,0 0 0,1 0 1,-1 0-1,1-1 0,-1 0 1,1-1-1,0 0 0,2 1 1,-1-1-1,0 0 0,0 1 17,0 0 1,-1 1-18,0 0 0,0 0 0,2 0 1,-2 0-1,-1 0 0,1 0 1,2 0-1,-1 0 0,0 0 0,0 0 1,0 0-1,0 0 0,1 0 9,-2 0 1,-1 0-1,1 0 1,2 0-1,0 0 1,0 0-1,1 0 1,0 0-1,-1 0 1,1 0-1,0 1 1,0 0-1,1 1 0,1 0 2,0-2 0,-2 3 0,-1-1 0,1-1 0,0 0 0,-1-1 0,1 0 0,0 0 0,0 0 0,0 0 0,1 0 0,2-1 0,0 0 0,1-1 0,0 0 6,0 1 0,-1-1 1,2 0-1,-2 1 0,1 0 1,0 1-1,-2 0 1,0 0-1,-1 0 0,-1 0 1,-2 0 3,0 0 1,2 0-1,1 0 1,1 0-1,0 0 1,0 0-1,0 0 1,1 0-1,0 0 1,-1 0-1,2 0 1,-2 0-1,1 0 1,-1 0 0,-1 0-1,1 0-83,-1 0 1,0 0 0,-2 0 0,-1 0 0,0-1 0,0 0-1,1-1 1,0 0 0,-1 2 0,0 0 0,-1 0 0,1 0-404,0 0 1,-4 0 0,2 0 0</inkml:trace>
  <inkml:trace contextRef="#ctx0" brushRef="#br0">20078 7608 8355,'-4'0'56,"1"0"0,2 0 0,4 0 0,2 0 0,1 0 1,0 0-1,1 0 0,0 0 0,1 1 0,1 0 0,0 1 1,1 0-1,0 0 0,1 0 0,0 0 0,1-1-140,1-1 1,-2-3 0,5 1 0,-1-1-1,1-1 1,2 1 0,1-2 0,1 2-1,1 0 1,-1 1 0,1 0 0,0 0 0,-2 1 40,0-1 1,0 1 0,-2-1 0,0 1 0,-2 1 0,0 0 0,0 0-1,0 0 1,1 0 0,-1 0 0,0 0 0,0 0 0,-1 0 0,-1 0-92,-2 0 0,-1 0 0,1 1 0,-1 1 0,-1 0 0,0-1-127,0 0 0,-2-1 0,2 0 1</inkml:trace>
  <inkml:trace contextRef="#ctx0" brushRef="#br0">19747 11271 8470,'0'5'0,"-2"-1"0,0 0 0,-2 2 0,0 1 0,0-1 0,-1 0 0,1 1 0,-2-1 0,-1 1 0,3-3 643,0 0 1,0-2-278,0 2 1,1-2 0,1 1 36,0-1 137,0-1-408,2 5 0,1-5 1,1 3 87,2-2 1,0 3-311,0-3 1,0 2 0,2-1 132,-2 0 0,2 0 77,-2 1 1,1-3 0,2 1-43,-1-1 0,0 0 1,1 0 202,-1 1 0,-2 0-108,1-2 0,-3 0-267,2 0 1,-3 0 0,2-2 0,-3-3-1,0-1 1,-2-3 0,-1-1 0,0-2 0,0-2-1,0 0 1,0 0 0,2 2-1481,0 0 1473,1 2-507,0-3 0,0 3-795,0 2 0,1 4 1050,1 4 0,-1 3 0,2 3 1</inkml:trace>
  <inkml:trace contextRef="#ctx0" brushRef="#br0">19817 11303 8355,'7'0'75,"-1"0"1,1 0 0,2-1 0,0 0-1,3-2 1,0 0 0,1-1 0,1-1-1,1-2 1,1 0 0,0 0 0,1 1-67,2-1 1,0 0 0,0-1 0,1 0 0,0 1 0,1 1 0,-3 2 0,-2 0-1,-2 0 1,0 0-830,-2 1 1,-1-2 0,2 2 0</inkml:trace>
  <inkml:trace contextRef="#ctx0" brushRef="#br0">16161 16916 8766,'-5'0'438,"1"1"1,1 1 0,0 1 0,-1 0 0,0 1-364,-1-1 0,-2 2 1,0 2-1,-2 0 1,0-1-1,1 1 1,0 0-1,2-1 1,-1 0-1,0-2 1,1 1-1,1 2 1,3-1-1,1 1 86,1 0 0,0-2 0,0-1 0,1 1 0,1-1 0,3 0 1,1-1-1,1-1 0,0 1 0,0-1 0,2 0 0,0 1 0,1 1-119,0 0 1,-1 1 0,-1-2-1,0 1 1,1 1 0,-1-1 0,-2 0-1,-2 0 1,0-1-97,0 0 0,-3-4 0,1-3 1,-2-3-1,-1-2 0,-2-3 0,-1-1 1,-1 0-1,-1-1 0,1 0 1,0 1-1,1 1 0,0 1-415,2-1 1,-1 2 0,0 0 0,2 1 0,0-1 0,2 3 0,1 2-352,3 2 1,1 9 0,1 1 0</inkml:trace>
  <inkml:trace contextRef="#ctx0" brushRef="#br0">16195 16999 7065,'5'4'197,"-1"0"1,1 0-1,2-1 1,0 0-1,2-2 1,2 0-1,1-1 1,1 0-1,2 0 1,1 0-1,2-1 1,-1 0-1,0-2 1,0 0-120,0 0 1,1-2 0,-2 3 0,-1 0-1,-1-1 1,-1 1 0,-1 0 0,-2 2-1,-1-1 1,0-1 0,-1 0-899,0 1 1,-1-3 0,0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context>
    <inkml:brush xml:id="br0">
      <inkml:brushProperty name="height" value="0.053" units="cm"/>
      <inkml:brushProperty name="color" value="#FF0000"/>
    </inkml:brush>
  </inkml:definitions>
  <inkml:trace contextRef="#ctx0" brushRef="#br0">6748 10397 8355,'0'-11'61,"0"0"0,0-1 0,0-3 1,2 1-1,3 3 0,6 6 0,3 3 1,2 2-1,0 0 0,1 0 0,-1 0 1,2 0-1,1 0 0,5 0 0,-1 0 1,0 0-1,-1-2 0,1-1 1,4-3-1,3 3-541,3 1 1,-5 2 113,5 0 0,-5-5 0,10-1 0,-2 3 1,0 1-1,2 2 193,-3 0 0,7 0 0,-1 0 0</inkml:trace>
  <inkml:trace contextRef="#ctx0" brushRef="#br0">8830 10332 8128,'-7'0'-282,"7"2"0,9 2 1,7 1-1,4-1 315,1-3 1,3-1 0,-3 0 0,6 0-1,2 0 1,-1-1 0,-1-3 0,2-1-1,2 1 1,3 0 0,2 1-111,1-3 0,6 1 0,-3 5 0,1 0 0,4 0 0,0 0 0,1 0 1,-1 0-1,2 0-160,-2 0 1,-8 0-1,1 0 1,-4-2 236,-2-3 0,1-4 0,-1-7 0</inkml:trace>
  <inkml:trace contextRef="#ctx0" brushRef="#br0">11816 10397 9017,'-14'2'0,"2"1"78,1 3 0,7 1 1,1-2-1,8 4 0,9 0 1,8-4-1,3-3 0,4-2 1,3 0-1,4-2 0,3-1 1,3-3-1,2 1 1,1 0-1,0-1 0,-2 3 1,0-1-1,-2 1-1252,-3-3 1,3-6 0,1 3 0</inkml:trace>
  <inkml:trace contextRef="#ctx0" brushRef="#br0">10412 12738 8355,'0'16'0,"0"-5"30,0-1 0,2-4 0,3 3 0,6-2 0,5-4 0,4-1 0,3-2 0,4 0 0,7 0 0,7-2 0,4-3 0,2-6 0,0-3 0,1-2 0,-1 1 0,-3 3 0,1 3 0,2 2 0,1 3 0,-1 2 0,-4 2 0,-3 2 0,-3 4 0,3 4-866,1 5 1,2 1 0,5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802A97-84E5-E649-8835-6C2E72233695}" type="datetimeFigureOut">
              <a:rPr lang="en-US" smtClean="0"/>
              <a:t>4/5/18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8BD94-EC55-094F-BF04-648454CABA3A}" type="slidenum">
              <a:rPr lang="en-US" smtClean="0"/>
              <a:t>‹#›</a:t>
            </a:fld>
            <a:endParaRPr lang="en-US"/>
          </a:p>
        </p:txBody>
      </p:sp>
    </p:spTree>
    <p:extLst>
      <p:ext uri="{BB962C8B-B14F-4D97-AF65-F5344CB8AC3E}">
        <p14:creationId xmlns:p14="http://schemas.microsoft.com/office/powerpoint/2010/main" val="206107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18BD94-EC55-094F-BF04-648454CABA3A}" type="slidenum">
              <a:rPr lang="en-US" smtClean="0"/>
              <a:t>18</a:t>
            </a:fld>
            <a:endParaRPr lang="en-US"/>
          </a:p>
        </p:txBody>
      </p:sp>
    </p:spTree>
    <p:extLst>
      <p:ext uri="{BB962C8B-B14F-4D97-AF65-F5344CB8AC3E}">
        <p14:creationId xmlns:p14="http://schemas.microsoft.com/office/powerpoint/2010/main" val="15699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Applicant Tracking System require cold conformity and simplicity. Therefore, you’ll need to delete any extra touches you’ve added to your resume, like logos, pictures, symbols, and shadings.</a:t>
            </a:r>
          </a:p>
          <a:p>
            <a:pPr marL="171450" indent="-171450">
              <a:buFontTx/>
              <a:buChar char="-"/>
            </a:pPr>
            <a:r>
              <a:rPr lang="en-US" dirty="0"/>
              <a:t>Use standard fonts to not confuse ATS</a:t>
            </a:r>
          </a:p>
          <a:p>
            <a:pPr marL="171450" indent="-171450">
              <a:buFontTx/>
              <a:buChar char="-"/>
            </a:pPr>
            <a:r>
              <a:rPr lang="en-US" dirty="0"/>
              <a:t>Some ATS doesn’t do well with PDF</a:t>
            </a:r>
          </a:p>
        </p:txBody>
      </p:sp>
      <p:sp>
        <p:nvSpPr>
          <p:cNvPr id="4" name="Slide Number Placeholder 3"/>
          <p:cNvSpPr>
            <a:spLocks noGrp="1"/>
          </p:cNvSpPr>
          <p:nvPr>
            <p:ph type="sldNum" sz="quarter" idx="10"/>
          </p:nvPr>
        </p:nvSpPr>
        <p:spPr/>
        <p:txBody>
          <a:bodyPr/>
          <a:lstStyle/>
          <a:p>
            <a:fld id="{1F18BD94-EC55-094F-BF04-648454CABA3A}" type="slidenum">
              <a:rPr lang="en-US" smtClean="0"/>
              <a:t>26</a:t>
            </a:fld>
            <a:endParaRPr lang="en-US"/>
          </a:p>
        </p:txBody>
      </p:sp>
    </p:spTree>
    <p:extLst>
      <p:ext uri="{BB962C8B-B14F-4D97-AF65-F5344CB8AC3E}">
        <p14:creationId xmlns:p14="http://schemas.microsoft.com/office/powerpoint/2010/main" val="589044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Applicant Tracking System require cold conformity and simplicity. Therefore, you’ll need to delete any extra touches you’ve added to your resume, like logos, pictures, symbols, and shadings.</a:t>
            </a:r>
          </a:p>
          <a:p>
            <a:pPr marL="171450" indent="-171450">
              <a:buFontTx/>
              <a:buChar char="-"/>
            </a:pPr>
            <a:r>
              <a:rPr lang="en-US" dirty="0"/>
              <a:t>Use standard fonts to not confuse ATS</a:t>
            </a:r>
          </a:p>
          <a:p>
            <a:pPr marL="171450" indent="-171450">
              <a:buFontTx/>
              <a:buChar char="-"/>
            </a:pPr>
            <a:r>
              <a:rPr lang="en-US" dirty="0"/>
              <a:t>Some ATS doesn’t do well with PDF</a:t>
            </a:r>
          </a:p>
        </p:txBody>
      </p:sp>
      <p:sp>
        <p:nvSpPr>
          <p:cNvPr id="4" name="Slide Number Placeholder 3"/>
          <p:cNvSpPr>
            <a:spLocks noGrp="1"/>
          </p:cNvSpPr>
          <p:nvPr>
            <p:ph type="sldNum" sz="quarter" idx="10"/>
          </p:nvPr>
        </p:nvSpPr>
        <p:spPr/>
        <p:txBody>
          <a:bodyPr/>
          <a:lstStyle/>
          <a:p>
            <a:fld id="{1F18BD94-EC55-094F-BF04-648454CABA3A}" type="slidenum">
              <a:rPr lang="en-US" smtClean="0"/>
              <a:t>27</a:t>
            </a:fld>
            <a:endParaRPr lang="en-US"/>
          </a:p>
        </p:txBody>
      </p:sp>
    </p:spTree>
    <p:extLst>
      <p:ext uri="{BB962C8B-B14F-4D97-AF65-F5344CB8AC3E}">
        <p14:creationId xmlns:p14="http://schemas.microsoft.com/office/powerpoint/2010/main" val="2631976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AD9B1A0E-C382-C045-840B-61957CB8FA05}" type="datetime1">
              <a:rPr lang="en-US" smtClean="0"/>
              <a:t>4/5/18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B9A10D-2902-B549-9FB7-1C2DBB32388E}" type="datetime1">
              <a:rPr lang="en-US" smtClean="0"/>
              <a:t>4/5/18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E42F3CE5-33B5-E245-9AC7-E4E4BC10DCCD}" type="datetime1">
              <a:rPr lang="en-US" smtClean="0"/>
              <a:t>4/5/18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83A29D-FD19-054C-A765-9FCCC8AEC296}" type="datetime1">
              <a:rPr lang="en-US" smtClean="0"/>
              <a:t>4/5/18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0E4085-3A5B-6241-882B-12C26F77970E}" type="datetime1">
              <a:rPr lang="en-US" smtClean="0"/>
              <a:t>4/5/18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BFDD9A-5E30-A54C-9040-1AF949E07D15}" type="datetime1">
              <a:rPr lang="en-US" smtClean="0"/>
              <a:t>4/5/18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9B16C-E43C-F249-B663-E8D411A01048}" type="datetime1">
              <a:rPr lang="en-US" smtClean="0"/>
              <a:t>4/5/18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68EEAFEF-3BC2-314A-9A78-4307C62121BC}" type="datetime1">
              <a:rPr lang="en-US" smtClean="0"/>
              <a:t>4/5/18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C90FCA92-D0B1-C148-888C-549DA6C08768}" type="datetime1">
              <a:rPr lang="en-US" smtClean="0"/>
              <a:t>4/5/18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AA84D-014E-3941-86AF-5E63AC648130}" type="datetime1">
              <a:rPr lang="en-US" smtClean="0"/>
              <a:t>4/5/18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D40C66-0C82-BC48-B010-EA0FCEA58920}" type="datetime1">
              <a:rPr lang="en-US" smtClean="0"/>
              <a:t>4/5/18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1E65F6E0-0047-1845-8351-CBCF7A718477}" type="datetime1">
              <a:rPr lang="en-US" smtClean="0"/>
              <a:t>4/5/18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54684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3" Type="http://schemas.openxmlformats.org/officeDocument/2006/relationships/customXml" Target="../ink/ink7.xml"/><Relationship Id="rId18" Type="http://schemas.openxmlformats.org/officeDocument/2006/relationships/image" Target="../media/image12.png"/><Relationship Id="rId26" Type="http://schemas.openxmlformats.org/officeDocument/2006/relationships/image" Target="../media/image16.png"/><Relationship Id="rId39" Type="http://schemas.openxmlformats.org/officeDocument/2006/relationships/image" Target="../media/image22.png"/><Relationship Id="rId21" Type="http://schemas.openxmlformats.org/officeDocument/2006/relationships/customXml" Target="../ink/ink11.xml"/><Relationship Id="rId34" Type="http://schemas.openxmlformats.org/officeDocument/2006/relationships/customXml" Target="../ink/ink18.xml"/><Relationship Id="rId42" Type="http://schemas.openxmlformats.org/officeDocument/2006/relationships/customXml" Target="../ink/ink22.xml"/><Relationship Id="rId47" Type="http://schemas.openxmlformats.org/officeDocument/2006/relationships/image" Target="../media/image26.png"/><Relationship Id="rId50" Type="http://schemas.openxmlformats.org/officeDocument/2006/relationships/customXml" Target="../ink/ink26.xml"/><Relationship Id="rId55" Type="http://schemas.openxmlformats.org/officeDocument/2006/relationships/image" Target="../media/image30.png"/><Relationship Id="rId7" Type="http://schemas.openxmlformats.org/officeDocument/2006/relationships/customXml" Target="../ink/ink4.xml"/><Relationship Id="rId2" Type="http://schemas.openxmlformats.org/officeDocument/2006/relationships/image" Target="../media/image4.png"/><Relationship Id="rId16" Type="http://schemas.openxmlformats.org/officeDocument/2006/relationships/image" Target="../media/image11.png"/><Relationship Id="rId29" Type="http://schemas.openxmlformats.org/officeDocument/2006/relationships/customXml" Target="../ink/ink15.xml"/><Relationship Id="rId11" Type="http://schemas.openxmlformats.org/officeDocument/2006/relationships/customXml" Target="../ink/ink6.xml"/><Relationship Id="rId24" Type="http://schemas.openxmlformats.org/officeDocument/2006/relationships/image" Target="../media/image15.png"/><Relationship Id="rId32" Type="http://schemas.openxmlformats.org/officeDocument/2006/relationships/customXml" Target="../ink/ink17.xml"/><Relationship Id="rId37" Type="http://schemas.openxmlformats.org/officeDocument/2006/relationships/image" Target="../media/image21.png"/><Relationship Id="rId40" Type="http://schemas.openxmlformats.org/officeDocument/2006/relationships/customXml" Target="../ink/ink21.xml"/><Relationship Id="rId45" Type="http://schemas.openxmlformats.org/officeDocument/2006/relationships/image" Target="../media/image25.png"/><Relationship Id="rId53" Type="http://schemas.openxmlformats.org/officeDocument/2006/relationships/image" Target="../media/image29.png"/><Relationship Id="rId58" Type="http://schemas.openxmlformats.org/officeDocument/2006/relationships/customXml" Target="../ink/ink30.xml"/><Relationship Id="rId5" Type="http://schemas.openxmlformats.org/officeDocument/2006/relationships/customXml" Target="../ink/ink3.xml"/><Relationship Id="rId61" Type="http://schemas.openxmlformats.org/officeDocument/2006/relationships/customXml" Target="../ink/ink32.xml"/><Relationship Id="rId19" Type="http://schemas.openxmlformats.org/officeDocument/2006/relationships/customXml" Target="../ink/ink10.xml"/><Relationship Id="rId14" Type="http://schemas.openxmlformats.org/officeDocument/2006/relationships/image" Target="../media/image10.png"/><Relationship Id="rId22" Type="http://schemas.openxmlformats.org/officeDocument/2006/relationships/image" Target="../media/image14.png"/><Relationship Id="rId27" Type="http://schemas.openxmlformats.org/officeDocument/2006/relationships/customXml" Target="../ink/ink14.xml"/><Relationship Id="rId30" Type="http://schemas.openxmlformats.org/officeDocument/2006/relationships/image" Target="../media/image18.png"/><Relationship Id="rId35" Type="http://schemas.openxmlformats.org/officeDocument/2006/relationships/image" Target="../media/image20.png"/><Relationship Id="rId43" Type="http://schemas.openxmlformats.org/officeDocument/2006/relationships/image" Target="../media/image24.png"/><Relationship Id="rId48" Type="http://schemas.openxmlformats.org/officeDocument/2006/relationships/customXml" Target="../ink/ink25.xml"/><Relationship Id="rId56" Type="http://schemas.openxmlformats.org/officeDocument/2006/relationships/customXml" Target="../ink/ink29.xml"/><Relationship Id="rId8" Type="http://schemas.openxmlformats.org/officeDocument/2006/relationships/image" Target="../media/image7.png"/><Relationship Id="rId51" Type="http://schemas.openxmlformats.org/officeDocument/2006/relationships/image" Target="../media/image28.png"/><Relationship Id="rId3" Type="http://schemas.openxmlformats.org/officeDocument/2006/relationships/customXml" Target="../ink/ink2.xml"/><Relationship Id="rId12" Type="http://schemas.openxmlformats.org/officeDocument/2006/relationships/image" Target="../media/image9.png"/><Relationship Id="rId17" Type="http://schemas.openxmlformats.org/officeDocument/2006/relationships/customXml" Target="../ink/ink9.xml"/><Relationship Id="rId25" Type="http://schemas.openxmlformats.org/officeDocument/2006/relationships/customXml" Target="../ink/ink13.xml"/><Relationship Id="rId33" Type="http://schemas.openxmlformats.org/officeDocument/2006/relationships/image" Target="../media/image19.png"/><Relationship Id="rId38" Type="http://schemas.openxmlformats.org/officeDocument/2006/relationships/customXml" Target="../ink/ink20.xml"/><Relationship Id="rId46" Type="http://schemas.openxmlformats.org/officeDocument/2006/relationships/customXml" Target="../ink/ink24.xml"/><Relationship Id="rId59" Type="http://schemas.openxmlformats.org/officeDocument/2006/relationships/customXml" Target="../ink/ink31.xml"/><Relationship Id="rId20" Type="http://schemas.openxmlformats.org/officeDocument/2006/relationships/image" Target="../media/image13.png"/><Relationship Id="rId41" Type="http://schemas.openxmlformats.org/officeDocument/2006/relationships/image" Target="../media/image23.png"/><Relationship Id="rId54" Type="http://schemas.openxmlformats.org/officeDocument/2006/relationships/customXml" Target="../ink/ink28.xml"/><Relationship Id="rId6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6.png"/><Relationship Id="rId15" Type="http://schemas.openxmlformats.org/officeDocument/2006/relationships/customXml" Target="../ink/ink8.xml"/><Relationship Id="rId23" Type="http://schemas.openxmlformats.org/officeDocument/2006/relationships/customXml" Target="../ink/ink12.xml"/><Relationship Id="rId28" Type="http://schemas.openxmlformats.org/officeDocument/2006/relationships/image" Target="../media/image17.png"/><Relationship Id="rId36" Type="http://schemas.openxmlformats.org/officeDocument/2006/relationships/customXml" Target="../ink/ink19.xml"/><Relationship Id="rId49" Type="http://schemas.openxmlformats.org/officeDocument/2006/relationships/image" Target="../media/image27.png"/><Relationship Id="rId57" Type="http://schemas.openxmlformats.org/officeDocument/2006/relationships/image" Target="../media/image31.png"/><Relationship Id="rId10" Type="http://schemas.openxmlformats.org/officeDocument/2006/relationships/image" Target="../media/image8.png"/><Relationship Id="rId31" Type="http://schemas.openxmlformats.org/officeDocument/2006/relationships/customXml" Target="../ink/ink16.xml"/><Relationship Id="rId44" Type="http://schemas.openxmlformats.org/officeDocument/2006/relationships/customXml" Target="../ink/ink23.xml"/><Relationship Id="rId52" Type="http://schemas.openxmlformats.org/officeDocument/2006/relationships/customXml" Target="../ink/ink27.xml"/><Relationship Id="rId60"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customXml" Target="../ink/ink5.xml"/></Relationships>
</file>

<file path=ppt/slides/_rels/slide18.xml.rels><?xml version="1.0" encoding="UTF-8" standalone="yes"?>
<Relationships xmlns="http://schemas.openxmlformats.org/package/2006/relationships"><Relationship Id="rId8" Type="http://schemas.openxmlformats.org/officeDocument/2006/relationships/customXml" Target="../ink/ink35.xml"/><Relationship Id="rId13"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6.png"/><Relationship Id="rId12" Type="http://schemas.openxmlformats.org/officeDocument/2006/relationships/customXml" Target="../ink/ink37.xml"/><Relationship Id="rId17" Type="http://schemas.openxmlformats.org/officeDocument/2006/relationships/image" Target="../media/image41.png"/><Relationship Id="rId2" Type="http://schemas.openxmlformats.org/officeDocument/2006/relationships/notesSlide" Target="../notesSlides/notesSlide1.xml"/><Relationship Id="rId16" Type="http://schemas.openxmlformats.org/officeDocument/2006/relationships/customXml" Target="../ink/ink39.xml"/><Relationship Id="rId1" Type="http://schemas.openxmlformats.org/officeDocument/2006/relationships/slideLayout" Target="../slideLayouts/slideLayout2.xml"/><Relationship Id="rId6" Type="http://schemas.openxmlformats.org/officeDocument/2006/relationships/customXml" Target="../ink/ink34.xml"/><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40.png"/><Relationship Id="rId10" Type="http://schemas.openxmlformats.org/officeDocument/2006/relationships/customXml" Target="../ink/ink36.xml"/><Relationship Id="rId4" Type="http://schemas.openxmlformats.org/officeDocument/2006/relationships/customXml" Target="../ink/ink33.xml"/><Relationship Id="rId9" Type="http://schemas.openxmlformats.org/officeDocument/2006/relationships/image" Target="../media/image37.png"/><Relationship Id="rId14" Type="http://schemas.openxmlformats.org/officeDocument/2006/relationships/customXml" Target="../ink/ink38.xml"/></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customXml" Target="../ink/ink40.xml"/><Relationship Id="rId7" Type="http://schemas.openxmlformats.org/officeDocument/2006/relationships/customXml" Target="../ink/ink42.xml"/><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customXml" Target="../ink/ink41.xml"/><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customXml" Target="../ink/ink43.xml"/></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customXml" Target="../ink/ink44.xml"/><Relationship Id="rId7" Type="http://schemas.openxmlformats.org/officeDocument/2006/relationships/customXml" Target="../ink/ink46.xml"/><Relationship Id="rId12"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customXml" Target="../ink/ink48.xml"/><Relationship Id="rId5" Type="http://schemas.openxmlformats.org/officeDocument/2006/relationships/customXml" Target="../ink/ink45.xml"/><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customXml" Target="../ink/ink4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customXml" Target="../ink/ink49.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customXml" Target="../ink/ink50.xml"/></Relationships>
</file>

<file path=ppt/slides/_rels/slide25.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customXml" Target="../ink/ink52.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Resume Workshop</a:t>
            </a:r>
          </a:p>
        </p:txBody>
      </p:sp>
      <p:sp>
        <p:nvSpPr>
          <p:cNvPr id="3" name="Subtitle 2"/>
          <p:cNvSpPr>
            <a:spLocks noGrp="1"/>
          </p:cNvSpPr>
          <p:nvPr>
            <p:ph type="subTitle" idx="1"/>
          </p:nvPr>
        </p:nvSpPr>
        <p:spPr/>
        <p:txBody>
          <a:bodyPr>
            <a:normAutofit lnSpcReduction="10000"/>
          </a:bodyPr>
          <a:lstStyle/>
          <a:p>
            <a:r>
              <a:rPr lang="en-US" dirty="0"/>
              <a:t>By Kit Ng</a:t>
            </a:r>
          </a:p>
          <a:p>
            <a:r>
              <a:rPr lang="en-US" dirty="0"/>
              <a:t>NDNU, natural sciences</a:t>
            </a:r>
          </a:p>
        </p:txBody>
      </p:sp>
      <p:sp>
        <p:nvSpPr>
          <p:cNvPr id="4" name="Slide Number Placeholder 3"/>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1966614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D58C-AF1B-F34D-A7AA-D1E2A33B6539}"/>
              </a:ext>
            </a:extLst>
          </p:cNvPr>
          <p:cNvSpPr>
            <a:spLocks noGrp="1"/>
          </p:cNvSpPr>
          <p:nvPr>
            <p:ph type="title"/>
          </p:nvPr>
        </p:nvSpPr>
        <p:spPr/>
        <p:txBody>
          <a:bodyPr>
            <a:normAutofit/>
          </a:bodyPr>
          <a:lstStyle/>
          <a:p>
            <a:r>
              <a:rPr lang="en-US" sz="4800" dirty="0"/>
              <a:t>What do you hope to learn today?</a:t>
            </a:r>
          </a:p>
        </p:txBody>
      </p:sp>
      <p:sp>
        <p:nvSpPr>
          <p:cNvPr id="4" name="Slide Number Placeholder 3">
            <a:extLst>
              <a:ext uri="{FF2B5EF4-FFF2-40B4-BE49-F238E27FC236}">
                <a16:creationId xmlns:a16="http://schemas.microsoft.com/office/drawing/2014/main" id="{C9421FA3-D8B6-0348-A232-E709AFD504B9}"/>
              </a:ext>
            </a:extLst>
          </p:cNvPr>
          <p:cNvSpPr>
            <a:spLocks noGrp="1"/>
          </p:cNvSpPr>
          <p:nvPr>
            <p:ph type="sldNum" sz="quarter" idx="12"/>
          </p:nvPr>
        </p:nvSpPr>
        <p:spPr/>
        <p:txBody>
          <a:bodyPr/>
          <a:lstStyle/>
          <a:p>
            <a:fld id="{6D22F896-40B5-4ADD-8801-0D06FADFA095}" type="slidenum">
              <a:rPr lang="en-US" smtClean="0"/>
              <a:t>2</a:t>
            </a:fld>
            <a:endParaRPr lang="en-US" dirty="0"/>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D2F025FA-6129-5942-8289-8B14D7AED814}"/>
                  </a:ext>
                </a:extLst>
              </p14:cNvPr>
              <p14:cNvContentPartPr/>
              <p14:nvPr/>
            </p14:nvContentPartPr>
            <p14:xfrm>
              <a:off x="2190600" y="1563480"/>
              <a:ext cx="2245320" cy="1416960"/>
            </p14:xfrm>
          </p:contentPart>
        </mc:Choice>
        <mc:Fallback>
          <p:pic>
            <p:nvPicPr>
              <p:cNvPr id="3" name="Ink 2">
                <a:extLst>
                  <a:ext uri="{FF2B5EF4-FFF2-40B4-BE49-F238E27FC236}">
                    <a16:creationId xmlns:a16="http://schemas.microsoft.com/office/drawing/2014/main" id="{D2F025FA-6129-5942-8289-8B14D7AED814}"/>
                  </a:ext>
                </a:extLst>
              </p:cNvPr>
              <p:cNvPicPr/>
              <p:nvPr/>
            </p:nvPicPr>
            <p:blipFill>
              <a:blip r:embed="rId3"/>
              <a:stretch>
                <a:fillRect/>
              </a:stretch>
            </p:blipFill>
            <p:spPr>
              <a:xfrm>
                <a:off x="2181240" y="1554120"/>
                <a:ext cx="2264040" cy="1435680"/>
              </a:xfrm>
              <a:prstGeom prst="rect">
                <a:avLst/>
              </a:prstGeom>
            </p:spPr>
          </p:pic>
        </mc:Fallback>
      </mc:AlternateContent>
    </p:spTree>
    <p:extLst>
      <p:ext uri="{BB962C8B-B14F-4D97-AF65-F5344CB8AC3E}">
        <p14:creationId xmlns:p14="http://schemas.microsoft.com/office/powerpoint/2010/main" val="3305079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 resume/cv?</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800" dirty="0"/>
              <a:t>Applying for jobs</a:t>
            </a:r>
          </a:p>
          <a:p>
            <a:pPr marL="457200" indent="-457200">
              <a:buFont typeface="+mj-lt"/>
              <a:buAutoNum type="arabicPeriod"/>
            </a:pPr>
            <a:r>
              <a:rPr lang="en-US" sz="2800" dirty="0"/>
              <a:t>Applying for graduate programs</a:t>
            </a:r>
          </a:p>
          <a:p>
            <a:pPr marL="457200" indent="-457200">
              <a:buFont typeface="+mj-lt"/>
              <a:buAutoNum type="arabicPeriod"/>
            </a:pPr>
            <a:r>
              <a:rPr lang="en-US" sz="2800" dirty="0"/>
              <a:t>Requesting recommendation letter and references</a:t>
            </a:r>
          </a:p>
          <a:p>
            <a:pPr marL="457200" indent="-457200">
              <a:buFont typeface="+mj-lt"/>
              <a:buAutoNum type="arabicPeriod"/>
            </a:pPr>
            <a:r>
              <a:rPr lang="en-US" sz="2800" dirty="0"/>
              <a:t>Reflecting on your experiences within and without school</a:t>
            </a:r>
          </a:p>
        </p:txBody>
      </p:sp>
      <p:sp>
        <p:nvSpPr>
          <p:cNvPr id="4" name="Slide Number Placeholder 3"/>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1879034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You want to start your resume ahead of deadline</a:t>
            </a:r>
          </a:p>
        </p:txBody>
      </p:sp>
      <p:sp>
        <p:nvSpPr>
          <p:cNvPr id="4" name="Slide Number Placeholder 3"/>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302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First impression is important</a:t>
            </a:r>
          </a:p>
        </p:txBody>
      </p:sp>
      <p:sp>
        <p:nvSpPr>
          <p:cNvPr id="4" name="Slide Number Placeholder 3"/>
          <p:cNvSpPr>
            <a:spLocks noGrp="1"/>
          </p:cNvSpPr>
          <p:nvPr>
            <p:ph type="sldNum" sz="quarter" idx="12"/>
          </p:nvPr>
        </p:nvSpPr>
        <p:spPr/>
        <p:txBody>
          <a:bodyPr/>
          <a:lstStyle/>
          <a:p>
            <a:fld id="{6D22F896-40B5-4ADD-8801-0D06FADFA095}" type="slidenum">
              <a:rPr lang="en-US" smtClean="0"/>
              <a:t>5</a:t>
            </a:fld>
            <a:endParaRPr lang="en-US" dirty="0"/>
          </a:p>
        </p:txBody>
      </p:sp>
      <p:pic>
        <p:nvPicPr>
          <p:cNvPr id="2050" name="Picture 2" descr="ttps://adaquest.com/wp-content/uploads/2012/10/Resu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071" y="1874517"/>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06071" y="5684517"/>
            <a:ext cx="3089307" cy="230832"/>
          </a:xfrm>
          <a:prstGeom prst="rect">
            <a:avLst/>
          </a:prstGeom>
        </p:spPr>
        <p:txBody>
          <a:bodyPr wrap="none">
            <a:spAutoFit/>
          </a:bodyPr>
          <a:lstStyle/>
          <a:p>
            <a:r>
              <a:rPr lang="en-US" sz="900" dirty="0"/>
              <a:t>https://</a:t>
            </a:r>
            <a:r>
              <a:rPr lang="en-US" sz="900" dirty="0" err="1"/>
              <a:t>adaquest.com</a:t>
            </a:r>
            <a:r>
              <a:rPr lang="en-US" sz="900" dirty="0"/>
              <a:t>/</a:t>
            </a:r>
            <a:r>
              <a:rPr lang="en-US" sz="900" dirty="0" err="1"/>
              <a:t>wp</a:t>
            </a:r>
            <a:r>
              <a:rPr lang="en-US" sz="900" dirty="0"/>
              <a:t>-content/uploads/2012/10/</a:t>
            </a:r>
            <a:r>
              <a:rPr lang="en-US" sz="900" dirty="0" err="1"/>
              <a:t>Resume.jpg</a:t>
            </a:r>
            <a:endParaRPr lang="en-US" sz="900" dirty="0"/>
          </a:p>
        </p:txBody>
      </p:sp>
      <p:pic>
        <p:nvPicPr>
          <p:cNvPr id="2052" name="Picture 4" descr="ttps://images.thestar.com/content/dam/thestar/news/gta/2014/12/18/u_of_t_grad_takes_job_hunt_to_the_st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6977" y="1874915"/>
            <a:ext cx="3434502" cy="38096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638366" y="5746072"/>
            <a:ext cx="4622325" cy="338554"/>
          </a:xfrm>
          <a:prstGeom prst="rect">
            <a:avLst/>
          </a:prstGeom>
        </p:spPr>
        <p:txBody>
          <a:bodyPr wrap="square">
            <a:spAutoFit/>
          </a:bodyPr>
          <a:lstStyle/>
          <a:p>
            <a:r>
              <a:rPr lang="en-US" sz="800" dirty="0"/>
              <a:t>https://</a:t>
            </a:r>
            <a:r>
              <a:rPr lang="en-US" sz="800" dirty="0" err="1"/>
              <a:t>images.thestar.com</a:t>
            </a:r>
            <a:r>
              <a:rPr lang="en-US" sz="800" dirty="0"/>
              <a:t>/content/dam/</a:t>
            </a:r>
            <a:r>
              <a:rPr lang="en-US" sz="800" dirty="0" err="1"/>
              <a:t>thestar</a:t>
            </a:r>
            <a:r>
              <a:rPr lang="en-US" sz="800" dirty="0"/>
              <a:t>/news/</a:t>
            </a:r>
            <a:r>
              <a:rPr lang="en-US" sz="800" dirty="0" err="1"/>
              <a:t>gta</a:t>
            </a:r>
            <a:r>
              <a:rPr lang="en-US" sz="800" dirty="0"/>
              <a:t>/2014/12/18/</a:t>
            </a:r>
            <a:r>
              <a:rPr lang="en-US" sz="800" dirty="0" err="1"/>
              <a:t>u_of_t_grad_takes_job_hunt_to_the_street</a:t>
            </a:r>
            <a:r>
              <a:rPr lang="en-US" sz="800" dirty="0"/>
              <a:t>/542xingyiyanjpg.jpg.size-custom-crop.0x650.jpg</a:t>
            </a:r>
          </a:p>
        </p:txBody>
      </p:sp>
    </p:spTree>
    <p:extLst>
      <p:ext uri="{BB962C8B-B14F-4D97-AF65-F5344CB8AC3E}">
        <p14:creationId xmlns:p14="http://schemas.microsoft.com/office/powerpoint/2010/main" val="114201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marL="342900" indent="-342900">
              <a:buFont typeface="+mj-lt"/>
              <a:buAutoNum type="arabicPeriod"/>
            </a:pPr>
            <a:r>
              <a:rPr lang="en-US" sz="3200" dirty="0"/>
              <a:t>Differences between a CV and a resume</a:t>
            </a:r>
          </a:p>
          <a:p>
            <a:pPr marL="342900" indent="-342900">
              <a:buFont typeface="+mj-lt"/>
              <a:buAutoNum type="arabicPeriod"/>
            </a:pPr>
            <a:r>
              <a:rPr lang="en-US" sz="3200" dirty="0"/>
              <a:t>Gathering the ingredients</a:t>
            </a:r>
          </a:p>
          <a:p>
            <a:pPr marL="342900" indent="-342900">
              <a:buFont typeface="+mj-lt"/>
              <a:buAutoNum type="arabicPeriod"/>
            </a:pPr>
            <a:r>
              <a:rPr lang="en-US" sz="3200" dirty="0"/>
              <a:t>Writing a resume</a:t>
            </a:r>
          </a:p>
          <a:p>
            <a:pPr marL="342900" indent="-342900">
              <a:buFont typeface="+mj-lt"/>
              <a:buAutoNum type="arabicPeriod"/>
            </a:pPr>
            <a:r>
              <a:rPr lang="en-US" sz="3200" dirty="0"/>
              <a:t>Writing a CV</a:t>
            </a:r>
          </a:p>
        </p:txBody>
      </p:sp>
      <p:sp>
        <p:nvSpPr>
          <p:cNvPr id="4" name="Slide Number Placeholder 3"/>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56895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Resume</a:t>
            </a:r>
          </a:p>
        </p:txBody>
      </p:sp>
      <p:sp>
        <p:nvSpPr>
          <p:cNvPr id="3" name="Content Placeholder 2"/>
          <p:cNvSpPr>
            <a:spLocks noGrp="1"/>
          </p:cNvSpPr>
          <p:nvPr>
            <p:ph idx="1"/>
          </p:nvPr>
        </p:nvSpPr>
        <p:spPr/>
        <p:txBody>
          <a:bodyPr>
            <a:normAutofit lnSpcReduction="10000"/>
          </a:bodyPr>
          <a:lstStyle/>
          <a:p>
            <a:r>
              <a:rPr lang="en-US" sz="3200" dirty="0"/>
              <a:t>“Summary” in French</a:t>
            </a:r>
          </a:p>
          <a:p>
            <a:r>
              <a:rPr lang="en-US" sz="3200" dirty="0"/>
              <a:t>SELECTIVE list that is specific for the job you are applying</a:t>
            </a:r>
          </a:p>
          <a:p>
            <a:r>
              <a:rPr lang="en-US" sz="3200" dirty="0"/>
              <a:t>Ideally 1 page, at most 2.</a:t>
            </a:r>
          </a:p>
          <a:p>
            <a:r>
              <a:rPr lang="en-US" sz="3200" dirty="0"/>
              <a:t>Your effectiveness in transferring previous skills to a job</a:t>
            </a:r>
          </a:p>
          <a:p>
            <a:endParaRPr lang="en-US" sz="3200" dirty="0"/>
          </a:p>
          <a:p>
            <a:r>
              <a:rPr lang="en-US" sz="3200" dirty="0"/>
              <a:t>Non-academic jobs </a:t>
            </a:r>
          </a:p>
        </p:txBody>
      </p:sp>
      <p:sp>
        <p:nvSpPr>
          <p:cNvPr id="4" name="Slide Number Placeholder 3"/>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109067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a:t>
            </a:r>
          </a:p>
        </p:txBody>
      </p:sp>
      <p:sp>
        <p:nvSpPr>
          <p:cNvPr id="3" name="Content Placeholder 2"/>
          <p:cNvSpPr>
            <a:spLocks noGrp="1"/>
          </p:cNvSpPr>
          <p:nvPr>
            <p:ph idx="1"/>
          </p:nvPr>
        </p:nvSpPr>
        <p:spPr/>
        <p:txBody>
          <a:bodyPr>
            <a:normAutofit lnSpcReduction="10000"/>
          </a:bodyPr>
          <a:lstStyle/>
          <a:p>
            <a:r>
              <a:rPr lang="en-US" sz="3200" dirty="0"/>
              <a:t>Curriculum vitae</a:t>
            </a:r>
          </a:p>
          <a:p>
            <a:r>
              <a:rPr lang="en-US" sz="3200" dirty="0"/>
              <a:t>Course of life</a:t>
            </a:r>
          </a:p>
          <a:p>
            <a:r>
              <a:rPr lang="en-US" sz="3200" dirty="0"/>
              <a:t>COMPREHENSIVE list of every activity and achievement</a:t>
            </a:r>
          </a:p>
          <a:p>
            <a:r>
              <a:rPr lang="en-US" sz="3200" dirty="0"/>
              <a:t>No limit on length</a:t>
            </a:r>
          </a:p>
          <a:p>
            <a:endParaRPr lang="en-US" sz="3200" dirty="0"/>
          </a:p>
          <a:p>
            <a:r>
              <a:rPr lang="en-US" sz="3200" dirty="0"/>
              <a:t>Academic jobs</a:t>
            </a:r>
          </a:p>
        </p:txBody>
      </p:sp>
      <p:sp>
        <p:nvSpPr>
          <p:cNvPr id="4" name="Slide Number Placeholder 3"/>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257282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42929" y="1504194"/>
            <a:ext cx="8187071" cy="4064627"/>
          </a:xfrm>
        </p:spPr>
        <p:txBody>
          <a:bodyPr>
            <a:noAutofit/>
          </a:bodyPr>
          <a:lstStyle/>
          <a:p>
            <a:r>
              <a:rPr lang="en-US" sz="6600" dirty="0"/>
              <a:t>Different presentations of the same ingredients (you!)</a:t>
            </a:r>
          </a:p>
        </p:txBody>
      </p:sp>
      <p:sp>
        <p:nvSpPr>
          <p:cNvPr id="2" name="Slide Number Placeholder 1"/>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1865197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“Ingredients”</a:t>
            </a:r>
          </a:p>
        </p:txBody>
      </p:sp>
      <p:sp>
        <p:nvSpPr>
          <p:cNvPr id="5" name="Content Placeholder 4"/>
          <p:cNvSpPr>
            <a:spLocks noGrp="1"/>
          </p:cNvSpPr>
          <p:nvPr>
            <p:ph idx="1"/>
          </p:nvPr>
        </p:nvSpPr>
        <p:spPr/>
        <p:txBody>
          <a:bodyPr>
            <a:normAutofit/>
          </a:bodyPr>
          <a:lstStyle/>
          <a:p>
            <a:r>
              <a:rPr lang="en-US" sz="3200" dirty="0"/>
              <a:t>Contact information</a:t>
            </a:r>
          </a:p>
          <a:p>
            <a:r>
              <a:rPr lang="en-US" sz="3200" dirty="0"/>
              <a:t>Qualifications Summary</a:t>
            </a:r>
          </a:p>
          <a:p>
            <a:r>
              <a:rPr lang="en-US" sz="3200" dirty="0"/>
              <a:t>Education</a:t>
            </a:r>
          </a:p>
          <a:p>
            <a:r>
              <a:rPr lang="en-US" sz="3200" dirty="0"/>
              <a:t>Projects</a:t>
            </a:r>
          </a:p>
          <a:p>
            <a:r>
              <a:rPr lang="en-US" sz="3200" dirty="0"/>
              <a:t>Honors, Awards, and activities</a:t>
            </a:r>
          </a:p>
        </p:txBody>
      </p:sp>
      <p:sp>
        <p:nvSpPr>
          <p:cNvPr id="2" name="Slide Number Placeholder 1"/>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90483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“Ingredients”</a:t>
            </a:r>
          </a:p>
        </p:txBody>
      </p:sp>
      <p:sp>
        <p:nvSpPr>
          <p:cNvPr id="5" name="Content Placeholder 4"/>
          <p:cNvSpPr>
            <a:spLocks noGrp="1"/>
          </p:cNvSpPr>
          <p:nvPr>
            <p:ph idx="1"/>
          </p:nvPr>
        </p:nvSpPr>
        <p:spPr/>
        <p:txBody>
          <a:bodyPr>
            <a:normAutofit/>
          </a:bodyPr>
          <a:lstStyle/>
          <a:p>
            <a:r>
              <a:rPr lang="en-US" sz="3200" dirty="0"/>
              <a:t>Experience</a:t>
            </a:r>
          </a:p>
          <a:p>
            <a:r>
              <a:rPr lang="en-US" sz="3200" dirty="0"/>
              <a:t>Leadership Activities</a:t>
            </a:r>
          </a:p>
          <a:p>
            <a:r>
              <a:rPr lang="en-US" sz="3200" dirty="0"/>
              <a:t>Publications/Presentations</a:t>
            </a:r>
          </a:p>
          <a:p>
            <a:r>
              <a:rPr lang="en-US" sz="3200" dirty="0"/>
              <a:t>Research Techniques/Skills</a:t>
            </a:r>
          </a:p>
        </p:txBody>
      </p:sp>
      <p:sp>
        <p:nvSpPr>
          <p:cNvPr id="2" name="Slide Number Placeholder 1"/>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731167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774062"/>
          </a:xfrm>
        </p:spPr>
        <p:txBody>
          <a:bodyPr>
            <a:normAutofit fontScale="90000"/>
          </a:bodyPr>
          <a:lstStyle/>
          <a:p>
            <a:r>
              <a:rPr lang="en-US" dirty="0"/>
              <a:t>Suggested format for a resume</a:t>
            </a:r>
          </a:p>
        </p:txBody>
      </p:sp>
      <p:sp>
        <p:nvSpPr>
          <p:cNvPr id="3" name="Content Placeholder 2"/>
          <p:cNvSpPr>
            <a:spLocks noGrp="1"/>
          </p:cNvSpPr>
          <p:nvPr>
            <p:ph idx="1"/>
          </p:nvPr>
        </p:nvSpPr>
        <p:spPr>
          <a:xfrm>
            <a:off x="1251678" y="1519518"/>
            <a:ext cx="10178322" cy="4723145"/>
          </a:xfrm>
        </p:spPr>
        <p:txBody>
          <a:bodyPr>
            <a:normAutofit fontScale="92500" lnSpcReduction="20000"/>
          </a:bodyPr>
          <a:lstStyle/>
          <a:p>
            <a:r>
              <a:rPr lang="en-US" sz="2400" dirty="0"/>
              <a:t>Name</a:t>
            </a:r>
          </a:p>
          <a:p>
            <a:pPr lvl="1"/>
            <a:r>
              <a:rPr lang="en-US" sz="2000" dirty="0"/>
              <a:t>Contact information</a:t>
            </a:r>
          </a:p>
          <a:p>
            <a:r>
              <a:rPr lang="en-US" sz="2400" dirty="0"/>
              <a:t>Qualifications Summary</a:t>
            </a:r>
          </a:p>
          <a:p>
            <a:r>
              <a:rPr lang="en-US" sz="2400" dirty="0"/>
              <a:t>Education</a:t>
            </a:r>
          </a:p>
          <a:p>
            <a:pPr lvl="1"/>
            <a:r>
              <a:rPr lang="en-US" dirty="0"/>
              <a:t>Degree, graduation date</a:t>
            </a:r>
          </a:p>
          <a:p>
            <a:pPr lvl="1"/>
            <a:r>
              <a:rPr lang="en-US" dirty="0"/>
              <a:t>Institution, City and State</a:t>
            </a:r>
          </a:p>
          <a:p>
            <a:pPr lvl="1"/>
            <a:r>
              <a:rPr lang="en-US" dirty="0"/>
              <a:t>GPA (optional)</a:t>
            </a:r>
          </a:p>
          <a:p>
            <a:pPr lvl="1"/>
            <a:r>
              <a:rPr lang="en-US" dirty="0"/>
              <a:t>Representative coursework</a:t>
            </a:r>
          </a:p>
          <a:p>
            <a:r>
              <a:rPr lang="en-US" sz="2400" dirty="0"/>
              <a:t>Experience</a:t>
            </a:r>
          </a:p>
          <a:p>
            <a:pPr lvl="1"/>
            <a:r>
              <a:rPr lang="en-US" dirty="0"/>
              <a:t>Position, date</a:t>
            </a:r>
          </a:p>
          <a:p>
            <a:pPr lvl="1"/>
            <a:r>
              <a:rPr lang="en-US" dirty="0"/>
              <a:t>Company, City and State</a:t>
            </a:r>
          </a:p>
          <a:p>
            <a:r>
              <a:rPr lang="en-US" sz="2400" dirty="0"/>
              <a:t>Projects</a:t>
            </a:r>
          </a:p>
          <a:p>
            <a:r>
              <a:rPr lang="en-US" sz="2400" dirty="0"/>
              <a:t>Skills</a:t>
            </a:r>
          </a:p>
          <a:p>
            <a:endParaRPr lang="en-US" sz="2400" dirty="0"/>
          </a:p>
        </p:txBody>
      </p:sp>
      <p:sp>
        <p:nvSpPr>
          <p:cNvPr id="4" name="Slide Number Placeholder 3"/>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1446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Qualifications summary</a:t>
            </a:r>
          </a:p>
        </p:txBody>
      </p:sp>
      <p:sp>
        <p:nvSpPr>
          <p:cNvPr id="3" name="Content Placeholder 2"/>
          <p:cNvSpPr>
            <a:spLocks noGrp="1"/>
          </p:cNvSpPr>
          <p:nvPr>
            <p:ph idx="1"/>
          </p:nvPr>
        </p:nvSpPr>
        <p:spPr>
          <a:xfrm>
            <a:off x="1251678" y="1874517"/>
            <a:ext cx="10178322" cy="3593591"/>
          </a:xfrm>
        </p:spPr>
        <p:txBody>
          <a:bodyPr>
            <a:normAutofit/>
          </a:bodyPr>
          <a:lstStyle/>
          <a:p>
            <a:r>
              <a:rPr lang="en-US" sz="2800" dirty="0"/>
              <a:t>Substitute objectives</a:t>
            </a:r>
          </a:p>
          <a:p>
            <a:r>
              <a:rPr lang="en-US" sz="2800" dirty="0"/>
              <a:t>Highlight your strengths and what you can offer.</a:t>
            </a:r>
          </a:p>
        </p:txBody>
      </p:sp>
      <p:sp>
        <p:nvSpPr>
          <p:cNvPr id="4" name="Slide Number Placeholder 3"/>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2079843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Qualifications summary</a:t>
            </a:r>
          </a:p>
        </p:txBody>
      </p:sp>
      <p:sp>
        <p:nvSpPr>
          <p:cNvPr id="3" name="Content Placeholder 2"/>
          <p:cNvSpPr>
            <a:spLocks noGrp="1"/>
          </p:cNvSpPr>
          <p:nvPr>
            <p:ph idx="1"/>
          </p:nvPr>
        </p:nvSpPr>
        <p:spPr>
          <a:xfrm>
            <a:off x="1251678" y="1874517"/>
            <a:ext cx="10178322" cy="3593591"/>
          </a:xfrm>
        </p:spPr>
        <p:txBody>
          <a:bodyPr>
            <a:normAutofit/>
          </a:bodyPr>
          <a:lstStyle/>
          <a:p>
            <a:r>
              <a:rPr lang="en-US" dirty="0"/>
              <a:t>(E.g. 1) Accomplished driver of diversified projects in the governmental, educational and non-profit fields. Exceptional communications skills coupled with the capacity to assimilate, shape and use large stores of information quickly.  Possess an extensive background in the following broad-based competencies:</a:t>
            </a:r>
          </a:p>
          <a:p>
            <a:endParaRPr lang="en-US" dirty="0"/>
          </a:p>
          <a:p>
            <a:r>
              <a:rPr lang="en-US" dirty="0"/>
              <a:t>(E.g. 2) Enthusiastic, hard-working, flexible team player with immunology PhD, RAC certification, and experience writing submissions for a diverse group of pharmaceutical clients, looking for a new challenge and more responsibility in biologics-focused medical writing in the Washington DC area</a:t>
            </a:r>
          </a:p>
          <a:p>
            <a:endParaRPr lang="en-US" dirty="0"/>
          </a:p>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14</a:t>
            </a:fld>
            <a:endParaRPr lang="en-US" dirty="0"/>
          </a:p>
        </p:txBody>
      </p:sp>
      <p:sp>
        <p:nvSpPr>
          <p:cNvPr id="5" name="TextBox 4"/>
          <p:cNvSpPr txBox="1"/>
          <p:nvPr/>
        </p:nvSpPr>
        <p:spPr>
          <a:xfrm>
            <a:off x="6257365" y="6244874"/>
            <a:ext cx="4706471" cy="261610"/>
          </a:xfrm>
          <a:prstGeom prst="rect">
            <a:avLst/>
          </a:prstGeom>
          <a:noFill/>
        </p:spPr>
        <p:txBody>
          <a:bodyPr wrap="square" rtlCol="0">
            <a:spAutoFit/>
          </a:bodyPr>
          <a:lstStyle/>
          <a:p>
            <a:r>
              <a:rPr lang="en-US" sz="1100" dirty="0"/>
              <a:t>Excerpted from samples at University of Pennsylvania Career Services website</a:t>
            </a:r>
          </a:p>
        </p:txBody>
      </p:sp>
    </p:spTree>
    <p:extLst>
      <p:ext uri="{BB962C8B-B14F-4D97-AF65-F5344CB8AC3E}">
        <p14:creationId xmlns:p14="http://schemas.microsoft.com/office/powerpoint/2010/main" val="104009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Qualifications summary</a:t>
            </a:r>
          </a:p>
        </p:txBody>
      </p:sp>
      <p:sp>
        <p:nvSpPr>
          <p:cNvPr id="3" name="Content Placeholder 2"/>
          <p:cNvSpPr>
            <a:spLocks noGrp="1"/>
          </p:cNvSpPr>
          <p:nvPr>
            <p:ph idx="1"/>
          </p:nvPr>
        </p:nvSpPr>
        <p:spPr>
          <a:xfrm>
            <a:off x="1251678" y="2587211"/>
            <a:ext cx="10178322" cy="3593591"/>
          </a:xfrm>
        </p:spPr>
        <p:txBody>
          <a:bodyPr>
            <a:normAutofit/>
          </a:bodyPr>
          <a:lstStyle/>
          <a:p>
            <a:r>
              <a:rPr lang="en-US" dirty="0"/>
              <a:t>(E.g. 3) Experienced R&amp;D instrumentation electrical engineer with expertise in </a:t>
            </a:r>
            <a:r>
              <a:rPr lang="en-US" dirty="0" err="1"/>
              <a:t>highpower</a:t>
            </a:r>
            <a:r>
              <a:rPr lang="en-US" dirty="0"/>
              <a:t> and low-noise electronics, mechanical and algorithms development, and team management. Broad scientific knowledge across electromagnetics, circuit design, signal processing, RF, and embedded systems. Responsibilities across all stages of research and development, specializing in concept prototyping. Excellent communicator; quick learner.</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874779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Tailor your resume to what you apply for</a:t>
            </a:r>
          </a:p>
        </p:txBody>
      </p:sp>
      <p:sp>
        <p:nvSpPr>
          <p:cNvPr id="4" name="Slide Number Placeholder 3"/>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671070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 applying for?</a:t>
            </a:r>
          </a:p>
        </p:txBody>
      </p:sp>
      <p:sp>
        <p:nvSpPr>
          <p:cNvPr id="5" name="TextBox 4"/>
          <p:cNvSpPr txBox="1"/>
          <p:nvPr/>
        </p:nvSpPr>
        <p:spPr>
          <a:xfrm>
            <a:off x="6320117" y="6191013"/>
            <a:ext cx="3939989" cy="369332"/>
          </a:xfrm>
          <a:prstGeom prst="rect">
            <a:avLst/>
          </a:prstGeom>
          <a:noFill/>
        </p:spPr>
        <p:txBody>
          <a:bodyPr wrap="square" rtlCol="0">
            <a:spAutoFit/>
          </a:bodyPr>
          <a:lstStyle/>
          <a:p>
            <a:r>
              <a:rPr lang="en-US" dirty="0"/>
              <a:t>Research Associate I, B.S level</a:t>
            </a:r>
          </a:p>
        </p:txBody>
      </p:sp>
      <p:sp>
        <p:nvSpPr>
          <p:cNvPr id="6" name="Slide Number Placeholder 5"/>
          <p:cNvSpPr>
            <a:spLocks noGrp="1"/>
          </p:cNvSpPr>
          <p:nvPr>
            <p:ph type="sldNum" sz="quarter" idx="12"/>
          </p:nvPr>
        </p:nvSpPr>
        <p:spPr/>
        <p:txBody>
          <a:bodyPr/>
          <a:lstStyle/>
          <a:p>
            <a:fld id="{6D22F896-40B5-4ADD-8801-0D06FADFA095}" type="slidenum">
              <a:rPr lang="en-US" smtClean="0"/>
              <a:t>17</a:t>
            </a:fld>
            <a:endParaRPr lang="en-US" dirty="0"/>
          </a:p>
        </p:txBody>
      </p:sp>
      <p:pic>
        <p:nvPicPr>
          <p:cNvPr id="7" name="Picture 6">
            <a:extLst>
              <a:ext uri="{FF2B5EF4-FFF2-40B4-BE49-F238E27FC236}">
                <a16:creationId xmlns:a16="http://schemas.microsoft.com/office/drawing/2014/main" id="{07EA22CE-0736-A34F-9EF1-BCAD6F88D3C4}"/>
              </a:ext>
            </a:extLst>
          </p:cNvPr>
          <p:cNvPicPr>
            <a:picLocks noChangeAspect="1"/>
          </p:cNvPicPr>
          <p:nvPr/>
        </p:nvPicPr>
        <p:blipFill>
          <a:blip r:embed="rId2"/>
          <a:stretch>
            <a:fillRect/>
          </a:stretch>
        </p:blipFill>
        <p:spPr>
          <a:xfrm>
            <a:off x="2127623" y="1273361"/>
            <a:ext cx="4004236" cy="5344363"/>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5C4471D5-3384-B249-AAD8-103512321EBF}"/>
                  </a:ext>
                </a:extLst>
              </p14:cNvPr>
              <p14:cNvContentPartPr/>
              <p14:nvPr/>
            </p14:nvContentPartPr>
            <p14:xfrm>
              <a:off x="2455560" y="4036320"/>
              <a:ext cx="293400" cy="5040"/>
            </p14:xfrm>
          </p:contentPart>
        </mc:Choice>
        <mc:Fallback>
          <p:pic>
            <p:nvPicPr>
              <p:cNvPr id="3" name="Ink 2">
                <a:extLst>
                  <a:ext uri="{FF2B5EF4-FFF2-40B4-BE49-F238E27FC236}">
                    <a16:creationId xmlns:a16="http://schemas.microsoft.com/office/drawing/2014/main" id="{5C4471D5-3384-B249-AAD8-103512321EBF}"/>
                  </a:ext>
                </a:extLst>
              </p:cNvPr>
              <p:cNvPicPr/>
              <p:nvPr/>
            </p:nvPicPr>
            <p:blipFill>
              <a:blip r:embed="rId4"/>
              <a:stretch>
                <a:fillRect/>
              </a:stretch>
            </p:blipFill>
            <p:spPr>
              <a:xfrm>
                <a:off x="2439720" y="3972960"/>
                <a:ext cx="3247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68BC11A2-CC3A-974E-A19C-80DE0DE223CD}"/>
                  </a:ext>
                </a:extLst>
              </p14:cNvPr>
              <p14:cNvContentPartPr/>
              <p14:nvPr/>
            </p14:nvContentPartPr>
            <p14:xfrm>
              <a:off x="4442760" y="4397040"/>
              <a:ext cx="926640" cy="16920"/>
            </p14:xfrm>
          </p:contentPart>
        </mc:Choice>
        <mc:Fallback>
          <p:pic>
            <p:nvPicPr>
              <p:cNvPr id="4" name="Ink 3">
                <a:extLst>
                  <a:ext uri="{FF2B5EF4-FFF2-40B4-BE49-F238E27FC236}">
                    <a16:creationId xmlns:a16="http://schemas.microsoft.com/office/drawing/2014/main" id="{68BC11A2-CC3A-974E-A19C-80DE0DE223CD}"/>
                  </a:ext>
                </a:extLst>
              </p:cNvPr>
              <p:cNvPicPr/>
              <p:nvPr/>
            </p:nvPicPr>
            <p:blipFill>
              <a:blip r:embed="rId6"/>
              <a:stretch>
                <a:fillRect/>
              </a:stretch>
            </p:blipFill>
            <p:spPr>
              <a:xfrm>
                <a:off x="4426920" y="4333680"/>
                <a:ext cx="95796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29005CA5-0AB9-614A-83C5-FFDEEE478876}"/>
                  </a:ext>
                </a:extLst>
              </p14:cNvPr>
              <p14:cNvContentPartPr/>
              <p14:nvPr/>
            </p14:nvContentPartPr>
            <p14:xfrm>
              <a:off x="4908240" y="1459440"/>
              <a:ext cx="272520" cy="12600"/>
            </p14:xfrm>
          </p:contentPart>
        </mc:Choice>
        <mc:Fallback>
          <p:pic>
            <p:nvPicPr>
              <p:cNvPr id="8" name="Ink 7">
                <a:extLst>
                  <a:ext uri="{FF2B5EF4-FFF2-40B4-BE49-F238E27FC236}">
                    <a16:creationId xmlns:a16="http://schemas.microsoft.com/office/drawing/2014/main" id="{29005CA5-0AB9-614A-83C5-FFDEEE478876}"/>
                  </a:ext>
                </a:extLst>
              </p:cNvPr>
              <p:cNvPicPr/>
              <p:nvPr/>
            </p:nvPicPr>
            <p:blipFill>
              <a:blip r:embed="rId8"/>
              <a:stretch>
                <a:fillRect/>
              </a:stretch>
            </p:blipFill>
            <p:spPr>
              <a:xfrm>
                <a:off x="4892400" y="1396080"/>
                <a:ext cx="3038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a:extLst>
                  <a:ext uri="{FF2B5EF4-FFF2-40B4-BE49-F238E27FC236}">
                    <a16:creationId xmlns:a16="http://schemas.microsoft.com/office/drawing/2014/main" id="{CF8B4E80-D552-3447-B46B-121904B6F6DD}"/>
                  </a:ext>
                </a:extLst>
              </p14:cNvPr>
              <p14:cNvContentPartPr/>
              <p14:nvPr/>
            </p14:nvContentPartPr>
            <p14:xfrm>
              <a:off x="5640840" y="1740960"/>
              <a:ext cx="181440" cy="5400"/>
            </p14:xfrm>
          </p:contentPart>
        </mc:Choice>
        <mc:Fallback>
          <p:pic>
            <p:nvPicPr>
              <p:cNvPr id="9" name="Ink 8">
                <a:extLst>
                  <a:ext uri="{FF2B5EF4-FFF2-40B4-BE49-F238E27FC236}">
                    <a16:creationId xmlns:a16="http://schemas.microsoft.com/office/drawing/2014/main" id="{CF8B4E80-D552-3447-B46B-121904B6F6DD}"/>
                  </a:ext>
                </a:extLst>
              </p:cNvPr>
              <p:cNvPicPr/>
              <p:nvPr/>
            </p:nvPicPr>
            <p:blipFill>
              <a:blip r:embed="rId10"/>
              <a:stretch>
                <a:fillRect/>
              </a:stretch>
            </p:blipFill>
            <p:spPr>
              <a:xfrm>
                <a:off x="5625000" y="1677600"/>
                <a:ext cx="2127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BDDB3204-6A7D-B040-9F84-06E400D77527}"/>
                  </a:ext>
                </a:extLst>
              </p14:cNvPr>
              <p14:cNvContentPartPr/>
              <p14:nvPr/>
            </p14:nvContentPartPr>
            <p14:xfrm>
              <a:off x="3441240" y="1848960"/>
              <a:ext cx="771840" cy="24840"/>
            </p14:xfrm>
          </p:contentPart>
        </mc:Choice>
        <mc:Fallback>
          <p:pic>
            <p:nvPicPr>
              <p:cNvPr id="10" name="Ink 9">
                <a:extLst>
                  <a:ext uri="{FF2B5EF4-FFF2-40B4-BE49-F238E27FC236}">
                    <a16:creationId xmlns:a16="http://schemas.microsoft.com/office/drawing/2014/main" id="{BDDB3204-6A7D-B040-9F84-06E400D77527}"/>
                  </a:ext>
                </a:extLst>
              </p:cNvPr>
              <p:cNvPicPr/>
              <p:nvPr/>
            </p:nvPicPr>
            <p:blipFill>
              <a:blip r:embed="rId12"/>
              <a:stretch>
                <a:fillRect/>
              </a:stretch>
            </p:blipFill>
            <p:spPr>
              <a:xfrm>
                <a:off x="3425400" y="1785600"/>
                <a:ext cx="80316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k 10">
                <a:extLst>
                  <a:ext uri="{FF2B5EF4-FFF2-40B4-BE49-F238E27FC236}">
                    <a16:creationId xmlns:a16="http://schemas.microsoft.com/office/drawing/2014/main" id="{1FE655B6-BFF2-C946-A24A-AEB4AFD8AE72}"/>
                  </a:ext>
                </a:extLst>
              </p14:cNvPr>
              <p14:cNvContentPartPr/>
              <p14:nvPr/>
            </p14:nvContentPartPr>
            <p14:xfrm>
              <a:off x="2728440" y="1865880"/>
              <a:ext cx="232920" cy="10080"/>
            </p14:xfrm>
          </p:contentPart>
        </mc:Choice>
        <mc:Fallback>
          <p:pic>
            <p:nvPicPr>
              <p:cNvPr id="11" name="Ink 10">
                <a:extLst>
                  <a:ext uri="{FF2B5EF4-FFF2-40B4-BE49-F238E27FC236}">
                    <a16:creationId xmlns:a16="http://schemas.microsoft.com/office/drawing/2014/main" id="{1FE655B6-BFF2-C946-A24A-AEB4AFD8AE72}"/>
                  </a:ext>
                </a:extLst>
              </p:cNvPr>
              <p:cNvPicPr/>
              <p:nvPr/>
            </p:nvPicPr>
            <p:blipFill>
              <a:blip r:embed="rId14"/>
              <a:stretch>
                <a:fillRect/>
              </a:stretch>
            </p:blipFill>
            <p:spPr>
              <a:xfrm>
                <a:off x="2712600" y="1802520"/>
                <a:ext cx="2642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k 11">
                <a:extLst>
                  <a:ext uri="{FF2B5EF4-FFF2-40B4-BE49-F238E27FC236}">
                    <a16:creationId xmlns:a16="http://schemas.microsoft.com/office/drawing/2014/main" id="{28499AE5-4385-BC41-8CE0-C336F6898077}"/>
                  </a:ext>
                </a:extLst>
              </p14:cNvPr>
              <p14:cNvContentPartPr/>
              <p14:nvPr/>
            </p14:nvContentPartPr>
            <p14:xfrm>
              <a:off x="3193920" y="1851120"/>
              <a:ext cx="193680" cy="12600"/>
            </p14:xfrm>
          </p:contentPart>
        </mc:Choice>
        <mc:Fallback>
          <p:pic>
            <p:nvPicPr>
              <p:cNvPr id="12" name="Ink 11">
                <a:extLst>
                  <a:ext uri="{FF2B5EF4-FFF2-40B4-BE49-F238E27FC236}">
                    <a16:creationId xmlns:a16="http://schemas.microsoft.com/office/drawing/2014/main" id="{28499AE5-4385-BC41-8CE0-C336F6898077}"/>
                  </a:ext>
                </a:extLst>
              </p:cNvPr>
              <p:cNvPicPr/>
              <p:nvPr/>
            </p:nvPicPr>
            <p:blipFill>
              <a:blip r:embed="rId16"/>
              <a:stretch>
                <a:fillRect/>
              </a:stretch>
            </p:blipFill>
            <p:spPr>
              <a:xfrm>
                <a:off x="3178080" y="1787760"/>
                <a:ext cx="2250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Ink 12">
                <a:extLst>
                  <a:ext uri="{FF2B5EF4-FFF2-40B4-BE49-F238E27FC236}">
                    <a16:creationId xmlns:a16="http://schemas.microsoft.com/office/drawing/2014/main" id="{A7E0B962-52BB-3A4D-98D2-B5F1671F14A8}"/>
                  </a:ext>
                </a:extLst>
              </p14:cNvPr>
              <p14:cNvContentPartPr/>
              <p14:nvPr/>
            </p14:nvContentPartPr>
            <p14:xfrm>
              <a:off x="2581560" y="1591920"/>
              <a:ext cx="404280" cy="17280"/>
            </p14:xfrm>
          </p:contentPart>
        </mc:Choice>
        <mc:Fallback>
          <p:pic>
            <p:nvPicPr>
              <p:cNvPr id="13" name="Ink 12">
                <a:extLst>
                  <a:ext uri="{FF2B5EF4-FFF2-40B4-BE49-F238E27FC236}">
                    <a16:creationId xmlns:a16="http://schemas.microsoft.com/office/drawing/2014/main" id="{A7E0B962-52BB-3A4D-98D2-B5F1671F14A8}"/>
                  </a:ext>
                </a:extLst>
              </p:cNvPr>
              <p:cNvPicPr/>
              <p:nvPr/>
            </p:nvPicPr>
            <p:blipFill>
              <a:blip r:embed="rId18"/>
              <a:stretch>
                <a:fillRect/>
              </a:stretch>
            </p:blipFill>
            <p:spPr>
              <a:xfrm>
                <a:off x="2565720" y="1528560"/>
                <a:ext cx="4356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Ink 13">
                <a:extLst>
                  <a:ext uri="{FF2B5EF4-FFF2-40B4-BE49-F238E27FC236}">
                    <a16:creationId xmlns:a16="http://schemas.microsoft.com/office/drawing/2014/main" id="{B93FD32A-8EBA-D44E-951B-DCAC5E0B81E5}"/>
                  </a:ext>
                </a:extLst>
              </p14:cNvPr>
              <p14:cNvContentPartPr/>
              <p14:nvPr/>
            </p14:nvContentPartPr>
            <p14:xfrm>
              <a:off x="2456640" y="2084040"/>
              <a:ext cx="147240" cy="17280"/>
            </p14:xfrm>
          </p:contentPart>
        </mc:Choice>
        <mc:Fallback>
          <p:pic>
            <p:nvPicPr>
              <p:cNvPr id="14" name="Ink 13">
                <a:extLst>
                  <a:ext uri="{FF2B5EF4-FFF2-40B4-BE49-F238E27FC236}">
                    <a16:creationId xmlns:a16="http://schemas.microsoft.com/office/drawing/2014/main" id="{B93FD32A-8EBA-D44E-951B-DCAC5E0B81E5}"/>
                  </a:ext>
                </a:extLst>
              </p:cNvPr>
              <p:cNvPicPr/>
              <p:nvPr/>
            </p:nvPicPr>
            <p:blipFill>
              <a:blip r:embed="rId20"/>
              <a:stretch>
                <a:fillRect/>
              </a:stretch>
            </p:blipFill>
            <p:spPr>
              <a:xfrm>
                <a:off x="2440800" y="2020680"/>
                <a:ext cx="1785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Ink 14">
                <a:extLst>
                  <a:ext uri="{FF2B5EF4-FFF2-40B4-BE49-F238E27FC236}">
                    <a16:creationId xmlns:a16="http://schemas.microsoft.com/office/drawing/2014/main" id="{3E3B5D82-5106-DC40-B902-29DA833B75A6}"/>
                  </a:ext>
                </a:extLst>
              </p14:cNvPr>
              <p14:cNvContentPartPr/>
              <p14:nvPr/>
            </p14:nvContentPartPr>
            <p14:xfrm>
              <a:off x="2611080" y="2081520"/>
              <a:ext cx="149760" cy="12600"/>
            </p14:xfrm>
          </p:contentPart>
        </mc:Choice>
        <mc:Fallback>
          <p:pic>
            <p:nvPicPr>
              <p:cNvPr id="15" name="Ink 14">
                <a:extLst>
                  <a:ext uri="{FF2B5EF4-FFF2-40B4-BE49-F238E27FC236}">
                    <a16:creationId xmlns:a16="http://schemas.microsoft.com/office/drawing/2014/main" id="{3E3B5D82-5106-DC40-B902-29DA833B75A6}"/>
                  </a:ext>
                </a:extLst>
              </p:cNvPr>
              <p:cNvPicPr/>
              <p:nvPr/>
            </p:nvPicPr>
            <p:blipFill>
              <a:blip r:embed="rId22"/>
              <a:stretch>
                <a:fillRect/>
              </a:stretch>
            </p:blipFill>
            <p:spPr>
              <a:xfrm>
                <a:off x="2595240" y="2018160"/>
                <a:ext cx="1810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Ink 15">
                <a:extLst>
                  <a:ext uri="{FF2B5EF4-FFF2-40B4-BE49-F238E27FC236}">
                    <a16:creationId xmlns:a16="http://schemas.microsoft.com/office/drawing/2014/main" id="{320B1147-DB90-6949-A334-17B835389F20}"/>
                  </a:ext>
                </a:extLst>
              </p14:cNvPr>
              <p14:cNvContentPartPr/>
              <p14:nvPr/>
            </p14:nvContentPartPr>
            <p14:xfrm>
              <a:off x="3568680" y="2088720"/>
              <a:ext cx="277200" cy="10080"/>
            </p14:xfrm>
          </p:contentPart>
        </mc:Choice>
        <mc:Fallback>
          <p:pic>
            <p:nvPicPr>
              <p:cNvPr id="16" name="Ink 15">
                <a:extLst>
                  <a:ext uri="{FF2B5EF4-FFF2-40B4-BE49-F238E27FC236}">
                    <a16:creationId xmlns:a16="http://schemas.microsoft.com/office/drawing/2014/main" id="{320B1147-DB90-6949-A334-17B835389F20}"/>
                  </a:ext>
                </a:extLst>
              </p:cNvPr>
              <p:cNvPicPr/>
              <p:nvPr/>
            </p:nvPicPr>
            <p:blipFill>
              <a:blip r:embed="rId24"/>
              <a:stretch>
                <a:fillRect/>
              </a:stretch>
            </p:blipFill>
            <p:spPr>
              <a:xfrm>
                <a:off x="3552840" y="2025360"/>
                <a:ext cx="30852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k 16">
                <a:extLst>
                  <a:ext uri="{FF2B5EF4-FFF2-40B4-BE49-F238E27FC236}">
                    <a16:creationId xmlns:a16="http://schemas.microsoft.com/office/drawing/2014/main" id="{ADB7BC85-D484-4043-8405-9DC7763972DF}"/>
                  </a:ext>
                </a:extLst>
              </p14:cNvPr>
              <p14:cNvContentPartPr/>
              <p14:nvPr/>
            </p14:nvContentPartPr>
            <p14:xfrm>
              <a:off x="4078080" y="2076840"/>
              <a:ext cx="277200" cy="7200"/>
            </p14:xfrm>
          </p:contentPart>
        </mc:Choice>
        <mc:Fallback>
          <p:pic>
            <p:nvPicPr>
              <p:cNvPr id="17" name="Ink 16">
                <a:extLst>
                  <a:ext uri="{FF2B5EF4-FFF2-40B4-BE49-F238E27FC236}">
                    <a16:creationId xmlns:a16="http://schemas.microsoft.com/office/drawing/2014/main" id="{ADB7BC85-D484-4043-8405-9DC7763972DF}"/>
                  </a:ext>
                </a:extLst>
              </p:cNvPr>
              <p:cNvPicPr/>
              <p:nvPr/>
            </p:nvPicPr>
            <p:blipFill>
              <a:blip r:embed="rId26"/>
              <a:stretch>
                <a:fillRect/>
              </a:stretch>
            </p:blipFill>
            <p:spPr>
              <a:xfrm>
                <a:off x="4062240" y="2013480"/>
                <a:ext cx="3085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Ink 17">
                <a:extLst>
                  <a:ext uri="{FF2B5EF4-FFF2-40B4-BE49-F238E27FC236}">
                    <a16:creationId xmlns:a16="http://schemas.microsoft.com/office/drawing/2014/main" id="{7B47147C-4C25-7941-81D7-A867CE8E8E55}"/>
                  </a:ext>
                </a:extLst>
              </p14:cNvPr>
              <p14:cNvContentPartPr/>
              <p14:nvPr/>
            </p14:nvContentPartPr>
            <p14:xfrm>
              <a:off x="5569920" y="2067480"/>
              <a:ext cx="294120" cy="16560"/>
            </p14:xfrm>
          </p:contentPart>
        </mc:Choice>
        <mc:Fallback>
          <p:pic>
            <p:nvPicPr>
              <p:cNvPr id="18" name="Ink 17">
                <a:extLst>
                  <a:ext uri="{FF2B5EF4-FFF2-40B4-BE49-F238E27FC236}">
                    <a16:creationId xmlns:a16="http://schemas.microsoft.com/office/drawing/2014/main" id="{7B47147C-4C25-7941-81D7-A867CE8E8E55}"/>
                  </a:ext>
                </a:extLst>
              </p:cNvPr>
              <p:cNvPicPr/>
              <p:nvPr/>
            </p:nvPicPr>
            <p:blipFill>
              <a:blip r:embed="rId28"/>
              <a:stretch>
                <a:fillRect/>
              </a:stretch>
            </p:blipFill>
            <p:spPr>
              <a:xfrm>
                <a:off x="5554080" y="2004120"/>
                <a:ext cx="3254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Ink 18">
                <a:extLst>
                  <a:ext uri="{FF2B5EF4-FFF2-40B4-BE49-F238E27FC236}">
                    <a16:creationId xmlns:a16="http://schemas.microsoft.com/office/drawing/2014/main" id="{6C3578A4-2862-544B-BBA2-3D2C7715B48A}"/>
                  </a:ext>
                </a:extLst>
              </p14:cNvPr>
              <p14:cNvContentPartPr/>
              <p14:nvPr/>
            </p14:nvContentPartPr>
            <p14:xfrm>
              <a:off x="2995560" y="2355480"/>
              <a:ext cx="360" cy="360"/>
            </p14:xfrm>
          </p:contentPart>
        </mc:Choice>
        <mc:Fallback>
          <p:pic>
            <p:nvPicPr>
              <p:cNvPr id="19" name="Ink 18">
                <a:extLst>
                  <a:ext uri="{FF2B5EF4-FFF2-40B4-BE49-F238E27FC236}">
                    <a16:creationId xmlns:a16="http://schemas.microsoft.com/office/drawing/2014/main" id="{6C3578A4-2862-544B-BBA2-3D2C7715B48A}"/>
                  </a:ext>
                </a:extLst>
              </p:cNvPr>
              <p:cNvPicPr/>
              <p:nvPr/>
            </p:nvPicPr>
            <p:blipFill>
              <a:blip r:embed="rId30"/>
              <a:stretch>
                <a:fillRect/>
              </a:stretch>
            </p:blipFill>
            <p:spPr>
              <a:xfrm>
                <a:off x="2979720" y="2292120"/>
                <a:ext cx="316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Ink 19">
                <a:extLst>
                  <a:ext uri="{FF2B5EF4-FFF2-40B4-BE49-F238E27FC236}">
                    <a16:creationId xmlns:a16="http://schemas.microsoft.com/office/drawing/2014/main" id="{A1C21CD8-443B-CA4E-98E9-B5D991BA948D}"/>
                  </a:ext>
                </a:extLst>
              </p14:cNvPr>
              <p14:cNvContentPartPr/>
              <p14:nvPr/>
            </p14:nvContentPartPr>
            <p14:xfrm>
              <a:off x="2988360" y="2363040"/>
              <a:ext cx="360" cy="360"/>
            </p14:xfrm>
          </p:contentPart>
        </mc:Choice>
        <mc:Fallback>
          <p:pic>
            <p:nvPicPr>
              <p:cNvPr id="20" name="Ink 19">
                <a:extLst>
                  <a:ext uri="{FF2B5EF4-FFF2-40B4-BE49-F238E27FC236}">
                    <a16:creationId xmlns:a16="http://schemas.microsoft.com/office/drawing/2014/main" id="{A1C21CD8-443B-CA4E-98E9-B5D991BA948D}"/>
                  </a:ext>
                </a:extLst>
              </p:cNvPr>
              <p:cNvPicPr/>
              <p:nvPr/>
            </p:nvPicPr>
            <p:blipFill>
              <a:blip r:embed="rId30"/>
              <a:stretch>
                <a:fillRect/>
              </a:stretch>
            </p:blipFill>
            <p:spPr>
              <a:xfrm>
                <a:off x="2972520" y="2299680"/>
                <a:ext cx="316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Ink 20">
                <a:extLst>
                  <a:ext uri="{FF2B5EF4-FFF2-40B4-BE49-F238E27FC236}">
                    <a16:creationId xmlns:a16="http://schemas.microsoft.com/office/drawing/2014/main" id="{E62E31F0-BAFE-F649-A905-FE9E573DA389}"/>
                  </a:ext>
                </a:extLst>
              </p14:cNvPr>
              <p14:cNvContentPartPr/>
              <p14:nvPr/>
            </p14:nvContentPartPr>
            <p14:xfrm>
              <a:off x="2936880" y="2329200"/>
              <a:ext cx="477720" cy="16920"/>
            </p14:xfrm>
          </p:contentPart>
        </mc:Choice>
        <mc:Fallback>
          <p:pic>
            <p:nvPicPr>
              <p:cNvPr id="21" name="Ink 20">
                <a:extLst>
                  <a:ext uri="{FF2B5EF4-FFF2-40B4-BE49-F238E27FC236}">
                    <a16:creationId xmlns:a16="http://schemas.microsoft.com/office/drawing/2014/main" id="{E62E31F0-BAFE-F649-A905-FE9E573DA389}"/>
                  </a:ext>
                </a:extLst>
              </p:cNvPr>
              <p:cNvPicPr/>
              <p:nvPr/>
            </p:nvPicPr>
            <p:blipFill>
              <a:blip r:embed="rId33"/>
              <a:stretch>
                <a:fillRect/>
              </a:stretch>
            </p:blipFill>
            <p:spPr>
              <a:xfrm>
                <a:off x="2921040" y="2265840"/>
                <a:ext cx="5090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Ink 21">
                <a:extLst>
                  <a:ext uri="{FF2B5EF4-FFF2-40B4-BE49-F238E27FC236}">
                    <a16:creationId xmlns:a16="http://schemas.microsoft.com/office/drawing/2014/main" id="{360EEE50-E150-B640-923B-07A9293C1DAE}"/>
                  </a:ext>
                </a:extLst>
              </p14:cNvPr>
              <p14:cNvContentPartPr/>
              <p14:nvPr/>
            </p14:nvContentPartPr>
            <p14:xfrm>
              <a:off x="4548600" y="2340720"/>
              <a:ext cx="448560" cy="17640"/>
            </p14:xfrm>
          </p:contentPart>
        </mc:Choice>
        <mc:Fallback>
          <p:pic>
            <p:nvPicPr>
              <p:cNvPr id="22" name="Ink 21">
                <a:extLst>
                  <a:ext uri="{FF2B5EF4-FFF2-40B4-BE49-F238E27FC236}">
                    <a16:creationId xmlns:a16="http://schemas.microsoft.com/office/drawing/2014/main" id="{360EEE50-E150-B640-923B-07A9293C1DAE}"/>
                  </a:ext>
                </a:extLst>
              </p:cNvPr>
              <p:cNvPicPr/>
              <p:nvPr/>
            </p:nvPicPr>
            <p:blipFill>
              <a:blip r:embed="rId35"/>
              <a:stretch>
                <a:fillRect/>
              </a:stretch>
            </p:blipFill>
            <p:spPr>
              <a:xfrm>
                <a:off x="4532760" y="2277360"/>
                <a:ext cx="47988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Ink 22">
                <a:extLst>
                  <a:ext uri="{FF2B5EF4-FFF2-40B4-BE49-F238E27FC236}">
                    <a16:creationId xmlns:a16="http://schemas.microsoft.com/office/drawing/2014/main" id="{E4F83BB8-E9C2-224B-B160-816A4ED549DE}"/>
                  </a:ext>
                </a:extLst>
              </p14:cNvPr>
              <p14:cNvContentPartPr/>
              <p14:nvPr/>
            </p14:nvContentPartPr>
            <p14:xfrm>
              <a:off x="4729680" y="2469960"/>
              <a:ext cx="203760" cy="18360"/>
            </p14:xfrm>
          </p:contentPart>
        </mc:Choice>
        <mc:Fallback>
          <p:pic>
            <p:nvPicPr>
              <p:cNvPr id="23" name="Ink 22">
                <a:extLst>
                  <a:ext uri="{FF2B5EF4-FFF2-40B4-BE49-F238E27FC236}">
                    <a16:creationId xmlns:a16="http://schemas.microsoft.com/office/drawing/2014/main" id="{E4F83BB8-E9C2-224B-B160-816A4ED549DE}"/>
                  </a:ext>
                </a:extLst>
              </p:cNvPr>
              <p:cNvPicPr/>
              <p:nvPr/>
            </p:nvPicPr>
            <p:blipFill>
              <a:blip r:embed="rId37"/>
              <a:stretch>
                <a:fillRect/>
              </a:stretch>
            </p:blipFill>
            <p:spPr>
              <a:xfrm>
                <a:off x="4713840" y="2406600"/>
                <a:ext cx="23508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Ink 23">
                <a:extLst>
                  <a:ext uri="{FF2B5EF4-FFF2-40B4-BE49-F238E27FC236}">
                    <a16:creationId xmlns:a16="http://schemas.microsoft.com/office/drawing/2014/main" id="{2695EFA9-3F65-8848-A963-6B9BDD545DE4}"/>
                  </a:ext>
                </a:extLst>
              </p14:cNvPr>
              <p14:cNvContentPartPr/>
              <p14:nvPr/>
            </p14:nvContentPartPr>
            <p14:xfrm>
              <a:off x="5385960" y="2453760"/>
              <a:ext cx="362880" cy="27000"/>
            </p14:xfrm>
          </p:contentPart>
        </mc:Choice>
        <mc:Fallback>
          <p:pic>
            <p:nvPicPr>
              <p:cNvPr id="24" name="Ink 23">
                <a:extLst>
                  <a:ext uri="{FF2B5EF4-FFF2-40B4-BE49-F238E27FC236}">
                    <a16:creationId xmlns:a16="http://schemas.microsoft.com/office/drawing/2014/main" id="{2695EFA9-3F65-8848-A963-6B9BDD545DE4}"/>
                  </a:ext>
                </a:extLst>
              </p:cNvPr>
              <p:cNvPicPr/>
              <p:nvPr/>
            </p:nvPicPr>
            <p:blipFill>
              <a:blip r:embed="rId39"/>
              <a:stretch>
                <a:fillRect/>
              </a:stretch>
            </p:blipFill>
            <p:spPr>
              <a:xfrm>
                <a:off x="5370120" y="2390400"/>
                <a:ext cx="39420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Ink 24">
                <a:extLst>
                  <a:ext uri="{FF2B5EF4-FFF2-40B4-BE49-F238E27FC236}">
                    <a16:creationId xmlns:a16="http://schemas.microsoft.com/office/drawing/2014/main" id="{22A788F9-D372-0544-A543-163001B1012D}"/>
                  </a:ext>
                </a:extLst>
              </p14:cNvPr>
              <p14:cNvContentPartPr/>
              <p14:nvPr/>
            </p14:nvContentPartPr>
            <p14:xfrm>
              <a:off x="5763240" y="2460960"/>
              <a:ext cx="99720" cy="22320"/>
            </p14:xfrm>
          </p:contentPart>
        </mc:Choice>
        <mc:Fallback>
          <p:pic>
            <p:nvPicPr>
              <p:cNvPr id="25" name="Ink 24">
                <a:extLst>
                  <a:ext uri="{FF2B5EF4-FFF2-40B4-BE49-F238E27FC236}">
                    <a16:creationId xmlns:a16="http://schemas.microsoft.com/office/drawing/2014/main" id="{22A788F9-D372-0544-A543-163001B1012D}"/>
                  </a:ext>
                </a:extLst>
              </p:cNvPr>
              <p:cNvPicPr/>
              <p:nvPr/>
            </p:nvPicPr>
            <p:blipFill>
              <a:blip r:embed="rId41"/>
              <a:stretch>
                <a:fillRect/>
              </a:stretch>
            </p:blipFill>
            <p:spPr>
              <a:xfrm>
                <a:off x="5747400" y="2397600"/>
                <a:ext cx="1310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Ink 25">
                <a:extLst>
                  <a:ext uri="{FF2B5EF4-FFF2-40B4-BE49-F238E27FC236}">
                    <a16:creationId xmlns:a16="http://schemas.microsoft.com/office/drawing/2014/main" id="{3B76EEFE-269A-114F-9061-89FB03864750}"/>
                  </a:ext>
                </a:extLst>
              </p14:cNvPr>
              <p14:cNvContentPartPr/>
              <p14:nvPr/>
            </p14:nvContentPartPr>
            <p14:xfrm>
              <a:off x="2486160" y="2720520"/>
              <a:ext cx="406800" cy="24840"/>
            </p14:xfrm>
          </p:contentPart>
        </mc:Choice>
        <mc:Fallback>
          <p:pic>
            <p:nvPicPr>
              <p:cNvPr id="26" name="Ink 25">
                <a:extLst>
                  <a:ext uri="{FF2B5EF4-FFF2-40B4-BE49-F238E27FC236}">
                    <a16:creationId xmlns:a16="http://schemas.microsoft.com/office/drawing/2014/main" id="{3B76EEFE-269A-114F-9061-89FB03864750}"/>
                  </a:ext>
                </a:extLst>
              </p:cNvPr>
              <p:cNvPicPr/>
              <p:nvPr/>
            </p:nvPicPr>
            <p:blipFill>
              <a:blip r:embed="rId43"/>
              <a:stretch>
                <a:fillRect/>
              </a:stretch>
            </p:blipFill>
            <p:spPr>
              <a:xfrm>
                <a:off x="2470320" y="2657160"/>
                <a:ext cx="4381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Ink 26">
                <a:extLst>
                  <a:ext uri="{FF2B5EF4-FFF2-40B4-BE49-F238E27FC236}">
                    <a16:creationId xmlns:a16="http://schemas.microsoft.com/office/drawing/2014/main" id="{3028B5F9-F9CF-1942-A769-3B2F5442556C}"/>
                  </a:ext>
                </a:extLst>
              </p14:cNvPr>
              <p14:cNvContentPartPr/>
              <p14:nvPr/>
            </p14:nvContentPartPr>
            <p14:xfrm>
              <a:off x="4300920" y="2708280"/>
              <a:ext cx="260280" cy="15120"/>
            </p14:xfrm>
          </p:contentPart>
        </mc:Choice>
        <mc:Fallback>
          <p:pic>
            <p:nvPicPr>
              <p:cNvPr id="27" name="Ink 26">
                <a:extLst>
                  <a:ext uri="{FF2B5EF4-FFF2-40B4-BE49-F238E27FC236}">
                    <a16:creationId xmlns:a16="http://schemas.microsoft.com/office/drawing/2014/main" id="{3028B5F9-F9CF-1942-A769-3B2F5442556C}"/>
                  </a:ext>
                </a:extLst>
              </p:cNvPr>
              <p:cNvPicPr/>
              <p:nvPr/>
            </p:nvPicPr>
            <p:blipFill>
              <a:blip r:embed="rId45"/>
              <a:stretch>
                <a:fillRect/>
              </a:stretch>
            </p:blipFill>
            <p:spPr>
              <a:xfrm>
                <a:off x="4285080" y="2644920"/>
                <a:ext cx="2916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Ink 27">
                <a:extLst>
                  <a:ext uri="{FF2B5EF4-FFF2-40B4-BE49-F238E27FC236}">
                    <a16:creationId xmlns:a16="http://schemas.microsoft.com/office/drawing/2014/main" id="{40848A7F-E462-C546-92AE-64171697B65A}"/>
                  </a:ext>
                </a:extLst>
              </p14:cNvPr>
              <p14:cNvContentPartPr/>
              <p14:nvPr/>
            </p14:nvContentPartPr>
            <p14:xfrm>
              <a:off x="4470120" y="2851200"/>
              <a:ext cx="392040" cy="11880"/>
            </p14:xfrm>
          </p:contentPart>
        </mc:Choice>
        <mc:Fallback>
          <p:pic>
            <p:nvPicPr>
              <p:cNvPr id="28" name="Ink 27">
                <a:extLst>
                  <a:ext uri="{FF2B5EF4-FFF2-40B4-BE49-F238E27FC236}">
                    <a16:creationId xmlns:a16="http://schemas.microsoft.com/office/drawing/2014/main" id="{40848A7F-E462-C546-92AE-64171697B65A}"/>
                  </a:ext>
                </a:extLst>
              </p:cNvPr>
              <p:cNvPicPr/>
              <p:nvPr/>
            </p:nvPicPr>
            <p:blipFill>
              <a:blip r:embed="rId47"/>
              <a:stretch>
                <a:fillRect/>
              </a:stretch>
            </p:blipFill>
            <p:spPr>
              <a:xfrm>
                <a:off x="4454280" y="2787840"/>
                <a:ext cx="4233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Ink 28">
                <a:extLst>
                  <a:ext uri="{FF2B5EF4-FFF2-40B4-BE49-F238E27FC236}">
                    <a16:creationId xmlns:a16="http://schemas.microsoft.com/office/drawing/2014/main" id="{C84CE9E2-E345-B34A-99F1-E1D337412FDE}"/>
                  </a:ext>
                </a:extLst>
              </p14:cNvPr>
              <p14:cNvContentPartPr/>
              <p14:nvPr/>
            </p14:nvContentPartPr>
            <p14:xfrm>
              <a:off x="2513160" y="3098880"/>
              <a:ext cx="259920" cy="16200"/>
            </p14:xfrm>
          </p:contentPart>
        </mc:Choice>
        <mc:Fallback>
          <p:pic>
            <p:nvPicPr>
              <p:cNvPr id="29" name="Ink 28">
                <a:extLst>
                  <a:ext uri="{FF2B5EF4-FFF2-40B4-BE49-F238E27FC236}">
                    <a16:creationId xmlns:a16="http://schemas.microsoft.com/office/drawing/2014/main" id="{C84CE9E2-E345-B34A-99F1-E1D337412FDE}"/>
                  </a:ext>
                </a:extLst>
              </p:cNvPr>
              <p:cNvPicPr/>
              <p:nvPr/>
            </p:nvPicPr>
            <p:blipFill>
              <a:blip r:embed="rId49"/>
              <a:stretch>
                <a:fillRect/>
              </a:stretch>
            </p:blipFill>
            <p:spPr>
              <a:xfrm>
                <a:off x="2497320" y="3035520"/>
                <a:ext cx="2912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0" name="Ink 29">
                <a:extLst>
                  <a:ext uri="{FF2B5EF4-FFF2-40B4-BE49-F238E27FC236}">
                    <a16:creationId xmlns:a16="http://schemas.microsoft.com/office/drawing/2014/main" id="{21B74AB4-978A-574E-BDC2-A119E9C5EEB4}"/>
                  </a:ext>
                </a:extLst>
              </p14:cNvPr>
              <p14:cNvContentPartPr/>
              <p14:nvPr/>
            </p14:nvContentPartPr>
            <p14:xfrm>
              <a:off x="3137760" y="3362040"/>
              <a:ext cx="409320" cy="24840"/>
            </p14:xfrm>
          </p:contentPart>
        </mc:Choice>
        <mc:Fallback>
          <p:pic>
            <p:nvPicPr>
              <p:cNvPr id="30" name="Ink 29">
                <a:extLst>
                  <a:ext uri="{FF2B5EF4-FFF2-40B4-BE49-F238E27FC236}">
                    <a16:creationId xmlns:a16="http://schemas.microsoft.com/office/drawing/2014/main" id="{21B74AB4-978A-574E-BDC2-A119E9C5EEB4}"/>
                  </a:ext>
                </a:extLst>
              </p:cNvPr>
              <p:cNvPicPr/>
              <p:nvPr/>
            </p:nvPicPr>
            <p:blipFill>
              <a:blip r:embed="rId51"/>
              <a:stretch>
                <a:fillRect/>
              </a:stretch>
            </p:blipFill>
            <p:spPr>
              <a:xfrm>
                <a:off x="3121920" y="3298680"/>
                <a:ext cx="4406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1" name="Ink 30">
                <a:extLst>
                  <a:ext uri="{FF2B5EF4-FFF2-40B4-BE49-F238E27FC236}">
                    <a16:creationId xmlns:a16="http://schemas.microsoft.com/office/drawing/2014/main" id="{B8029C94-41C1-F346-B997-FEC9AA5FB002}"/>
                  </a:ext>
                </a:extLst>
              </p14:cNvPr>
              <p14:cNvContentPartPr/>
              <p14:nvPr/>
            </p14:nvContentPartPr>
            <p14:xfrm>
              <a:off x="4724640" y="3243240"/>
              <a:ext cx="563760" cy="16200"/>
            </p14:xfrm>
          </p:contentPart>
        </mc:Choice>
        <mc:Fallback>
          <p:pic>
            <p:nvPicPr>
              <p:cNvPr id="31" name="Ink 30">
                <a:extLst>
                  <a:ext uri="{FF2B5EF4-FFF2-40B4-BE49-F238E27FC236}">
                    <a16:creationId xmlns:a16="http://schemas.microsoft.com/office/drawing/2014/main" id="{B8029C94-41C1-F346-B997-FEC9AA5FB002}"/>
                  </a:ext>
                </a:extLst>
              </p:cNvPr>
              <p:cNvPicPr/>
              <p:nvPr/>
            </p:nvPicPr>
            <p:blipFill>
              <a:blip r:embed="rId53"/>
              <a:stretch>
                <a:fillRect/>
              </a:stretch>
            </p:blipFill>
            <p:spPr>
              <a:xfrm>
                <a:off x="4708800" y="3179880"/>
                <a:ext cx="59508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2" name="Ink 31">
                <a:extLst>
                  <a:ext uri="{FF2B5EF4-FFF2-40B4-BE49-F238E27FC236}">
                    <a16:creationId xmlns:a16="http://schemas.microsoft.com/office/drawing/2014/main" id="{4D899AE9-2DA2-BA45-ADED-4428C9FE5BEF}"/>
                  </a:ext>
                </a:extLst>
              </p14:cNvPr>
              <p14:cNvContentPartPr/>
              <p14:nvPr/>
            </p14:nvContentPartPr>
            <p14:xfrm>
              <a:off x="4751640" y="4989960"/>
              <a:ext cx="210600" cy="14400"/>
            </p14:xfrm>
          </p:contentPart>
        </mc:Choice>
        <mc:Fallback>
          <p:pic>
            <p:nvPicPr>
              <p:cNvPr id="32" name="Ink 31">
                <a:extLst>
                  <a:ext uri="{FF2B5EF4-FFF2-40B4-BE49-F238E27FC236}">
                    <a16:creationId xmlns:a16="http://schemas.microsoft.com/office/drawing/2014/main" id="{4D899AE9-2DA2-BA45-ADED-4428C9FE5BEF}"/>
                  </a:ext>
                </a:extLst>
              </p:cNvPr>
              <p:cNvPicPr/>
              <p:nvPr/>
            </p:nvPicPr>
            <p:blipFill>
              <a:blip r:embed="rId55"/>
              <a:stretch>
                <a:fillRect/>
              </a:stretch>
            </p:blipFill>
            <p:spPr>
              <a:xfrm>
                <a:off x="4735800" y="4926600"/>
                <a:ext cx="2419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3" name="Ink 32">
                <a:extLst>
                  <a:ext uri="{FF2B5EF4-FFF2-40B4-BE49-F238E27FC236}">
                    <a16:creationId xmlns:a16="http://schemas.microsoft.com/office/drawing/2014/main" id="{9AB7935D-D654-254F-965F-7238D4890D3D}"/>
                  </a:ext>
                </a:extLst>
              </p14:cNvPr>
              <p14:cNvContentPartPr/>
              <p14:nvPr/>
            </p14:nvContentPartPr>
            <p14:xfrm>
              <a:off x="4705560" y="5138640"/>
              <a:ext cx="169920" cy="9720"/>
            </p14:xfrm>
          </p:contentPart>
        </mc:Choice>
        <mc:Fallback>
          <p:pic>
            <p:nvPicPr>
              <p:cNvPr id="33" name="Ink 32">
                <a:extLst>
                  <a:ext uri="{FF2B5EF4-FFF2-40B4-BE49-F238E27FC236}">
                    <a16:creationId xmlns:a16="http://schemas.microsoft.com/office/drawing/2014/main" id="{9AB7935D-D654-254F-965F-7238D4890D3D}"/>
                  </a:ext>
                </a:extLst>
              </p:cNvPr>
              <p:cNvPicPr/>
              <p:nvPr/>
            </p:nvPicPr>
            <p:blipFill>
              <a:blip r:embed="rId57"/>
              <a:stretch>
                <a:fillRect/>
              </a:stretch>
            </p:blipFill>
            <p:spPr>
              <a:xfrm>
                <a:off x="4689720" y="5075280"/>
                <a:ext cx="2012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4" name="Ink 33">
                <a:extLst>
                  <a:ext uri="{FF2B5EF4-FFF2-40B4-BE49-F238E27FC236}">
                    <a16:creationId xmlns:a16="http://schemas.microsoft.com/office/drawing/2014/main" id="{EDDB32E7-3E98-BA45-8484-3C8AB812973B}"/>
                  </a:ext>
                </a:extLst>
              </p14:cNvPr>
              <p14:cNvContentPartPr/>
              <p14:nvPr/>
            </p14:nvContentPartPr>
            <p14:xfrm>
              <a:off x="5684400" y="5015520"/>
              <a:ext cx="360" cy="360"/>
            </p14:xfrm>
          </p:contentPart>
        </mc:Choice>
        <mc:Fallback>
          <p:pic>
            <p:nvPicPr>
              <p:cNvPr id="34" name="Ink 33">
                <a:extLst>
                  <a:ext uri="{FF2B5EF4-FFF2-40B4-BE49-F238E27FC236}">
                    <a16:creationId xmlns:a16="http://schemas.microsoft.com/office/drawing/2014/main" id="{EDDB32E7-3E98-BA45-8484-3C8AB812973B}"/>
                  </a:ext>
                </a:extLst>
              </p:cNvPr>
              <p:cNvPicPr/>
              <p:nvPr/>
            </p:nvPicPr>
            <p:blipFill>
              <a:blip r:embed="rId30"/>
              <a:stretch>
                <a:fillRect/>
              </a:stretch>
            </p:blipFill>
            <p:spPr>
              <a:xfrm>
                <a:off x="5668560" y="4952160"/>
                <a:ext cx="316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5" name="Ink 34">
                <a:extLst>
                  <a:ext uri="{FF2B5EF4-FFF2-40B4-BE49-F238E27FC236}">
                    <a16:creationId xmlns:a16="http://schemas.microsoft.com/office/drawing/2014/main" id="{7B2FCAF9-6660-9A47-9F3C-ACF4E0298C16}"/>
                  </a:ext>
                </a:extLst>
              </p14:cNvPr>
              <p14:cNvContentPartPr/>
              <p14:nvPr/>
            </p14:nvContentPartPr>
            <p14:xfrm>
              <a:off x="5691240" y="5010840"/>
              <a:ext cx="183240" cy="20880"/>
            </p14:xfrm>
          </p:contentPart>
        </mc:Choice>
        <mc:Fallback>
          <p:pic>
            <p:nvPicPr>
              <p:cNvPr id="35" name="Ink 34">
                <a:extLst>
                  <a:ext uri="{FF2B5EF4-FFF2-40B4-BE49-F238E27FC236}">
                    <a16:creationId xmlns:a16="http://schemas.microsoft.com/office/drawing/2014/main" id="{7B2FCAF9-6660-9A47-9F3C-ACF4E0298C16}"/>
                  </a:ext>
                </a:extLst>
              </p:cNvPr>
              <p:cNvPicPr/>
              <p:nvPr/>
            </p:nvPicPr>
            <p:blipFill>
              <a:blip r:embed="rId60"/>
              <a:stretch>
                <a:fillRect/>
              </a:stretch>
            </p:blipFill>
            <p:spPr>
              <a:xfrm>
                <a:off x="5675400" y="4947480"/>
                <a:ext cx="2145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6" name="Ink 35">
                <a:extLst>
                  <a:ext uri="{FF2B5EF4-FFF2-40B4-BE49-F238E27FC236}">
                    <a16:creationId xmlns:a16="http://schemas.microsoft.com/office/drawing/2014/main" id="{978DE0E3-A73C-0D4D-92D6-9A885C9F5A3F}"/>
                  </a:ext>
                </a:extLst>
              </p14:cNvPr>
              <p14:cNvContentPartPr/>
              <p14:nvPr/>
            </p14:nvContentPartPr>
            <p14:xfrm>
              <a:off x="3301920" y="5115960"/>
              <a:ext cx="811800" cy="30240"/>
            </p14:xfrm>
          </p:contentPart>
        </mc:Choice>
        <mc:Fallback>
          <p:pic>
            <p:nvPicPr>
              <p:cNvPr id="36" name="Ink 35">
                <a:extLst>
                  <a:ext uri="{FF2B5EF4-FFF2-40B4-BE49-F238E27FC236}">
                    <a16:creationId xmlns:a16="http://schemas.microsoft.com/office/drawing/2014/main" id="{978DE0E3-A73C-0D4D-92D6-9A885C9F5A3F}"/>
                  </a:ext>
                </a:extLst>
              </p:cNvPr>
              <p:cNvPicPr/>
              <p:nvPr/>
            </p:nvPicPr>
            <p:blipFill>
              <a:blip r:embed="rId62"/>
              <a:stretch>
                <a:fillRect/>
              </a:stretch>
            </p:blipFill>
            <p:spPr>
              <a:xfrm>
                <a:off x="3286080" y="5052600"/>
                <a:ext cx="843120" cy="156960"/>
              </a:xfrm>
              <a:prstGeom prst="rect">
                <a:avLst/>
              </a:prstGeom>
            </p:spPr>
          </p:pic>
        </mc:Fallback>
      </mc:AlternateContent>
    </p:spTree>
    <p:extLst>
      <p:ext uri="{BB962C8B-B14F-4D97-AF65-F5344CB8AC3E}">
        <p14:creationId xmlns:p14="http://schemas.microsoft.com/office/powerpoint/2010/main" val="189840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 applying for?</a:t>
            </a:r>
          </a:p>
        </p:txBody>
      </p:sp>
      <p:sp>
        <p:nvSpPr>
          <p:cNvPr id="5" name="TextBox 4"/>
          <p:cNvSpPr txBox="1"/>
          <p:nvPr/>
        </p:nvSpPr>
        <p:spPr>
          <a:xfrm>
            <a:off x="6965576" y="6279776"/>
            <a:ext cx="3939989" cy="369332"/>
          </a:xfrm>
          <a:prstGeom prst="rect">
            <a:avLst/>
          </a:prstGeom>
          <a:noFill/>
        </p:spPr>
        <p:txBody>
          <a:bodyPr wrap="square" rtlCol="0">
            <a:spAutoFit/>
          </a:bodyPr>
          <a:lstStyle/>
          <a:p>
            <a:r>
              <a:rPr lang="en-US" dirty="0"/>
              <a:t>Bio-Engineer, B.S. to M.S. level</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1183341"/>
            <a:ext cx="4420002" cy="5674659"/>
          </a:xfrm>
          <a:prstGeom prst="rect">
            <a:avLst/>
          </a:prstGeom>
        </p:spPr>
      </p:pic>
      <p:sp>
        <p:nvSpPr>
          <p:cNvPr id="6" name="Slide Number Placeholder 5"/>
          <p:cNvSpPr>
            <a:spLocks noGrp="1"/>
          </p:cNvSpPr>
          <p:nvPr>
            <p:ph type="sldNum" sz="quarter" idx="12"/>
          </p:nvPr>
        </p:nvSpPr>
        <p:spPr/>
        <p:txBody>
          <a:bodyPr/>
          <a:lstStyle/>
          <a:p>
            <a:fld id="{6D22F896-40B5-4ADD-8801-0D06FADFA095}" type="slidenum">
              <a:rPr lang="en-US" smtClean="0"/>
              <a:t>18</a:t>
            </a:fld>
            <a:endParaRPr lang="en-US" dirty="0"/>
          </a:p>
        </p:txBody>
      </p:sp>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84C32FE2-E4CF-BA4D-A819-9A0DA1DD7E7C}"/>
                  </a:ext>
                </a:extLst>
              </p14:cNvPr>
              <p14:cNvContentPartPr/>
              <p14:nvPr/>
            </p14:nvContentPartPr>
            <p14:xfrm>
              <a:off x="2456280" y="2388960"/>
              <a:ext cx="237600" cy="21960"/>
            </p14:xfrm>
          </p:contentPart>
        </mc:Choice>
        <mc:Fallback>
          <p:pic>
            <p:nvPicPr>
              <p:cNvPr id="4" name="Ink 3">
                <a:extLst>
                  <a:ext uri="{FF2B5EF4-FFF2-40B4-BE49-F238E27FC236}">
                    <a16:creationId xmlns:a16="http://schemas.microsoft.com/office/drawing/2014/main" id="{84C32FE2-E4CF-BA4D-A819-9A0DA1DD7E7C}"/>
                  </a:ext>
                </a:extLst>
              </p:cNvPr>
              <p:cNvPicPr/>
              <p:nvPr/>
            </p:nvPicPr>
            <p:blipFill>
              <a:blip r:embed="rId5"/>
              <a:stretch>
                <a:fillRect/>
              </a:stretch>
            </p:blipFill>
            <p:spPr>
              <a:xfrm>
                <a:off x="2440440" y="2325600"/>
                <a:ext cx="2689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0B35C644-8704-A14F-A8E7-F23823FBCE12}"/>
                  </a:ext>
                </a:extLst>
              </p14:cNvPr>
              <p14:cNvContentPartPr/>
              <p14:nvPr/>
            </p14:nvContentPartPr>
            <p14:xfrm>
              <a:off x="2539440" y="2958840"/>
              <a:ext cx="305280" cy="19800"/>
            </p14:xfrm>
          </p:contentPart>
        </mc:Choice>
        <mc:Fallback>
          <p:pic>
            <p:nvPicPr>
              <p:cNvPr id="7" name="Ink 6">
                <a:extLst>
                  <a:ext uri="{FF2B5EF4-FFF2-40B4-BE49-F238E27FC236}">
                    <a16:creationId xmlns:a16="http://schemas.microsoft.com/office/drawing/2014/main" id="{0B35C644-8704-A14F-A8E7-F23823FBCE12}"/>
                  </a:ext>
                </a:extLst>
              </p:cNvPr>
              <p:cNvPicPr/>
              <p:nvPr/>
            </p:nvPicPr>
            <p:blipFill>
              <a:blip r:embed="rId7"/>
              <a:stretch>
                <a:fillRect/>
              </a:stretch>
            </p:blipFill>
            <p:spPr>
              <a:xfrm>
                <a:off x="2523600" y="2895480"/>
                <a:ext cx="33660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Ink 7">
                <a:extLst>
                  <a:ext uri="{FF2B5EF4-FFF2-40B4-BE49-F238E27FC236}">
                    <a16:creationId xmlns:a16="http://schemas.microsoft.com/office/drawing/2014/main" id="{32B93858-BEF1-A546-8A55-A1475A661B37}"/>
                  </a:ext>
                </a:extLst>
              </p14:cNvPr>
              <p14:cNvContentPartPr/>
              <p14:nvPr/>
            </p14:nvContentPartPr>
            <p14:xfrm>
              <a:off x="2946960" y="2990880"/>
              <a:ext cx="426600" cy="16560"/>
            </p14:xfrm>
          </p:contentPart>
        </mc:Choice>
        <mc:Fallback>
          <p:pic>
            <p:nvPicPr>
              <p:cNvPr id="8" name="Ink 7">
                <a:extLst>
                  <a:ext uri="{FF2B5EF4-FFF2-40B4-BE49-F238E27FC236}">
                    <a16:creationId xmlns:a16="http://schemas.microsoft.com/office/drawing/2014/main" id="{32B93858-BEF1-A546-8A55-A1475A661B37}"/>
                  </a:ext>
                </a:extLst>
              </p:cNvPr>
              <p:cNvPicPr/>
              <p:nvPr/>
            </p:nvPicPr>
            <p:blipFill>
              <a:blip r:embed="rId9"/>
              <a:stretch>
                <a:fillRect/>
              </a:stretch>
            </p:blipFill>
            <p:spPr>
              <a:xfrm>
                <a:off x="2931120" y="2927520"/>
                <a:ext cx="4579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Ink 8">
                <a:extLst>
                  <a:ext uri="{FF2B5EF4-FFF2-40B4-BE49-F238E27FC236}">
                    <a16:creationId xmlns:a16="http://schemas.microsoft.com/office/drawing/2014/main" id="{3944327D-89ED-2847-BBFE-E42C92B55230}"/>
                  </a:ext>
                </a:extLst>
              </p14:cNvPr>
              <p14:cNvContentPartPr/>
              <p14:nvPr/>
            </p14:nvContentPartPr>
            <p14:xfrm>
              <a:off x="2510640" y="3709080"/>
              <a:ext cx="257040" cy="29160"/>
            </p14:xfrm>
          </p:contentPart>
        </mc:Choice>
        <mc:Fallback>
          <p:pic>
            <p:nvPicPr>
              <p:cNvPr id="9" name="Ink 8">
                <a:extLst>
                  <a:ext uri="{FF2B5EF4-FFF2-40B4-BE49-F238E27FC236}">
                    <a16:creationId xmlns:a16="http://schemas.microsoft.com/office/drawing/2014/main" id="{3944327D-89ED-2847-BBFE-E42C92B55230}"/>
                  </a:ext>
                </a:extLst>
              </p:cNvPr>
              <p:cNvPicPr/>
              <p:nvPr/>
            </p:nvPicPr>
            <p:blipFill>
              <a:blip r:embed="rId11"/>
              <a:stretch>
                <a:fillRect/>
              </a:stretch>
            </p:blipFill>
            <p:spPr>
              <a:xfrm>
                <a:off x="2494800" y="3645720"/>
                <a:ext cx="28836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Ink 9">
                <a:extLst>
                  <a:ext uri="{FF2B5EF4-FFF2-40B4-BE49-F238E27FC236}">
                    <a16:creationId xmlns:a16="http://schemas.microsoft.com/office/drawing/2014/main" id="{14278ED7-C779-0F4D-88C8-B022568B91C3}"/>
                  </a:ext>
                </a:extLst>
              </p14:cNvPr>
              <p14:cNvContentPartPr/>
              <p14:nvPr/>
            </p14:nvContentPartPr>
            <p14:xfrm>
              <a:off x="2517120" y="4068000"/>
              <a:ext cx="766800" cy="16560"/>
            </p14:xfrm>
          </p:contentPart>
        </mc:Choice>
        <mc:Fallback>
          <p:pic>
            <p:nvPicPr>
              <p:cNvPr id="10" name="Ink 9">
                <a:extLst>
                  <a:ext uri="{FF2B5EF4-FFF2-40B4-BE49-F238E27FC236}">
                    <a16:creationId xmlns:a16="http://schemas.microsoft.com/office/drawing/2014/main" id="{14278ED7-C779-0F4D-88C8-B022568B91C3}"/>
                  </a:ext>
                </a:extLst>
              </p:cNvPr>
              <p:cNvPicPr/>
              <p:nvPr/>
            </p:nvPicPr>
            <p:blipFill>
              <a:blip r:embed="rId13"/>
              <a:stretch>
                <a:fillRect/>
              </a:stretch>
            </p:blipFill>
            <p:spPr>
              <a:xfrm>
                <a:off x="2501280" y="4004640"/>
                <a:ext cx="7981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1" name="Ink 10">
                <a:extLst>
                  <a:ext uri="{FF2B5EF4-FFF2-40B4-BE49-F238E27FC236}">
                    <a16:creationId xmlns:a16="http://schemas.microsoft.com/office/drawing/2014/main" id="{0745F271-A53F-2A46-80C6-F9CC46457545}"/>
                  </a:ext>
                </a:extLst>
              </p14:cNvPr>
              <p14:cNvContentPartPr/>
              <p14:nvPr/>
            </p14:nvContentPartPr>
            <p14:xfrm>
              <a:off x="2487960" y="4417920"/>
              <a:ext cx="186480" cy="22320"/>
            </p14:xfrm>
          </p:contentPart>
        </mc:Choice>
        <mc:Fallback>
          <p:pic>
            <p:nvPicPr>
              <p:cNvPr id="11" name="Ink 10">
                <a:extLst>
                  <a:ext uri="{FF2B5EF4-FFF2-40B4-BE49-F238E27FC236}">
                    <a16:creationId xmlns:a16="http://schemas.microsoft.com/office/drawing/2014/main" id="{0745F271-A53F-2A46-80C6-F9CC46457545}"/>
                  </a:ext>
                </a:extLst>
              </p:cNvPr>
              <p:cNvPicPr/>
              <p:nvPr/>
            </p:nvPicPr>
            <p:blipFill>
              <a:blip r:embed="rId15"/>
              <a:stretch>
                <a:fillRect/>
              </a:stretch>
            </p:blipFill>
            <p:spPr>
              <a:xfrm>
                <a:off x="2472120" y="4354560"/>
                <a:ext cx="2178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Ink 11">
                <a:extLst>
                  <a:ext uri="{FF2B5EF4-FFF2-40B4-BE49-F238E27FC236}">
                    <a16:creationId xmlns:a16="http://schemas.microsoft.com/office/drawing/2014/main" id="{998281DD-5EE8-6D43-9387-91878A337399}"/>
                  </a:ext>
                </a:extLst>
              </p14:cNvPr>
              <p14:cNvContentPartPr/>
              <p14:nvPr/>
            </p14:nvContentPartPr>
            <p14:xfrm>
              <a:off x="2488320" y="4609800"/>
              <a:ext cx="385200" cy="16560"/>
            </p14:xfrm>
          </p:contentPart>
        </mc:Choice>
        <mc:Fallback>
          <p:pic>
            <p:nvPicPr>
              <p:cNvPr id="12" name="Ink 11">
                <a:extLst>
                  <a:ext uri="{FF2B5EF4-FFF2-40B4-BE49-F238E27FC236}">
                    <a16:creationId xmlns:a16="http://schemas.microsoft.com/office/drawing/2014/main" id="{998281DD-5EE8-6D43-9387-91878A337399}"/>
                  </a:ext>
                </a:extLst>
              </p:cNvPr>
              <p:cNvPicPr/>
              <p:nvPr/>
            </p:nvPicPr>
            <p:blipFill>
              <a:blip r:embed="rId17"/>
              <a:stretch>
                <a:fillRect/>
              </a:stretch>
            </p:blipFill>
            <p:spPr>
              <a:xfrm>
                <a:off x="2472480" y="4546440"/>
                <a:ext cx="416520" cy="143280"/>
              </a:xfrm>
              <a:prstGeom prst="rect">
                <a:avLst/>
              </a:prstGeom>
            </p:spPr>
          </p:pic>
        </mc:Fallback>
      </mc:AlternateContent>
    </p:spTree>
    <p:extLst>
      <p:ext uri="{BB962C8B-B14F-4D97-AF65-F5344CB8AC3E}">
        <p14:creationId xmlns:p14="http://schemas.microsoft.com/office/powerpoint/2010/main" val="337948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a:t>
            </a:r>
            <a:r>
              <a:rPr lang="mr-IN" dirty="0"/>
              <a:t>…</a:t>
            </a:r>
            <a:r>
              <a:rPr lang="en-US" dirty="0"/>
              <a:t> what are they looking for?</a:t>
            </a:r>
          </a:p>
        </p:txBody>
      </p:sp>
      <p:sp>
        <p:nvSpPr>
          <p:cNvPr id="4" name="Slide Number Placeholder 3"/>
          <p:cNvSpPr>
            <a:spLocks noGrp="1"/>
          </p:cNvSpPr>
          <p:nvPr>
            <p:ph type="sldNum" sz="quarter" idx="12"/>
          </p:nvPr>
        </p:nvSpPr>
        <p:spPr/>
        <p:txBody>
          <a:bodyPr/>
          <a:lstStyle/>
          <a:p>
            <a:fld id="{6D22F896-40B5-4ADD-8801-0D06FADFA095}" type="slidenum">
              <a:rPr lang="en-US" smtClean="0"/>
              <a:t>19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100" y="1386216"/>
            <a:ext cx="7048501" cy="5335259"/>
          </a:xfrm>
          <a:prstGeom prst="rect">
            <a:avLst/>
          </a:prstGeom>
        </p:spPr>
      </p:pic>
      <p:sp>
        <p:nvSpPr>
          <p:cNvPr id="6" name="Rectangle 5"/>
          <p:cNvSpPr/>
          <p:nvPr/>
        </p:nvSpPr>
        <p:spPr>
          <a:xfrm>
            <a:off x="8610601" y="5729348"/>
            <a:ext cx="2937599" cy="646331"/>
          </a:xfrm>
          <a:prstGeom prst="rect">
            <a:avLst/>
          </a:prstGeom>
        </p:spPr>
        <p:txBody>
          <a:bodyPr wrap="none">
            <a:spAutoFit/>
          </a:bodyPr>
          <a:lstStyle/>
          <a:p>
            <a:r>
              <a:rPr lang="en-US" dirty="0"/>
              <a:t>Created using </a:t>
            </a:r>
            <a:r>
              <a:rPr lang="en-US" dirty="0" err="1"/>
              <a:t>tagcrowd.com</a:t>
            </a:r>
            <a:endParaRPr lang="en-US" dirty="0"/>
          </a:p>
          <a:p>
            <a:r>
              <a:rPr lang="en-US" dirty="0"/>
              <a:t>Bio-Engineer, B.S. to M.S. level</a:t>
            </a:r>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3EE9E450-6375-9F45-8A3C-2D5EB9647923}"/>
                  </a:ext>
                </a:extLst>
              </p14:cNvPr>
              <p14:cNvContentPartPr/>
              <p14:nvPr/>
            </p14:nvContentPartPr>
            <p14:xfrm>
              <a:off x="4404240" y="1874520"/>
              <a:ext cx="768600" cy="27720"/>
            </p14:xfrm>
          </p:contentPart>
        </mc:Choice>
        <mc:Fallback>
          <p:pic>
            <p:nvPicPr>
              <p:cNvPr id="3" name="Ink 2">
                <a:extLst>
                  <a:ext uri="{FF2B5EF4-FFF2-40B4-BE49-F238E27FC236}">
                    <a16:creationId xmlns:a16="http://schemas.microsoft.com/office/drawing/2014/main" id="{3EE9E450-6375-9F45-8A3C-2D5EB9647923}"/>
                  </a:ext>
                </a:extLst>
              </p:cNvPr>
              <p:cNvPicPr/>
              <p:nvPr/>
            </p:nvPicPr>
            <p:blipFill>
              <a:blip r:embed="rId4"/>
              <a:stretch>
                <a:fillRect/>
              </a:stretch>
            </p:blipFill>
            <p:spPr>
              <a:xfrm>
                <a:off x="4388400" y="1811160"/>
                <a:ext cx="79992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a:extLst>
                  <a:ext uri="{FF2B5EF4-FFF2-40B4-BE49-F238E27FC236}">
                    <a16:creationId xmlns:a16="http://schemas.microsoft.com/office/drawing/2014/main" id="{EB906D07-86DA-B04C-A3D5-C26781FC23E6}"/>
                  </a:ext>
                </a:extLst>
              </p14:cNvPr>
              <p14:cNvContentPartPr/>
              <p14:nvPr/>
            </p14:nvContentPartPr>
            <p14:xfrm>
              <a:off x="5628240" y="1856160"/>
              <a:ext cx="2379960" cy="23400"/>
            </p14:xfrm>
          </p:contentPart>
        </mc:Choice>
        <mc:Fallback>
          <p:pic>
            <p:nvPicPr>
              <p:cNvPr id="7" name="Ink 6">
                <a:extLst>
                  <a:ext uri="{FF2B5EF4-FFF2-40B4-BE49-F238E27FC236}">
                    <a16:creationId xmlns:a16="http://schemas.microsoft.com/office/drawing/2014/main" id="{EB906D07-86DA-B04C-A3D5-C26781FC23E6}"/>
                  </a:ext>
                </a:extLst>
              </p:cNvPr>
              <p:cNvPicPr/>
              <p:nvPr/>
            </p:nvPicPr>
            <p:blipFill>
              <a:blip r:embed="rId6"/>
              <a:stretch>
                <a:fillRect/>
              </a:stretch>
            </p:blipFill>
            <p:spPr>
              <a:xfrm>
                <a:off x="5612400" y="1792800"/>
                <a:ext cx="24112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24499C47-4BB9-6749-AE30-2584FD8949ED}"/>
                  </a:ext>
                </a:extLst>
              </p14:cNvPr>
              <p14:cNvContentPartPr/>
              <p14:nvPr/>
            </p14:nvContentPartPr>
            <p14:xfrm>
              <a:off x="1773360" y="4786920"/>
              <a:ext cx="1442160" cy="41400"/>
            </p14:xfrm>
          </p:contentPart>
        </mc:Choice>
        <mc:Fallback>
          <p:pic>
            <p:nvPicPr>
              <p:cNvPr id="8" name="Ink 7">
                <a:extLst>
                  <a:ext uri="{FF2B5EF4-FFF2-40B4-BE49-F238E27FC236}">
                    <a16:creationId xmlns:a16="http://schemas.microsoft.com/office/drawing/2014/main" id="{24499C47-4BB9-6749-AE30-2584FD8949ED}"/>
                  </a:ext>
                </a:extLst>
              </p:cNvPr>
              <p:cNvPicPr/>
              <p:nvPr/>
            </p:nvPicPr>
            <p:blipFill>
              <a:blip r:embed="rId8"/>
              <a:stretch>
                <a:fillRect/>
              </a:stretch>
            </p:blipFill>
            <p:spPr>
              <a:xfrm>
                <a:off x="1757520" y="4723560"/>
                <a:ext cx="14734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a:extLst>
                  <a:ext uri="{FF2B5EF4-FFF2-40B4-BE49-F238E27FC236}">
                    <a16:creationId xmlns:a16="http://schemas.microsoft.com/office/drawing/2014/main" id="{68E5CB46-A430-1740-A419-65449CD8F73F}"/>
                  </a:ext>
                </a:extLst>
              </p14:cNvPr>
              <p14:cNvContentPartPr/>
              <p14:nvPr/>
            </p14:nvContentPartPr>
            <p14:xfrm>
              <a:off x="6720480" y="5546880"/>
              <a:ext cx="930960" cy="58680"/>
            </p14:xfrm>
          </p:contentPart>
        </mc:Choice>
        <mc:Fallback>
          <p:pic>
            <p:nvPicPr>
              <p:cNvPr id="9" name="Ink 8">
                <a:extLst>
                  <a:ext uri="{FF2B5EF4-FFF2-40B4-BE49-F238E27FC236}">
                    <a16:creationId xmlns:a16="http://schemas.microsoft.com/office/drawing/2014/main" id="{68E5CB46-A430-1740-A419-65449CD8F73F}"/>
                  </a:ext>
                </a:extLst>
              </p:cNvPr>
              <p:cNvPicPr/>
              <p:nvPr/>
            </p:nvPicPr>
            <p:blipFill>
              <a:blip r:embed="rId10"/>
              <a:stretch>
                <a:fillRect/>
              </a:stretch>
            </p:blipFill>
            <p:spPr>
              <a:xfrm>
                <a:off x="6704640" y="5483520"/>
                <a:ext cx="962280" cy="185400"/>
              </a:xfrm>
              <a:prstGeom prst="rect">
                <a:avLst/>
              </a:prstGeom>
            </p:spPr>
          </p:pic>
        </mc:Fallback>
      </mc:AlternateContent>
    </p:spTree>
    <p:extLst>
      <p:ext uri="{BB962C8B-B14F-4D97-AF65-F5344CB8AC3E}">
        <p14:creationId xmlns:p14="http://schemas.microsoft.com/office/powerpoint/2010/main" val="170149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a:t>
            </a:r>
            <a:r>
              <a:rPr lang="mr-IN" dirty="0"/>
              <a:t>…</a:t>
            </a:r>
            <a:r>
              <a:rPr lang="en-US" dirty="0"/>
              <a:t> what are they looking for?</a:t>
            </a:r>
          </a:p>
        </p:txBody>
      </p:sp>
      <p:sp>
        <p:nvSpPr>
          <p:cNvPr id="4" name="Slide Number Placeholder 3"/>
          <p:cNvSpPr>
            <a:spLocks noGrp="1"/>
          </p:cNvSpPr>
          <p:nvPr>
            <p:ph type="sldNum" sz="quarter" idx="12"/>
          </p:nvPr>
        </p:nvSpPr>
        <p:spPr/>
        <p:txBody>
          <a:bodyPr/>
          <a:lstStyle/>
          <a:p>
            <a:fld id="{6D22F896-40B5-4ADD-8801-0D06FADFA095}" type="slidenum">
              <a:rPr lang="en-US" smtClean="0"/>
              <a:t>20</a:t>
            </a:fld>
            <a:endParaRPr lang="en-US" dirty="0"/>
          </a:p>
        </p:txBody>
      </p:sp>
      <p:sp>
        <p:nvSpPr>
          <p:cNvPr id="6" name="Rectangle 5"/>
          <p:cNvSpPr/>
          <p:nvPr/>
        </p:nvSpPr>
        <p:spPr>
          <a:xfrm>
            <a:off x="7924297" y="5729348"/>
            <a:ext cx="2868286" cy="646331"/>
          </a:xfrm>
          <a:prstGeom prst="rect">
            <a:avLst/>
          </a:prstGeom>
        </p:spPr>
        <p:txBody>
          <a:bodyPr wrap="none">
            <a:spAutoFit/>
          </a:bodyPr>
          <a:lstStyle/>
          <a:p>
            <a:r>
              <a:rPr lang="en-US" dirty="0"/>
              <a:t>Created using </a:t>
            </a:r>
            <a:r>
              <a:rPr lang="en-US" dirty="0" err="1"/>
              <a:t>tagcrowd.com</a:t>
            </a:r>
            <a:endParaRPr lang="en-US" dirty="0"/>
          </a:p>
          <a:p>
            <a:r>
              <a:rPr lang="en-US" dirty="0"/>
              <a:t>Research Associate - 1</a:t>
            </a:r>
          </a:p>
        </p:txBody>
      </p:sp>
      <p:pic>
        <p:nvPicPr>
          <p:cNvPr id="8" name="Picture 7">
            <a:extLst>
              <a:ext uri="{FF2B5EF4-FFF2-40B4-BE49-F238E27FC236}">
                <a16:creationId xmlns:a16="http://schemas.microsoft.com/office/drawing/2014/main" id="{54B3E7B3-A41F-3A46-9BAC-028EFA84D88E}"/>
              </a:ext>
            </a:extLst>
          </p:cNvPr>
          <p:cNvPicPr>
            <a:picLocks noChangeAspect="1"/>
          </p:cNvPicPr>
          <p:nvPr/>
        </p:nvPicPr>
        <p:blipFill>
          <a:blip r:embed="rId2"/>
          <a:stretch>
            <a:fillRect/>
          </a:stretch>
        </p:blipFill>
        <p:spPr>
          <a:xfrm>
            <a:off x="1974850" y="2003239"/>
            <a:ext cx="8006202" cy="2976902"/>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F21A7DA0-83DB-184B-B794-194286515D5B}"/>
                  </a:ext>
                </a:extLst>
              </p14:cNvPr>
              <p14:cNvContentPartPr/>
              <p14:nvPr/>
            </p14:nvContentPartPr>
            <p14:xfrm>
              <a:off x="2152080" y="2391840"/>
              <a:ext cx="1214280" cy="45360"/>
            </p14:xfrm>
          </p:contentPart>
        </mc:Choice>
        <mc:Fallback>
          <p:pic>
            <p:nvPicPr>
              <p:cNvPr id="3" name="Ink 2">
                <a:extLst>
                  <a:ext uri="{FF2B5EF4-FFF2-40B4-BE49-F238E27FC236}">
                    <a16:creationId xmlns:a16="http://schemas.microsoft.com/office/drawing/2014/main" id="{F21A7DA0-83DB-184B-B794-194286515D5B}"/>
                  </a:ext>
                </a:extLst>
              </p:cNvPr>
              <p:cNvPicPr/>
              <p:nvPr/>
            </p:nvPicPr>
            <p:blipFill>
              <a:blip r:embed="rId4"/>
              <a:stretch>
                <a:fillRect/>
              </a:stretch>
            </p:blipFill>
            <p:spPr>
              <a:xfrm>
                <a:off x="2136240" y="2328480"/>
                <a:ext cx="12456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D1666D6D-FF4B-C740-93B8-6D1A6B8BF98B}"/>
                  </a:ext>
                </a:extLst>
              </p14:cNvPr>
              <p14:cNvContentPartPr/>
              <p14:nvPr/>
            </p14:nvContentPartPr>
            <p14:xfrm>
              <a:off x="3677040" y="2409480"/>
              <a:ext cx="924120" cy="14040"/>
            </p14:xfrm>
          </p:contentPart>
        </mc:Choice>
        <mc:Fallback>
          <p:pic>
            <p:nvPicPr>
              <p:cNvPr id="5" name="Ink 4">
                <a:extLst>
                  <a:ext uri="{FF2B5EF4-FFF2-40B4-BE49-F238E27FC236}">
                    <a16:creationId xmlns:a16="http://schemas.microsoft.com/office/drawing/2014/main" id="{D1666D6D-FF4B-C740-93B8-6D1A6B8BF98B}"/>
                  </a:ext>
                </a:extLst>
              </p:cNvPr>
              <p:cNvPicPr/>
              <p:nvPr/>
            </p:nvPicPr>
            <p:blipFill>
              <a:blip r:embed="rId6"/>
              <a:stretch>
                <a:fillRect/>
              </a:stretch>
            </p:blipFill>
            <p:spPr>
              <a:xfrm>
                <a:off x="3661200" y="2346120"/>
                <a:ext cx="9554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Ink 6">
                <a:extLst>
                  <a:ext uri="{FF2B5EF4-FFF2-40B4-BE49-F238E27FC236}">
                    <a16:creationId xmlns:a16="http://schemas.microsoft.com/office/drawing/2014/main" id="{8D5CBE50-8980-D741-9D17-76A96A499C1E}"/>
                  </a:ext>
                </a:extLst>
              </p14:cNvPr>
              <p14:cNvContentPartPr/>
              <p14:nvPr/>
            </p14:nvContentPartPr>
            <p14:xfrm>
              <a:off x="4349160" y="3323880"/>
              <a:ext cx="1889280" cy="46080"/>
            </p14:xfrm>
          </p:contentPart>
        </mc:Choice>
        <mc:Fallback>
          <p:pic>
            <p:nvPicPr>
              <p:cNvPr id="7" name="Ink 6">
                <a:extLst>
                  <a:ext uri="{FF2B5EF4-FFF2-40B4-BE49-F238E27FC236}">
                    <a16:creationId xmlns:a16="http://schemas.microsoft.com/office/drawing/2014/main" id="{8D5CBE50-8980-D741-9D17-76A96A499C1E}"/>
                  </a:ext>
                </a:extLst>
              </p:cNvPr>
              <p:cNvPicPr/>
              <p:nvPr/>
            </p:nvPicPr>
            <p:blipFill>
              <a:blip r:embed="rId8"/>
              <a:stretch>
                <a:fillRect/>
              </a:stretch>
            </p:blipFill>
            <p:spPr>
              <a:xfrm>
                <a:off x="4333320" y="3260520"/>
                <a:ext cx="192060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a:extLst>
                  <a:ext uri="{FF2B5EF4-FFF2-40B4-BE49-F238E27FC236}">
                    <a16:creationId xmlns:a16="http://schemas.microsoft.com/office/drawing/2014/main" id="{232B2F70-DD67-DC48-BD73-98CD09306646}"/>
                  </a:ext>
                </a:extLst>
              </p14:cNvPr>
              <p14:cNvContentPartPr/>
              <p14:nvPr/>
            </p14:nvContentPartPr>
            <p14:xfrm>
              <a:off x="7033680" y="3813120"/>
              <a:ext cx="421200" cy="23040"/>
            </p14:xfrm>
          </p:contentPart>
        </mc:Choice>
        <mc:Fallback>
          <p:pic>
            <p:nvPicPr>
              <p:cNvPr id="9" name="Ink 8">
                <a:extLst>
                  <a:ext uri="{FF2B5EF4-FFF2-40B4-BE49-F238E27FC236}">
                    <a16:creationId xmlns:a16="http://schemas.microsoft.com/office/drawing/2014/main" id="{232B2F70-DD67-DC48-BD73-98CD09306646}"/>
                  </a:ext>
                </a:extLst>
              </p:cNvPr>
              <p:cNvPicPr/>
              <p:nvPr/>
            </p:nvPicPr>
            <p:blipFill>
              <a:blip r:embed="rId10"/>
              <a:stretch>
                <a:fillRect/>
              </a:stretch>
            </p:blipFill>
            <p:spPr>
              <a:xfrm>
                <a:off x="7017840" y="3749760"/>
                <a:ext cx="45252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D9C6DEA5-667B-9941-87B7-B9142B4E71CE}"/>
                  </a:ext>
                </a:extLst>
              </p14:cNvPr>
              <p14:cNvContentPartPr/>
              <p14:nvPr/>
            </p14:nvContentPartPr>
            <p14:xfrm>
              <a:off x="2181600" y="2917080"/>
              <a:ext cx="594720" cy="55080"/>
            </p14:xfrm>
          </p:contentPart>
        </mc:Choice>
        <mc:Fallback>
          <p:pic>
            <p:nvPicPr>
              <p:cNvPr id="10" name="Ink 9">
                <a:extLst>
                  <a:ext uri="{FF2B5EF4-FFF2-40B4-BE49-F238E27FC236}">
                    <a16:creationId xmlns:a16="http://schemas.microsoft.com/office/drawing/2014/main" id="{D9C6DEA5-667B-9941-87B7-B9142B4E71CE}"/>
                  </a:ext>
                </a:extLst>
              </p:cNvPr>
              <p:cNvPicPr/>
              <p:nvPr/>
            </p:nvPicPr>
            <p:blipFill>
              <a:blip r:embed="rId12"/>
              <a:stretch>
                <a:fillRect/>
              </a:stretch>
            </p:blipFill>
            <p:spPr>
              <a:xfrm>
                <a:off x="2165760" y="2853720"/>
                <a:ext cx="626040" cy="181800"/>
              </a:xfrm>
              <a:prstGeom prst="rect">
                <a:avLst/>
              </a:prstGeom>
            </p:spPr>
          </p:pic>
        </mc:Fallback>
      </mc:AlternateContent>
    </p:spTree>
    <p:extLst>
      <p:ext uri="{BB962C8B-B14F-4D97-AF65-F5344CB8AC3E}">
        <p14:creationId xmlns:p14="http://schemas.microsoft.com/office/powerpoint/2010/main" val="1186920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Transferable skills</a:t>
            </a:r>
          </a:p>
        </p:txBody>
      </p:sp>
      <p:sp>
        <p:nvSpPr>
          <p:cNvPr id="3" name="Content Placeholder 2"/>
          <p:cNvSpPr>
            <a:spLocks noGrp="1"/>
          </p:cNvSpPr>
          <p:nvPr>
            <p:ph idx="1"/>
          </p:nvPr>
        </p:nvSpPr>
        <p:spPr>
          <a:xfrm>
            <a:off x="1251678" y="1874517"/>
            <a:ext cx="10178322" cy="989707"/>
          </a:xfrm>
        </p:spPr>
        <p:txBody>
          <a:bodyPr>
            <a:normAutofit/>
          </a:bodyPr>
          <a:lstStyle/>
          <a:p>
            <a:r>
              <a:rPr lang="en-US" dirty="0"/>
              <a:t>Think of what you have done and translate them into what the position requires.</a:t>
            </a:r>
          </a:p>
          <a:p>
            <a:r>
              <a:rPr lang="en-US" u="sng" dirty="0"/>
              <a:t>How</a:t>
            </a:r>
            <a:r>
              <a:rPr lang="en-US" dirty="0"/>
              <a:t> and </a:t>
            </a:r>
            <a:r>
              <a:rPr lang="en-US" u="sng" dirty="0"/>
              <a:t>what</a:t>
            </a:r>
            <a:r>
              <a:rPr lang="en-US" dirty="0"/>
              <a:t> you did over content of experience</a:t>
            </a:r>
          </a:p>
        </p:txBody>
      </p:sp>
      <p:sp>
        <p:nvSpPr>
          <p:cNvPr id="4" name="Slide Number Placeholder 3"/>
          <p:cNvSpPr>
            <a:spLocks noGrp="1"/>
          </p:cNvSpPr>
          <p:nvPr>
            <p:ph type="sldNum" sz="quarter" idx="12"/>
          </p:nvPr>
        </p:nvSpPr>
        <p:spPr/>
        <p:txBody>
          <a:bodyPr/>
          <a:lstStyle/>
          <a:p>
            <a:fld id="{6D22F896-40B5-4ADD-8801-0D06FADFA095}" type="slidenum">
              <a:rPr lang="en-US" smtClean="0"/>
              <a:t>21</a:t>
            </a:fld>
            <a:endParaRPr lang="en-US" dirty="0"/>
          </a:p>
        </p:txBody>
      </p:sp>
      <p:sp>
        <p:nvSpPr>
          <p:cNvPr id="5" name="TextBox 4"/>
          <p:cNvSpPr txBox="1"/>
          <p:nvPr/>
        </p:nvSpPr>
        <p:spPr>
          <a:xfrm>
            <a:off x="1251678" y="3150415"/>
            <a:ext cx="4248169" cy="2031325"/>
          </a:xfrm>
          <a:prstGeom prst="rect">
            <a:avLst/>
          </a:prstGeom>
          <a:noFill/>
        </p:spPr>
        <p:txBody>
          <a:bodyPr wrap="square" rtlCol="0">
            <a:spAutoFit/>
          </a:bodyPr>
          <a:lstStyle/>
          <a:p>
            <a:r>
              <a:rPr lang="en-US" b="1" dirty="0"/>
              <a:t>Summary of what I did:</a:t>
            </a:r>
          </a:p>
          <a:p>
            <a:endParaRPr lang="en-US" dirty="0"/>
          </a:p>
          <a:p>
            <a:r>
              <a:rPr lang="en-US" dirty="0"/>
              <a:t>Conducted animal study to clarify and support the correlation between dyslipidemia and Alzheimer’s Disease.  Relevant techniques and findings have been published in two manuscripts.</a:t>
            </a:r>
          </a:p>
        </p:txBody>
      </p:sp>
      <p:sp>
        <p:nvSpPr>
          <p:cNvPr id="6" name="TextBox 5"/>
          <p:cNvSpPr txBox="1"/>
          <p:nvPr/>
        </p:nvSpPr>
        <p:spPr>
          <a:xfrm>
            <a:off x="5499847" y="3132257"/>
            <a:ext cx="5930153" cy="3693319"/>
          </a:xfrm>
          <a:prstGeom prst="rect">
            <a:avLst/>
          </a:prstGeom>
          <a:noFill/>
        </p:spPr>
        <p:txBody>
          <a:bodyPr wrap="square" rtlCol="0">
            <a:spAutoFit/>
          </a:bodyPr>
          <a:lstStyle/>
          <a:p>
            <a:r>
              <a:rPr lang="en-US" b="1" dirty="0"/>
              <a:t>Resume:</a:t>
            </a:r>
          </a:p>
          <a:p>
            <a:endParaRPr lang="en-US" dirty="0"/>
          </a:p>
          <a:p>
            <a:pPr marL="285750" indent="-285750">
              <a:buFont typeface="Arial" charset="0"/>
              <a:buChar char="•"/>
            </a:pPr>
            <a:r>
              <a:rPr lang="en-US" dirty="0"/>
              <a:t>Designed MRI protocol in conjunction of animal model</a:t>
            </a:r>
          </a:p>
          <a:p>
            <a:pPr marL="285750" indent="-285750">
              <a:buFont typeface="Arial" charset="0"/>
              <a:buChar char="•"/>
            </a:pPr>
            <a:r>
              <a:rPr lang="en-US" dirty="0"/>
              <a:t>Published the technique and the findings in 2 peer-review journal articles</a:t>
            </a:r>
          </a:p>
          <a:p>
            <a:pPr marL="285750" indent="-285750">
              <a:buFont typeface="Arial" charset="0"/>
              <a:buChar char="•"/>
            </a:pPr>
            <a:r>
              <a:rPr lang="en-US" dirty="0"/>
              <a:t>Collaborated with 2 laboratories to refine experimental and analysis protocols</a:t>
            </a:r>
          </a:p>
          <a:p>
            <a:pPr marL="285750" indent="-285750">
              <a:buFont typeface="Arial" charset="0"/>
              <a:buChar char="•"/>
            </a:pPr>
            <a:r>
              <a:rPr lang="en-US" dirty="0"/>
              <a:t>Coordinated with multiple campus facilities to ensure timely completion of experiments</a:t>
            </a:r>
          </a:p>
          <a:p>
            <a:pPr marL="285750" indent="-285750">
              <a:buFont typeface="Arial" charset="0"/>
              <a:buChar char="•"/>
            </a:pPr>
            <a:r>
              <a:rPr lang="en-US" dirty="0"/>
              <a:t>Mentored 2 undergraduate researchers</a:t>
            </a:r>
          </a:p>
          <a:p>
            <a:pPr marL="285750" indent="-285750">
              <a:buFont typeface="Arial" charset="0"/>
              <a:buChar char="•"/>
            </a:pPr>
            <a:r>
              <a:rPr lang="en-US" dirty="0"/>
              <a:t>Complied with animal use protocol outlined by IACUC</a:t>
            </a:r>
          </a:p>
          <a:p>
            <a:endParaRPr lang="en-US" dirty="0"/>
          </a:p>
          <a:p>
            <a:endParaRPr lang="en-US" dirty="0"/>
          </a:p>
        </p:txBody>
      </p:sp>
    </p:spTree>
    <p:extLst>
      <p:ext uri="{BB962C8B-B14F-4D97-AF65-F5344CB8AC3E}">
        <p14:creationId xmlns:p14="http://schemas.microsoft.com/office/powerpoint/2010/main" val="75455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Verb + context (some examples)</a:t>
            </a:r>
          </a:p>
        </p:txBody>
      </p:sp>
      <p:sp>
        <p:nvSpPr>
          <p:cNvPr id="3" name="Content Placeholder 2"/>
          <p:cNvSpPr>
            <a:spLocks noGrp="1"/>
          </p:cNvSpPr>
          <p:nvPr>
            <p:ph idx="1"/>
          </p:nvPr>
        </p:nvSpPr>
        <p:spPr/>
        <p:txBody>
          <a:bodyPr>
            <a:normAutofit/>
          </a:bodyPr>
          <a:lstStyle/>
          <a:p>
            <a:r>
              <a:rPr lang="en-US" sz="2400" dirty="0"/>
              <a:t>COLLABORATED with researchers from 3 laboratories.</a:t>
            </a:r>
          </a:p>
          <a:p>
            <a:r>
              <a:rPr lang="en-US" sz="2400" dirty="0"/>
              <a:t>DESIGNED experimental protocol.</a:t>
            </a:r>
          </a:p>
          <a:p>
            <a:r>
              <a:rPr lang="en-US" sz="2400" dirty="0"/>
              <a:t>RESPONDED to client feedback in a timely manner.</a:t>
            </a:r>
          </a:p>
          <a:p>
            <a:r>
              <a:rPr lang="en-US" sz="2400" dirty="0"/>
              <a:t>DEFINED the parameters of experiment to ensure efficient analysis</a:t>
            </a:r>
          </a:p>
          <a:p>
            <a:r>
              <a:rPr lang="en-US" sz="2400" dirty="0"/>
              <a:t>PREPARED weekly oral presentations</a:t>
            </a:r>
          </a:p>
          <a:p>
            <a:r>
              <a:rPr lang="en-US" sz="2400" dirty="0"/>
              <a:t>PRIORITIZED and DELEGATED tasks to team of 6 students weekly</a:t>
            </a:r>
          </a:p>
        </p:txBody>
      </p:sp>
      <p:sp>
        <p:nvSpPr>
          <p:cNvPr id="4" name="Slide Number Placeholder 3"/>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2072303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Resume example 1</a:t>
            </a:r>
          </a:p>
        </p:txBody>
      </p:sp>
      <p:sp>
        <p:nvSpPr>
          <p:cNvPr id="4" name="Slide Number Placeholder 3"/>
          <p:cNvSpPr>
            <a:spLocks noGrp="1"/>
          </p:cNvSpPr>
          <p:nvPr>
            <p:ph type="sldNum" sz="quarter" idx="12"/>
          </p:nvPr>
        </p:nvSpPr>
        <p:spPr/>
        <p:txBody>
          <a:bodyPr/>
          <a:lstStyle/>
          <a:p>
            <a:fld id="{6D22F896-40B5-4ADD-8801-0D06FADFA095}" type="slidenum">
              <a:rPr lang="en-US" smtClean="0"/>
              <a:t>23</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577" y="1169894"/>
            <a:ext cx="4332220" cy="568810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0638" y="1169894"/>
            <a:ext cx="4379925" cy="5688106"/>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374A8F60-9CA5-B342-BFF6-75970BE5A5A9}"/>
                  </a:ext>
                </a:extLst>
              </p14:cNvPr>
              <p14:cNvContentPartPr/>
              <p14:nvPr/>
            </p14:nvContentPartPr>
            <p14:xfrm>
              <a:off x="2017080" y="1952280"/>
              <a:ext cx="4838400" cy="3351240"/>
            </p14:xfrm>
          </p:contentPart>
        </mc:Choice>
        <mc:Fallback>
          <p:pic>
            <p:nvPicPr>
              <p:cNvPr id="3" name="Ink 2">
                <a:extLst>
                  <a:ext uri="{FF2B5EF4-FFF2-40B4-BE49-F238E27FC236}">
                    <a16:creationId xmlns:a16="http://schemas.microsoft.com/office/drawing/2014/main" id="{374A8F60-9CA5-B342-BFF6-75970BE5A5A9}"/>
                  </a:ext>
                </a:extLst>
              </p:cNvPr>
              <p:cNvPicPr/>
              <p:nvPr/>
            </p:nvPicPr>
            <p:blipFill>
              <a:blip r:embed="rId5"/>
              <a:stretch>
                <a:fillRect/>
              </a:stretch>
            </p:blipFill>
            <p:spPr>
              <a:xfrm>
                <a:off x="2007720" y="1942920"/>
                <a:ext cx="4857120" cy="3369960"/>
              </a:xfrm>
              <a:prstGeom prst="rect">
                <a:avLst/>
              </a:prstGeom>
            </p:spPr>
          </p:pic>
        </mc:Fallback>
      </mc:AlternateContent>
    </p:spTree>
    <p:extLst>
      <p:ext uri="{BB962C8B-B14F-4D97-AF65-F5344CB8AC3E}">
        <p14:creationId xmlns:p14="http://schemas.microsoft.com/office/powerpoint/2010/main" val="1991843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Resume example 2</a:t>
            </a:r>
          </a:p>
        </p:txBody>
      </p:sp>
      <p:sp>
        <p:nvSpPr>
          <p:cNvPr id="4" name="Slide Number Placeholder 3"/>
          <p:cNvSpPr>
            <a:spLocks noGrp="1"/>
          </p:cNvSpPr>
          <p:nvPr>
            <p:ph type="sldNum" sz="quarter" idx="12"/>
          </p:nvPr>
        </p:nvSpPr>
        <p:spPr/>
        <p:txBody>
          <a:bodyPr/>
          <a:lstStyle/>
          <a:p>
            <a:fld id="{6D22F896-40B5-4ADD-8801-0D06FADFA095}" type="slidenum">
              <a:rPr lang="en-US" smtClean="0"/>
              <a:t>24</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094" y="1436781"/>
            <a:ext cx="4053907" cy="528469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8665" y="1436781"/>
            <a:ext cx="4055695" cy="5284694"/>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3476E1F5-A722-3C4B-90F1-D8B8B6911F8A}"/>
                  </a:ext>
                </a:extLst>
              </p14:cNvPr>
              <p14:cNvContentPartPr/>
              <p14:nvPr/>
            </p14:nvContentPartPr>
            <p14:xfrm>
              <a:off x="6624000" y="2739240"/>
              <a:ext cx="114480" cy="1641240"/>
            </p14:xfrm>
          </p:contentPart>
        </mc:Choice>
        <mc:Fallback>
          <p:pic>
            <p:nvPicPr>
              <p:cNvPr id="3" name="Ink 2">
                <a:extLst>
                  <a:ext uri="{FF2B5EF4-FFF2-40B4-BE49-F238E27FC236}">
                    <a16:creationId xmlns:a16="http://schemas.microsoft.com/office/drawing/2014/main" id="{3476E1F5-A722-3C4B-90F1-D8B8B6911F8A}"/>
                  </a:ext>
                </a:extLst>
              </p:cNvPr>
              <p:cNvPicPr/>
              <p:nvPr/>
            </p:nvPicPr>
            <p:blipFill>
              <a:blip r:embed="rId5"/>
              <a:stretch>
                <a:fillRect/>
              </a:stretch>
            </p:blipFill>
            <p:spPr>
              <a:xfrm>
                <a:off x="6614640" y="2729880"/>
                <a:ext cx="133200" cy="1659960"/>
              </a:xfrm>
              <a:prstGeom prst="rect">
                <a:avLst/>
              </a:prstGeom>
            </p:spPr>
          </p:pic>
        </mc:Fallback>
      </mc:AlternateContent>
    </p:spTree>
    <p:extLst>
      <p:ext uri="{BB962C8B-B14F-4D97-AF65-F5344CB8AC3E}">
        <p14:creationId xmlns:p14="http://schemas.microsoft.com/office/powerpoint/2010/main" val="1112605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2903463" cy="1492132"/>
          </a:xfrm>
        </p:spPr>
        <p:txBody>
          <a:bodyPr>
            <a:normAutofit fontScale="90000"/>
          </a:bodyPr>
          <a:lstStyle/>
          <a:p>
            <a:r>
              <a:rPr lang="en-US" dirty="0"/>
              <a:t>Resume Example 3</a:t>
            </a:r>
          </a:p>
        </p:txBody>
      </p:sp>
      <p:sp>
        <p:nvSpPr>
          <p:cNvPr id="4" name="Slide Number Placeholder 3"/>
          <p:cNvSpPr>
            <a:spLocks noGrp="1"/>
          </p:cNvSpPr>
          <p:nvPr>
            <p:ph type="sldNum" sz="quarter" idx="12"/>
          </p:nvPr>
        </p:nvSpPr>
        <p:spPr/>
        <p:txBody>
          <a:bodyPr/>
          <a:lstStyle/>
          <a:p>
            <a:fld id="{6D22F896-40B5-4ADD-8801-0D06FADFA095}" type="slidenum">
              <a:rPr lang="en-US" smtClean="0"/>
              <a:t>25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4324" y="0"/>
            <a:ext cx="5290742" cy="6858000"/>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36058E80-9433-9B49-A397-7AEC939B673B}"/>
                  </a:ext>
                </a:extLst>
              </p14:cNvPr>
              <p14:cNvContentPartPr/>
              <p14:nvPr/>
            </p14:nvContentPartPr>
            <p14:xfrm>
              <a:off x="5778360" y="192240"/>
              <a:ext cx="4276800" cy="5963760"/>
            </p14:xfrm>
          </p:contentPart>
        </mc:Choice>
        <mc:Fallback>
          <p:pic>
            <p:nvPicPr>
              <p:cNvPr id="3" name="Ink 2">
                <a:extLst>
                  <a:ext uri="{FF2B5EF4-FFF2-40B4-BE49-F238E27FC236}">
                    <a16:creationId xmlns:a16="http://schemas.microsoft.com/office/drawing/2014/main" id="{36058E80-9433-9B49-A397-7AEC939B673B}"/>
                  </a:ext>
                </a:extLst>
              </p:cNvPr>
              <p:cNvPicPr/>
              <p:nvPr/>
            </p:nvPicPr>
            <p:blipFill>
              <a:blip r:embed="rId4"/>
              <a:stretch>
                <a:fillRect/>
              </a:stretch>
            </p:blipFill>
            <p:spPr>
              <a:xfrm>
                <a:off x="5769000" y="182880"/>
                <a:ext cx="4295520" cy="5982480"/>
              </a:xfrm>
              <a:prstGeom prst="rect">
                <a:avLst/>
              </a:prstGeom>
            </p:spPr>
          </p:pic>
        </mc:Fallback>
      </mc:AlternateContent>
    </p:spTree>
    <p:extLst>
      <p:ext uri="{BB962C8B-B14F-4D97-AF65-F5344CB8AC3E}">
        <p14:creationId xmlns:p14="http://schemas.microsoft.com/office/powerpoint/2010/main" val="941878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tips on resume</a:t>
            </a:r>
          </a:p>
        </p:txBody>
      </p:sp>
      <p:sp>
        <p:nvSpPr>
          <p:cNvPr id="3" name="Content Placeholder 2"/>
          <p:cNvSpPr>
            <a:spLocks noGrp="1"/>
          </p:cNvSpPr>
          <p:nvPr>
            <p:ph idx="1"/>
          </p:nvPr>
        </p:nvSpPr>
        <p:spPr>
          <a:xfrm>
            <a:off x="1251678" y="1761566"/>
            <a:ext cx="10178322" cy="4397187"/>
          </a:xfrm>
        </p:spPr>
        <p:txBody>
          <a:bodyPr>
            <a:noAutofit/>
          </a:bodyPr>
          <a:lstStyle/>
          <a:p>
            <a:pPr marL="457200" indent="-457200">
              <a:buFont typeface="+mj-lt"/>
              <a:buAutoNum type="arabicPeriod"/>
            </a:pPr>
            <a:r>
              <a:rPr lang="en-US" sz="2400" dirty="0"/>
              <a:t>Keep formatting simple (1-inch margin)</a:t>
            </a:r>
          </a:p>
          <a:p>
            <a:pPr marL="457200" indent="-457200">
              <a:buFont typeface="+mj-lt"/>
              <a:buAutoNum type="arabicPeriod"/>
            </a:pPr>
            <a:r>
              <a:rPr lang="en-US" sz="2400" dirty="0"/>
              <a:t>Use standard fonts </a:t>
            </a:r>
            <a:r>
              <a:rPr lang="mr-IN" sz="2400" dirty="0"/>
              <a:t>–</a:t>
            </a:r>
            <a:r>
              <a:rPr lang="en-US" sz="2400" dirty="0"/>
              <a:t> Arial, Courier and Times New Roman (10-12 </a:t>
            </a:r>
            <a:r>
              <a:rPr lang="en-US" sz="2400" dirty="0" err="1"/>
              <a:t>pt</a:t>
            </a:r>
            <a:r>
              <a:rPr lang="en-US" sz="2400" dirty="0"/>
              <a:t> font)</a:t>
            </a:r>
          </a:p>
          <a:p>
            <a:pPr marL="457200" indent="-457200">
              <a:buFont typeface="+mj-lt"/>
              <a:buAutoNum type="arabicPeriod"/>
            </a:pPr>
            <a:r>
              <a:rPr lang="en-US" sz="2400" dirty="0"/>
              <a:t>Submit resume in word doc (doc) or rich text format (rtf)</a:t>
            </a:r>
          </a:p>
          <a:p>
            <a:pPr marL="457200" indent="-457200">
              <a:buFont typeface="+mj-lt"/>
              <a:buAutoNum type="arabicPeriod"/>
            </a:pPr>
            <a:r>
              <a:rPr lang="en-US" sz="2400" dirty="0"/>
              <a:t>Use bold, italics, all caps, indenting and traditional bullets to organize the resume.</a:t>
            </a:r>
            <a:endParaRPr lang="en-US" sz="2800" dirty="0"/>
          </a:p>
          <a:p>
            <a:pPr marL="457200" indent="-457200">
              <a:buFont typeface="+mj-lt"/>
              <a:buAutoNum type="arabicPeriod"/>
            </a:pPr>
            <a:r>
              <a:rPr lang="en-US" sz="2400" dirty="0"/>
              <a:t>Use both the acronym and spelled-out form.  E.g. Certified Public Accountant (CPA)</a:t>
            </a:r>
          </a:p>
          <a:p>
            <a:pPr marL="457200" indent="-457200">
              <a:buFont typeface="+mj-lt"/>
              <a:buAutoNum type="arabicPeriod"/>
            </a:pPr>
            <a:r>
              <a:rPr lang="en-US" sz="2400" dirty="0"/>
              <a:t>Use </a:t>
            </a:r>
            <a:r>
              <a:rPr lang="en-US" sz="2400" dirty="0" err="1"/>
              <a:t>tagcrowd</a:t>
            </a:r>
            <a:r>
              <a:rPr lang="en-US" sz="2400" dirty="0"/>
              <a:t> to figure out important keywords</a:t>
            </a:r>
          </a:p>
        </p:txBody>
      </p:sp>
      <p:sp>
        <p:nvSpPr>
          <p:cNvPr id="4" name="Slide Number Placeholder 3"/>
          <p:cNvSpPr>
            <a:spLocks noGrp="1"/>
          </p:cNvSpPr>
          <p:nvPr>
            <p:ph type="sldNum" sz="quarter" idx="12"/>
          </p:nvPr>
        </p:nvSpPr>
        <p:spPr/>
        <p:txBody>
          <a:bodyPr/>
          <a:lstStyle/>
          <a:p>
            <a:fld id="{6D22F896-40B5-4ADD-8801-0D06FADFA095}" type="slidenum">
              <a:rPr lang="en-US" smtClean="0"/>
              <a:t>26</a:t>
            </a:fld>
            <a:endParaRPr lang="en-US" dirty="0"/>
          </a:p>
        </p:txBody>
      </p:sp>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E3A57A95-AE8B-724E-ADF0-C3E4E159DBA4}"/>
                  </a:ext>
                </a:extLst>
              </p14:cNvPr>
              <p14:cNvContentPartPr/>
              <p14:nvPr/>
            </p14:nvContentPartPr>
            <p14:xfrm>
              <a:off x="2429280" y="3702240"/>
              <a:ext cx="2034360" cy="906840"/>
            </p14:xfrm>
          </p:contentPart>
        </mc:Choice>
        <mc:Fallback>
          <p:pic>
            <p:nvPicPr>
              <p:cNvPr id="5" name="Ink 4">
                <a:extLst>
                  <a:ext uri="{FF2B5EF4-FFF2-40B4-BE49-F238E27FC236}">
                    <a16:creationId xmlns:a16="http://schemas.microsoft.com/office/drawing/2014/main" id="{E3A57A95-AE8B-724E-ADF0-C3E4E159DBA4}"/>
                  </a:ext>
                </a:extLst>
              </p:cNvPr>
              <p:cNvPicPr/>
              <p:nvPr/>
            </p:nvPicPr>
            <p:blipFill>
              <a:blip r:embed="rId4"/>
              <a:stretch>
                <a:fillRect/>
              </a:stretch>
            </p:blipFill>
            <p:spPr>
              <a:xfrm>
                <a:off x="2419920" y="3692880"/>
                <a:ext cx="2053080" cy="925560"/>
              </a:xfrm>
              <a:prstGeom prst="rect">
                <a:avLst/>
              </a:prstGeom>
            </p:spPr>
          </p:pic>
        </mc:Fallback>
      </mc:AlternateContent>
    </p:spTree>
    <p:extLst>
      <p:ext uri="{BB962C8B-B14F-4D97-AF65-F5344CB8AC3E}">
        <p14:creationId xmlns:p14="http://schemas.microsoft.com/office/powerpoint/2010/main" val="590823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tips on resume</a:t>
            </a:r>
          </a:p>
        </p:txBody>
      </p:sp>
      <p:sp>
        <p:nvSpPr>
          <p:cNvPr id="3" name="Content Placeholder 2"/>
          <p:cNvSpPr>
            <a:spLocks noGrp="1"/>
          </p:cNvSpPr>
          <p:nvPr>
            <p:ph idx="1"/>
          </p:nvPr>
        </p:nvSpPr>
        <p:spPr>
          <a:xfrm>
            <a:off x="1251678" y="1761566"/>
            <a:ext cx="10178322" cy="4397187"/>
          </a:xfrm>
        </p:spPr>
        <p:txBody>
          <a:bodyPr>
            <a:noAutofit/>
          </a:bodyPr>
          <a:lstStyle/>
          <a:p>
            <a:pPr marL="457200" indent="-457200">
              <a:buFont typeface="+mj-lt"/>
              <a:buAutoNum type="arabicPeriod" startAt="7"/>
            </a:pPr>
            <a:r>
              <a:rPr lang="en-US" sz="2400" dirty="0"/>
              <a:t>Include verb, skills and qualifications written in the job description in the resume</a:t>
            </a:r>
          </a:p>
          <a:p>
            <a:pPr marL="457200" lvl="0" indent="-457200">
              <a:buFont typeface="+mj-lt"/>
              <a:buAutoNum type="arabicPeriod" startAt="7"/>
            </a:pPr>
            <a:r>
              <a:rPr lang="en-US" sz="2400" dirty="0"/>
              <a:t>Print on quality bond paper and stick with white or off-white colors.</a:t>
            </a:r>
          </a:p>
          <a:p>
            <a:pPr marL="457200" lvl="0" indent="-457200">
              <a:buFont typeface="+mj-lt"/>
              <a:buAutoNum type="arabicPeriod" startAt="7"/>
            </a:pPr>
            <a:r>
              <a:rPr lang="en-US" sz="2400" dirty="0"/>
              <a:t>Select only the most related experiences.</a:t>
            </a:r>
          </a:p>
          <a:p>
            <a:pPr marL="457200" lvl="0" indent="-457200">
              <a:buFont typeface="+mj-lt"/>
              <a:buAutoNum type="arabicPeriod" startAt="7"/>
            </a:pPr>
            <a:r>
              <a:rPr lang="en-US" sz="2400" dirty="0"/>
              <a:t>Organize the resume so that the most relevant and most recent information is at the top.</a:t>
            </a:r>
          </a:p>
          <a:p>
            <a:pPr marL="457200" lvl="0" indent="-457200">
              <a:buFont typeface="+mj-lt"/>
              <a:buAutoNum type="arabicPeriod" startAt="7"/>
            </a:pPr>
            <a:r>
              <a:rPr lang="en-US" sz="2400" dirty="0"/>
              <a:t>Spell check, spell check and spell check, but rely more than the word processor</a:t>
            </a:r>
          </a:p>
        </p:txBody>
      </p:sp>
      <p:sp>
        <p:nvSpPr>
          <p:cNvPr id="4" name="Slide Number Placeholder 3"/>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76230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251678" y="1586753"/>
            <a:ext cx="10178322" cy="4292839"/>
          </a:xfrm>
        </p:spPr>
        <p:txBody>
          <a:bodyPr>
            <a:normAutofit/>
          </a:bodyPr>
          <a:lstStyle/>
          <a:p>
            <a:pPr marL="457200" indent="-457200">
              <a:buFont typeface="+mj-lt"/>
              <a:buAutoNum type="arabicPeriod"/>
            </a:pPr>
            <a:r>
              <a:rPr lang="en-US" dirty="0"/>
              <a:t>University of Pennsylvania Career Services (https://</a:t>
            </a:r>
            <a:r>
              <a:rPr lang="en-US" dirty="0" err="1"/>
              <a:t>www.vpul.upenn.edu</a:t>
            </a:r>
            <a:r>
              <a:rPr lang="en-US" dirty="0"/>
              <a:t>/</a:t>
            </a:r>
            <a:r>
              <a:rPr lang="en-US" dirty="0" err="1"/>
              <a:t>careerservices</a:t>
            </a:r>
            <a:r>
              <a:rPr lang="en-US" dirty="0"/>
              <a:t>/)</a:t>
            </a:r>
          </a:p>
          <a:p>
            <a:pPr marL="457200" indent="-457200">
              <a:buFont typeface="+mj-lt"/>
              <a:buAutoNum type="arabicPeriod"/>
            </a:pPr>
            <a:r>
              <a:rPr lang="en-US" dirty="0" err="1"/>
              <a:t>Tagcrowd.com</a:t>
            </a:r>
            <a:endParaRPr lang="en-US" dirty="0"/>
          </a:p>
          <a:p>
            <a:pPr marL="457200" indent="-457200">
              <a:buFont typeface="+mj-lt"/>
              <a:buAutoNum type="arabicPeriod"/>
            </a:pPr>
            <a:r>
              <a:rPr lang="en-US" dirty="0"/>
              <a:t>https://www.themuse.com/advice/beat-the-robots-how-to-get-your-resume-past-the-system-into-human-hands</a:t>
            </a:r>
          </a:p>
          <a:p>
            <a:pPr marL="457200" indent="-457200">
              <a:buFont typeface="+mj-lt"/>
              <a:buAutoNum type="arabicPeriod"/>
            </a:pPr>
            <a:r>
              <a:rPr lang="en-US" dirty="0"/>
              <a:t>https://</a:t>
            </a:r>
            <a:r>
              <a:rPr lang="en-US" dirty="0" err="1"/>
              <a:t>www.insidehighered.com</a:t>
            </a:r>
            <a:r>
              <a:rPr lang="en-US" dirty="0"/>
              <a:t>/blogs/</a:t>
            </a:r>
            <a:r>
              <a:rPr lang="en-US" dirty="0" err="1"/>
              <a:t>gradhacker</a:t>
            </a:r>
            <a:r>
              <a:rPr lang="en-US" dirty="0"/>
              <a:t>/intro-resumes-cv-minded-academics</a:t>
            </a:r>
          </a:p>
          <a:p>
            <a:pPr marL="457200" indent="-457200">
              <a:buFont typeface="+mj-lt"/>
              <a:buAutoNum type="arabicPeriod"/>
            </a:pPr>
            <a:r>
              <a:rPr lang="en-US" dirty="0"/>
              <a:t>https://www.livecareer.com/quintessential/transferable-skills-technique</a:t>
            </a:r>
          </a:p>
          <a:p>
            <a:pPr marL="457200" lvl="0" indent="-457200">
              <a:buFont typeface="+mj-lt"/>
              <a:buAutoNum type="arabicPeriod"/>
            </a:pPr>
            <a:r>
              <a:rPr lang="en-US" dirty="0"/>
              <a:t>CV Writing Handout.  UC Davis Internship and Career Center</a:t>
            </a:r>
          </a:p>
          <a:p>
            <a:pPr marL="457200" lvl="0" indent="-457200">
              <a:buFont typeface="+mj-lt"/>
              <a:buAutoNum type="arabicPeriod"/>
            </a:pPr>
            <a:r>
              <a:rPr lang="en-US" dirty="0"/>
              <a:t>PhD transferable skills.  University of Michigan University Career Center</a:t>
            </a:r>
          </a:p>
          <a:p>
            <a:pPr marL="457200" lvl="0" indent="-457200">
              <a:buFont typeface="+mj-lt"/>
              <a:buAutoNum type="arabicPeriod"/>
            </a:pPr>
            <a:r>
              <a:rPr lang="en-US" dirty="0" err="1"/>
              <a:t>Kelsky</a:t>
            </a:r>
            <a:r>
              <a:rPr lang="en-US" dirty="0"/>
              <a:t>, Karen.  </a:t>
            </a:r>
            <a:r>
              <a:rPr lang="en-US" u="sng" dirty="0"/>
              <a:t>The Professor is in</a:t>
            </a:r>
            <a:r>
              <a:rPr lang="en-US" dirty="0"/>
              <a:t>.</a:t>
            </a:r>
          </a:p>
          <a:p>
            <a:pPr marL="457200" indent="-457200">
              <a:buFont typeface="+mj-lt"/>
              <a:buAutoNum type="arabicPeriod"/>
            </a:pPr>
            <a:endParaRPr lang="en-US" dirty="0"/>
          </a:p>
          <a:p>
            <a:pPr marL="457200" indent="-45720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2082735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774062"/>
          </a:xfrm>
        </p:spPr>
        <p:txBody>
          <a:bodyPr>
            <a:normAutofit fontScale="90000"/>
          </a:bodyPr>
          <a:lstStyle/>
          <a:p>
            <a:r>
              <a:rPr lang="en-US" dirty="0"/>
              <a:t>Suggested format for </a:t>
            </a:r>
            <a:r>
              <a:rPr lang="en-US"/>
              <a:t>a CV</a:t>
            </a:r>
            <a:endParaRPr lang="en-US" dirty="0"/>
          </a:p>
        </p:txBody>
      </p:sp>
      <p:sp>
        <p:nvSpPr>
          <p:cNvPr id="3" name="Content Placeholder 2"/>
          <p:cNvSpPr>
            <a:spLocks noGrp="1"/>
          </p:cNvSpPr>
          <p:nvPr>
            <p:ph idx="1"/>
          </p:nvPr>
        </p:nvSpPr>
        <p:spPr>
          <a:xfrm>
            <a:off x="1251678" y="1519518"/>
            <a:ext cx="10178322" cy="4723145"/>
          </a:xfrm>
        </p:spPr>
        <p:txBody>
          <a:bodyPr>
            <a:normAutofit/>
          </a:bodyPr>
          <a:lstStyle/>
          <a:p>
            <a:r>
              <a:rPr lang="en-US" sz="2400" dirty="0"/>
              <a:t>Name</a:t>
            </a:r>
          </a:p>
          <a:p>
            <a:pPr lvl="1"/>
            <a:r>
              <a:rPr lang="en-US" sz="2000" dirty="0"/>
              <a:t>Contact information</a:t>
            </a:r>
          </a:p>
          <a:p>
            <a:r>
              <a:rPr lang="en-US" sz="2400" dirty="0"/>
              <a:t>Professional Appointments</a:t>
            </a:r>
          </a:p>
          <a:p>
            <a:r>
              <a:rPr lang="en-US" sz="2400" dirty="0"/>
              <a:t>Publications</a:t>
            </a:r>
          </a:p>
          <a:p>
            <a:pPr lvl="1"/>
            <a:r>
              <a:rPr lang="en-US" sz="2200" dirty="0"/>
              <a:t>Start with your most recent publication</a:t>
            </a:r>
          </a:p>
          <a:p>
            <a:pPr lvl="1"/>
            <a:r>
              <a:rPr lang="en-US" sz="2200" dirty="0"/>
              <a:t>Bold your name in the list of authors</a:t>
            </a:r>
          </a:p>
          <a:p>
            <a:r>
              <a:rPr lang="en-US" sz="2400" dirty="0"/>
              <a:t>Awards and Honors</a:t>
            </a:r>
          </a:p>
          <a:p>
            <a:r>
              <a:rPr lang="en-US" sz="2400" dirty="0"/>
              <a:t>Grants and Fellowships</a:t>
            </a:r>
          </a:p>
          <a:p>
            <a:endParaRPr lang="en-US" sz="2400" dirty="0"/>
          </a:p>
        </p:txBody>
      </p:sp>
      <p:sp>
        <p:nvSpPr>
          <p:cNvPr id="4" name="Slide Number Placeholder 3"/>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1817475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774062"/>
          </a:xfrm>
        </p:spPr>
        <p:txBody>
          <a:bodyPr>
            <a:normAutofit fontScale="90000"/>
          </a:bodyPr>
          <a:lstStyle/>
          <a:p>
            <a:r>
              <a:rPr lang="en-US" dirty="0"/>
              <a:t>Suggested format for a CV (</a:t>
            </a:r>
            <a:r>
              <a:rPr lang="en-US" dirty="0" err="1"/>
              <a:t>Con’t</a:t>
            </a:r>
            <a:r>
              <a:rPr lang="en-US" dirty="0"/>
              <a:t>)</a:t>
            </a:r>
          </a:p>
        </p:txBody>
      </p:sp>
      <p:sp>
        <p:nvSpPr>
          <p:cNvPr id="3" name="Content Placeholder 2"/>
          <p:cNvSpPr>
            <a:spLocks noGrp="1"/>
          </p:cNvSpPr>
          <p:nvPr>
            <p:ph idx="1"/>
          </p:nvPr>
        </p:nvSpPr>
        <p:spPr>
          <a:xfrm>
            <a:off x="1251678" y="1519518"/>
            <a:ext cx="10178322" cy="4856161"/>
          </a:xfrm>
        </p:spPr>
        <p:txBody>
          <a:bodyPr>
            <a:normAutofit lnSpcReduction="10000"/>
          </a:bodyPr>
          <a:lstStyle/>
          <a:p>
            <a:r>
              <a:rPr lang="en-US" sz="2400" dirty="0"/>
              <a:t>Invited Talks</a:t>
            </a:r>
          </a:p>
          <a:p>
            <a:r>
              <a:rPr lang="en-US" sz="2400" dirty="0"/>
              <a:t>Conferences</a:t>
            </a:r>
          </a:p>
          <a:p>
            <a:r>
              <a:rPr lang="en-US" sz="2400" dirty="0"/>
              <a:t>Campus or Departmental Talks</a:t>
            </a:r>
          </a:p>
          <a:p>
            <a:r>
              <a:rPr lang="en-US" sz="2400" dirty="0"/>
              <a:t>Teaching Experience</a:t>
            </a:r>
          </a:p>
          <a:p>
            <a:r>
              <a:rPr lang="en-US" sz="2400" dirty="0"/>
              <a:t>Research Experience</a:t>
            </a:r>
          </a:p>
          <a:p>
            <a:r>
              <a:rPr lang="en-US" sz="2400" dirty="0"/>
              <a:t>Services</a:t>
            </a:r>
          </a:p>
          <a:p>
            <a:r>
              <a:rPr lang="en-US" sz="2400" dirty="0"/>
              <a:t>Professional Development</a:t>
            </a:r>
          </a:p>
          <a:p>
            <a:r>
              <a:rPr lang="en-US" sz="2400" dirty="0"/>
              <a:t>Related skills</a:t>
            </a:r>
          </a:p>
          <a:p>
            <a:r>
              <a:rPr lang="en-US" sz="2400" dirty="0"/>
              <a:t>Professional Memberships</a:t>
            </a:r>
          </a:p>
          <a:p>
            <a:r>
              <a:rPr lang="en-US" sz="2400" dirty="0"/>
              <a:t>References</a:t>
            </a:r>
          </a:p>
        </p:txBody>
      </p:sp>
      <p:sp>
        <p:nvSpPr>
          <p:cNvPr id="4" name="Slide Number Placeholder 3"/>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1220551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3602710" cy="1492132"/>
          </a:xfrm>
        </p:spPr>
        <p:txBody>
          <a:bodyPr/>
          <a:lstStyle/>
          <a:p>
            <a:r>
              <a:rPr lang="en-US" dirty="0"/>
              <a:t>CV Example</a:t>
            </a:r>
          </a:p>
        </p:txBody>
      </p:sp>
      <p:sp>
        <p:nvSpPr>
          <p:cNvPr id="4" name="Slide Number Placeholder 3"/>
          <p:cNvSpPr>
            <a:spLocks noGrp="1"/>
          </p:cNvSpPr>
          <p:nvPr>
            <p:ph type="sldNum" sz="quarter" idx="12"/>
          </p:nvPr>
        </p:nvSpPr>
        <p:spPr/>
        <p:txBody>
          <a:bodyPr/>
          <a:lstStyle/>
          <a:p>
            <a:fld id="{6D22F896-40B5-4ADD-8801-0D06FADFA095}" type="slidenum">
              <a:rPr lang="en-US" smtClean="0"/>
              <a:t>31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2206" y="0"/>
            <a:ext cx="5296178" cy="6858000"/>
          </a:xfrm>
          <a:prstGeom prst="rect">
            <a:avLst/>
          </a:prstGeom>
        </p:spPr>
      </p:pic>
    </p:spTree>
    <p:extLst>
      <p:ext uri="{BB962C8B-B14F-4D97-AF65-F5344CB8AC3E}">
        <p14:creationId xmlns:p14="http://schemas.microsoft.com/office/powerpoint/2010/main" val="509542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formatting tips for cv</a:t>
            </a:r>
          </a:p>
        </p:txBody>
      </p:sp>
      <p:sp>
        <p:nvSpPr>
          <p:cNvPr id="3" name="Content Placeholder 2"/>
          <p:cNvSpPr>
            <a:spLocks noGrp="1"/>
          </p:cNvSpPr>
          <p:nvPr>
            <p:ph idx="1"/>
          </p:nvPr>
        </p:nvSpPr>
        <p:spPr>
          <a:xfrm>
            <a:off x="1251678" y="1874517"/>
            <a:ext cx="10178322" cy="4069083"/>
          </a:xfrm>
        </p:spPr>
        <p:txBody>
          <a:bodyPr>
            <a:normAutofit fontScale="92500" lnSpcReduction="20000"/>
          </a:bodyPr>
          <a:lstStyle/>
          <a:p>
            <a:pPr marL="457200" indent="-457200">
              <a:buFont typeface="+mj-lt"/>
              <a:buAutoNum type="arabicPeriod"/>
            </a:pPr>
            <a:r>
              <a:rPr lang="en-US" sz="2800" dirty="0"/>
              <a:t>One-inch margins</a:t>
            </a:r>
          </a:p>
          <a:p>
            <a:pPr marL="457200" indent="-457200">
              <a:buFont typeface="+mj-lt"/>
              <a:buAutoNum type="arabicPeriod"/>
            </a:pPr>
            <a:r>
              <a:rPr lang="en-US" sz="2800" dirty="0"/>
              <a:t>12-point types</a:t>
            </a:r>
          </a:p>
          <a:p>
            <a:pPr marL="457200" indent="-457200">
              <a:buFont typeface="+mj-lt"/>
              <a:buAutoNum type="arabicPeriod"/>
            </a:pPr>
            <a:r>
              <a:rPr lang="en-US" sz="2800" dirty="0"/>
              <a:t>Single-spaced </a:t>
            </a:r>
          </a:p>
          <a:p>
            <a:pPr marL="457200" indent="-457200">
              <a:buFont typeface="+mj-lt"/>
              <a:buAutoNum type="arabicPeriod"/>
            </a:pPr>
            <a:r>
              <a:rPr lang="en-US" sz="2800" dirty="0"/>
              <a:t>Headings in bold and all caps</a:t>
            </a:r>
          </a:p>
          <a:p>
            <a:pPr marL="457200" indent="-457200">
              <a:buFont typeface="+mj-lt"/>
              <a:buAutoNum type="arabicPeriod"/>
            </a:pPr>
            <a:r>
              <a:rPr lang="en-US" sz="2800" dirty="0"/>
              <a:t>Subheading in bold only</a:t>
            </a:r>
          </a:p>
          <a:p>
            <a:pPr marL="457200" indent="-457200">
              <a:buFont typeface="+mj-lt"/>
              <a:buAutoNum type="arabicPeriod"/>
            </a:pPr>
            <a:r>
              <a:rPr lang="en-US" sz="2800" dirty="0"/>
              <a:t>Year of each entry is left-justified</a:t>
            </a:r>
          </a:p>
          <a:p>
            <a:pPr marL="457200" indent="-457200">
              <a:buFont typeface="+mj-lt"/>
              <a:buAutoNum type="arabicPeriod"/>
            </a:pPr>
            <a:r>
              <a:rPr lang="en-US" sz="2800" dirty="0"/>
              <a:t>One sentence summary if needed</a:t>
            </a:r>
          </a:p>
          <a:p>
            <a:pPr marL="457200" indent="-457200">
              <a:buFont typeface="+mj-lt"/>
              <a:buAutoNum type="arabicPeriod"/>
            </a:pPr>
            <a:r>
              <a:rPr lang="en-US" sz="2800" dirty="0"/>
              <a:t>Sequence of sections can change as needed</a:t>
            </a:r>
          </a:p>
          <a:p>
            <a:pPr marL="457200" indent="-457200">
              <a:buFont typeface="+mj-lt"/>
              <a:buAutoNum type="arabicPeriod"/>
            </a:pPr>
            <a:r>
              <a:rPr lang="en-US" sz="2800" dirty="0"/>
              <a:t>Consistency is the key</a:t>
            </a:r>
          </a:p>
        </p:txBody>
      </p:sp>
      <p:sp>
        <p:nvSpPr>
          <p:cNvPr id="4" name="Slide Number Placeholder 3"/>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1107642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3911993" cy="1492132"/>
          </a:xfrm>
        </p:spPr>
        <p:txBody>
          <a:bodyPr/>
          <a:lstStyle/>
          <a:p>
            <a:r>
              <a:rPr lang="en-US"/>
              <a:t>Teaching cv</a:t>
            </a:r>
          </a:p>
        </p:txBody>
      </p:sp>
      <p:sp>
        <p:nvSpPr>
          <p:cNvPr id="4" name="Slide Number Placeholder 3"/>
          <p:cNvSpPr>
            <a:spLocks noGrp="1"/>
          </p:cNvSpPr>
          <p:nvPr>
            <p:ph type="sldNum" sz="quarter" idx="12"/>
          </p:nvPr>
        </p:nvSpPr>
        <p:spPr/>
        <p:txBody>
          <a:bodyPr/>
          <a:lstStyle/>
          <a:p>
            <a:fld id="{6D22F896-40B5-4ADD-8801-0D06FADFA095}" type="slidenum">
              <a:rPr lang="en-US" smtClean="0"/>
              <a:t>33</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512" y="1156447"/>
            <a:ext cx="4417046" cy="570155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556" y="1166544"/>
            <a:ext cx="4386303" cy="5691455"/>
          </a:xfrm>
          <a:prstGeom prst="rect">
            <a:avLst/>
          </a:prstGeom>
        </p:spPr>
      </p:pic>
    </p:spTree>
    <p:extLst>
      <p:ext uri="{BB962C8B-B14F-4D97-AF65-F5344CB8AC3E}">
        <p14:creationId xmlns:p14="http://schemas.microsoft.com/office/powerpoint/2010/main" val="482303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3911993" cy="1492132"/>
          </a:xfrm>
        </p:spPr>
        <p:txBody>
          <a:bodyPr/>
          <a:lstStyle/>
          <a:p>
            <a:r>
              <a:rPr lang="en-US"/>
              <a:t>Teaching cv</a:t>
            </a:r>
          </a:p>
        </p:txBody>
      </p:sp>
      <p:sp>
        <p:nvSpPr>
          <p:cNvPr id="4" name="Slide Number Placeholder 3"/>
          <p:cNvSpPr>
            <a:spLocks noGrp="1"/>
          </p:cNvSpPr>
          <p:nvPr>
            <p:ph type="sldNum" sz="quarter" idx="12"/>
          </p:nvPr>
        </p:nvSpPr>
        <p:spPr/>
        <p:txBody>
          <a:bodyPr/>
          <a:lstStyle/>
          <a:p>
            <a:fld id="{6D22F896-40B5-4ADD-8801-0D06FADFA095}" type="slidenum">
              <a:rPr lang="en-US" smtClean="0"/>
              <a:t>34</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371" y="1237129"/>
            <a:ext cx="4342656" cy="562087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727" y="1237128"/>
            <a:ext cx="4323747" cy="5620871"/>
          </a:xfrm>
          <a:prstGeom prst="rect">
            <a:avLst/>
          </a:prstGeom>
        </p:spPr>
      </p:pic>
    </p:spTree>
    <p:extLst>
      <p:ext uri="{BB962C8B-B14F-4D97-AF65-F5344CB8AC3E}">
        <p14:creationId xmlns:p14="http://schemas.microsoft.com/office/powerpoint/2010/main" val="1524225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3911993" cy="1492132"/>
          </a:xfrm>
        </p:spPr>
        <p:txBody>
          <a:bodyPr/>
          <a:lstStyle/>
          <a:p>
            <a:r>
              <a:rPr lang="en-US"/>
              <a:t>Teaching cv</a:t>
            </a:r>
          </a:p>
        </p:txBody>
      </p:sp>
      <p:sp>
        <p:nvSpPr>
          <p:cNvPr id="4" name="Slide Number Placeholder 3"/>
          <p:cNvSpPr>
            <a:spLocks noGrp="1"/>
          </p:cNvSpPr>
          <p:nvPr>
            <p:ph type="sldNum" sz="quarter" idx="12"/>
          </p:nvPr>
        </p:nvSpPr>
        <p:spPr/>
        <p:txBody>
          <a:bodyPr/>
          <a:lstStyle/>
          <a:p>
            <a:fld id="{6D22F896-40B5-4ADD-8801-0D06FADFA095}" type="slidenum">
              <a:rPr lang="en-US" smtClean="0"/>
              <a:t>35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9112" y="1118274"/>
            <a:ext cx="4438276" cy="573972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4822" y="1118274"/>
            <a:ext cx="4455840" cy="5739726"/>
          </a:xfrm>
          <a:prstGeom prst="rect">
            <a:avLst/>
          </a:prstGeom>
        </p:spPr>
      </p:pic>
    </p:spTree>
    <p:extLst>
      <p:ext uri="{BB962C8B-B14F-4D97-AF65-F5344CB8AC3E}">
        <p14:creationId xmlns:p14="http://schemas.microsoft.com/office/powerpoint/2010/main" val="1739742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4033016" cy="1492132"/>
          </a:xfrm>
        </p:spPr>
        <p:txBody>
          <a:bodyPr/>
          <a:lstStyle/>
          <a:p>
            <a:r>
              <a:rPr lang="en-US"/>
              <a:t>Research CV</a:t>
            </a:r>
          </a:p>
        </p:txBody>
      </p:sp>
      <p:sp>
        <p:nvSpPr>
          <p:cNvPr id="4" name="Slide Number Placeholder 3"/>
          <p:cNvSpPr>
            <a:spLocks noGrp="1"/>
          </p:cNvSpPr>
          <p:nvPr>
            <p:ph type="sldNum" sz="quarter" idx="12"/>
          </p:nvPr>
        </p:nvSpPr>
        <p:spPr/>
        <p:txBody>
          <a:bodyPr/>
          <a:lstStyle/>
          <a:p>
            <a:fld id="{6D22F896-40B5-4ADD-8801-0D06FADFA095}" type="slidenum">
              <a:rPr lang="en-US" smtClean="0"/>
              <a:t>36</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200" y="1406735"/>
            <a:ext cx="4183529" cy="545126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177" y="1404302"/>
            <a:ext cx="4196976" cy="5453698"/>
          </a:xfrm>
          <a:prstGeom prst="rect">
            <a:avLst/>
          </a:prstGeom>
        </p:spPr>
      </p:pic>
    </p:spTree>
    <p:extLst>
      <p:ext uri="{BB962C8B-B14F-4D97-AF65-F5344CB8AC3E}">
        <p14:creationId xmlns:p14="http://schemas.microsoft.com/office/powerpoint/2010/main" val="2010066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4033016" cy="1492132"/>
          </a:xfrm>
        </p:spPr>
        <p:txBody>
          <a:bodyPr/>
          <a:lstStyle/>
          <a:p>
            <a:r>
              <a:rPr lang="en-US"/>
              <a:t>Research CV</a:t>
            </a:r>
          </a:p>
        </p:txBody>
      </p:sp>
      <p:sp>
        <p:nvSpPr>
          <p:cNvPr id="4" name="Slide Number Placeholder 3"/>
          <p:cNvSpPr>
            <a:spLocks noGrp="1"/>
          </p:cNvSpPr>
          <p:nvPr>
            <p:ph type="sldNum" sz="quarter" idx="12"/>
          </p:nvPr>
        </p:nvSpPr>
        <p:spPr/>
        <p:txBody>
          <a:bodyPr/>
          <a:lstStyle/>
          <a:p>
            <a:fld id="{6D22F896-40B5-4ADD-8801-0D06FADFA095}" type="slidenum">
              <a:rPr lang="en-US" smtClean="0"/>
              <a:t>37</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2218" y="1183340"/>
            <a:ext cx="4386090" cy="567465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8848" y="1183339"/>
            <a:ext cx="4363219" cy="5674659"/>
          </a:xfrm>
          <a:prstGeom prst="rect">
            <a:avLst/>
          </a:prstGeom>
        </p:spPr>
      </p:pic>
    </p:spTree>
    <p:extLst>
      <p:ext uri="{BB962C8B-B14F-4D97-AF65-F5344CB8AC3E}">
        <p14:creationId xmlns:p14="http://schemas.microsoft.com/office/powerpoint/2010/main" val="498730710"/>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565</TotalTime>
  <Words>1205</Words>
  <Application>Microsoft Office PowerPoint</Application>
  <PresentationFormat>Widescreen</PresentationFormat>
  <Paragraphs>208</Paragraphs>
  <Slides>37</Slides>
  <Notes>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Badge</vt:lpstr>
      <vt:lpstr>Resume Workshop</vt:lpstr>
      <vt:lpstr>What do you hope to learn today?</vt:lpstr>
      <vt:lpstr>Why a resume/cv?</vt:lpstr>
      <vt:lpstr>You want to start your resume ahead of deadline</vt:lpstr>
      <vt:lpstr>First impression is important</vt:lpstr>
      <vt:lpstr>Outline</vt:lpstr>
      <vt:lpstr>Resume</vt:lpstr>
      <vt:lpstr>CV</vt:lpstr>
      <vt:lpstr>Different presentations of the same ingredients (you!)</vt:lpstr>
      <vt:lpstr>“Ingredients”</vt:lpstr>
      <vt:lpstr>“Ingredients”</vt:lpstr>
      <vt:lpstr>Suggested format for a resume</vt:lpstr>
      <vt:lpstr>Qualifications summary</vt:lpstr>
      <vt:lpstr>Qualifications summary</vt:lpstr>
      <vt:lpstr>Qualifications summary</vt:lpstr>
      <vt:lpstr>Tailor your resume to what you apply for</vt:lpstr>
      <vt:lpstr>What are you applying for?</vt:lpstr>
      <vt:lpstr>What are you applying for?</vt:lpstr>
      <vt:lpstr>So… what are they looking for?</vt:lpstr>
      <vt:lpstr>So… what are they looking for?</vt:lpstr>
      <vt:lpstr>Transferable skills</vt:lpstr>
      <vt:lpstr>Action Verb + context (some examples)</vt:lpstr>
      <vt:lpstr>Resume example 1</vt:lpstr>
      <vt:lpstr>Resume example 2</vt:lpstr>
      <vt:lpstr>Resume Example 3</vt:lpstr>
      <vt:lpstr>Additional tips on resume</vt:lpstr>
      <vt:lpstr>Additional tips on resume</vt:lpstr>
      <vt:lpstr>references</vt:lpstr>
      <vt:lpstr>Suggested format for a CV</vt:lpstr>
      <vt:lpstr>Suggested format for a CV (Con’t)</vt:lpstr>
      <vt:lpstr>CV Example</vt:lpstr>
      <vt:lpstr>Some formatting tips for cv</vt:lpstr>
      <vt:lpstr>Teaching cv</vt:lpstr>
      <vt:lpstr>Teaching cv</vt:lpstr>
      <vt:lpstr>Teaching cv</vt:lpstr>
      <vt:lpstr>Research CV</vt:lpstr>
      <vt:lpstr>Research CV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 &amp; Resume Workshop</dc:title>
  <dc:creator>Kit Ng</dc:creator>
  <cp:lastModifiedBy>Kenneth Ng</cp:lastModifiedBy>
  <cp:revision>94</cp:revision>
  <dcterms:created xsi:type="dcterms:W3CDTF">2017-10-20T03:46:48Z</dcterms:created>
  <dcterms:modified xsi:type="dcterms:W3CDTF">2018-04-05T20:32:45Z</dcterms:modified>
</cp:coreProperties>
</file>